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2"/>
  </p:notesMasterIdLst>
  <p:sldIdLst>
    <p:sldId id="345" r:id="rId2"/>
    <p:sldId id="346" r:id="rId3"/>
    <p:sldId id="257" r:id="rId4"/>
    <p:sldId id="347" r:id="rId5"/>
    <p:sldId id="398" r:id="rId6"/>
    <p:sldId id="399" r:id="rId7"/>
    <p:sldId id="400" r:id="rId8"/>
    <p:sldId id="401" r:id="rId9"/>
    <p:sldId id="402" r:id="rId10"/>
    <p:sldId id="334" r:id="rId11"/>
    <p:sldId id="335" r:id="rId12"/>
    <p:sldId id="336" r:id="rId13"/>
    <p:sldId id="337" r:id="rId14"/>
    <p:sldId id="338" r:id="rId15"/>
    <p:sldId id="339" r:id="rId16"/>
    <p:sldId id="340" r:id="rId17"/>
    <p:sldId id="343" r:id="rId18"/>
    <p:sldId id="356" r:id="rId19"/>
    <p:sldId id="341" r:id="rId20"/>
    <p:sldId id="342" r:id="rId21"/>
    <p:sldId id="348" r:id="rId22"/>
    <p:sldId id="354" r:id="rId23"/>
    <p:sldId id="359" r:id="rId24"/>
    <p:sldId id="403" r:id="rId25"/>
    <p:sldId id="407" r:id="rId26"/>
    <p:sldId id="406" r:id="rId27"/>
    <p:sldId id="405" r:id="rId28"/>
    <p:sldId id="404" r:id="rId29"/>
    <p:sldId id="411" r:id="rId30"/>
    <p:sldId id="410" r:id="rId31"/>
    <p:sldId id="409" r:id="rId32"/>
    <p:sldId id="408" r:id="rId33"/>
    <p:sldId id="365" r:id="rId34"/>
    <p:sldId id="366" r:id="rId35"/>
    <p:sldId id="367" r:id="rId36"/>
    <p:sldId id="369" r:id="rId37"/>
    <p:sldId id="368" r:id="rId38"/>
    <p:sldId id="370" r:id="rId39"/>
    <p:sldId id="372" r:id="rId40"/>
    <p:sldId id="395" r:id="rId41"/>
    <p:sldId id="374" r:id="rId42"/>
    <p:sldId id="375" r:id="rId43"/>
    <p:sldId id="376" r:id="rId44"/>
    <p:sldId id="377" r:id="rId45"/>
    <p:sldId id="378" r:id="rId46"/>
    <p:sldId id="393" r:id="rId47"/>
    <p:sldId id="394" r:id="rId48"/>
    <p:sldId id="397" r:id="rId49"/>
    <p:sldId id="380" r:id="rId50"/>
    <p:sldId id="381" r:id="rId51"/>
    <p:sldId id="382" r:id="rId52"/>
    <p:sldId id="383" r:id="rId53"/>
    <p:sldId id="384" r:id="rId54"/>
    <p:sldId id="385" r:id="rId55"/>
    <p:sldId id="386" r:id="rId56"/>
    <p:sldId id="387" r:id="rId57"/>
    <p:sldId id="388" r:id="rId58"/>
    <p:sldId id="389" r:id="rId59"/>
    <p:sldId id="390" r:id="rId60"/>
    <p:sldId id="391" r:id="rId6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600"/>
    <a:srgbClr val="000099"/>
    <a:srgbClr val="FF0000"/>
    <a:srgbClr val="0033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4" autoAdjust="0"/>
    <p:restoredTop sz="94660"/>
  </p:normalViewPr>
  <p:slideViewPr>
    <p:cSldViewPr snapToGrid="0">
      <p:cViewPr varScale="1">
        <p:scale>
          <a:sx n="86" d="100"/>
          <a:sy n="86" d="100"/>
        </p:scale>
        <p:origin x="562" y="5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ink/ink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10-30T05:51:28.685"/>
    </inkml:context>
    <inkml:brush xml:id="br0">
      <inkml:brushProperty name="width" value="0.05292" units="cm"/>
      <inkml:brushProperty name="height" value="0.05292" units="cm"/>
      <inkml:brushProperty name="color" value="#FF0000"/>
    </inkml:brush>
  </inkml:definitions>
  <inkml:trace contextRef="#ctx0" brushRef="#br0">11861 3416 474 0,'0'0'179'16,"0"0"-133"-16,0 0-37 15,0 0-7-15,0 0 6 16,0 0 30-16,0 0 12 16,0 0-4-16,0 0-10 15,0 0-17-15,-16-4-11 16,16 4-5-16,0 0-1 15,0 0-1-15,0 0-1 16,0-2 0-16,0 2 0 0,2 0 4 16,2 0-8-1,7 0 2-15,5 0 2 0,7 0 1 16,2 0-1-16,4 0 0 16,-1 0 1-16,0 0-1 15,-1 0 0-15,1 2 0 16,1-1 0-16,3-1 1 15,3 0 2-15,5 1-3 16,6-1 1-16,2 0 0 16,4 0 0-16,-1 0 0 15,-3 0-1-15,-2 0 1 16,-6 0-1-16,-1 0 1 16,-3 2-1-16,0-1 1 0,-4 2-1 15,4-2-1 1,2 2 1-16,4 0 2 0,5-1-2 15,1-2 2-15,1 0-2 16,-1 0 0-16,-5 0 0 16,-2 0 1-16,-3 1-1 15,-4 3 0-15,1-2-4 16,-2 0 7-16,3 0-6 16,-1-1 2-16,4-1 1 15,1 0 0-15,1 0 0 16,2 0-3-16,2 0 3 15,0 0 1-15,-1 0 0 16,0 0-1-16,-3 0 2 16,-2 0-2-16,0 0 1 0,1 0-1 15,5 0 0-15,1 5-1 16,5-3 1-16,1 1 0 16,5-2 1-16,-5 3-2 15,2-1 2-15,-5-1 4 16,-3 3-5-16,-4-1 0 15,0-1-1-15,0 3 0 16,2-1 1-16,1 0-1 16,4 1 1-16,-1 0 0 15,3 0-3-15,2 0 4 16,1 1-1-16,1-1 0 16,2 0-3-16,-3 0 3 15,-5-4 2-15,-3 3-2 0,-5-5 1 16,-6 0 1-16,4 0-1 15,-3 0 0-15,4 1-1 16,4-1 0-16,5 0 1 16,4 2-1-16,2 0 0 15,-1 0-1-15,2 0 2 16,-3-2-1-16,-3 3 0 16,3 0 0-16,1-1 2 15,2 0-2-15,-3 1-1 16,1-2 1-16,-2 2-1 15,1 2 0-15,7 1 2 16,3-1-2-16,4 2 0 0,2-2 1 16,1 3 2-1,0-1-2-15,-8-2 1 0,-2 2 1 16,-9-1 2-16,-7-3-4 16,-6 1 5-16,-13-1 9 15,-5-3-5-15,-10 0-2 16,-6 0 3-16,0 0 2 15,-4 0-4-15,0 0-1 16,1 0-6-16,4 0-1 16,5 0-2-16,9 0-46 15,7 0-101-15,-1 0-270 16</inkml:trace>
  <inkml:trace contextRef="#ctx0" brushRef="#br0" timeOffset="2221.48">12413 6230 745 0,'0'0'41'15,"0"0"-27"-15,0 0-6 0,0 0 1 16,0 0 14-16,0 0 3 16,0 0-1-16,-2 0-10 15,2 0-9-15,2 0-3 16,1 0-3-16,4 0-3 16,5 0 3-16,3 0 0 15,6 0-1-15,2 0 1 16,3 0 0-16,-2 0 0 15,3 0 0-15,1 0 1 16,-1 0 0-16,0 0-1 0,-5 2 2 16,-1 1-2-16,-2 0 0 15,2 0-3-15,-1 1 3 16,2 2 0-16,3 0 0 16,-2-2 0-16,4 2 3 15,-2-2-3-15,3 0-4 16,2-1 4-16,3 1 6 15,1-1-6-15,1 1-2 16,-1 0 2-16,0 0 0 16,-3 1 0-16,1 0 0 15,-5-2-2-15,1 1 2 16,2-1 0-16,0 2 3 16,3-1-3-16,4 0 0 0,-3 0-3 15,-1-2 3 1,0 3 0-16,0 1 2 0,0-2-1 15,2 1-1-15,3-1 0 16,2-1 3-16,0 0-3 16,2-2 0-16,0 3 1 15,0-4 1-15,-2 1-2 16,1-1 0-16,-3 0 0 16,-2 0 0-16,0 0 2 15,-2 0-4-15,3 0 2 16,3 0 0-16,1 0 3 15,0 0-3-15,1 0-3 16,-1 3 3-16,0 3 0 16,1 1 4-16,1-2-4 0,0-1 0 15,-2-1 0-15,-2 0 0 16,-1-3 0-16,-2 1 0 16,2 2-1-16,-1 0 1 15,3 1 0-15,0 1 3 16,1-1-3-16,-2 1 1 15,-1-3 1-15,-1 0-2 16,-2 0 2-16,-1-2 0 16,2 0-1-16,3 0-1 15,2 2 0-15,4-2 2 16,4 0-2-16,0 0-1 16,0 0 1-16,-6 3 0 0,-5-2 1 15,-8 1-2-15,-7 0 5 16,-2 0-4-16,-2-1 0 15,-1 0-5-15,4 1 5 16,2-2 1-16,4 2 0 16,5-2-1-16,2 0 4 15,4 0-4-15,0 0-1 16,-1 1 0-16,-2 2-2 16,-3 2 3-16,0 0 1 15,-2 1-1-15,-4-1-5 16,-5-1 5-16,-5 0 2 15,-3-1-2-15,-3 1 3 16,1-1-3-16,1 0 1 0,-1 0-1 16,3-1 2-16,-3 0-2 15,-4-2 2-15,-1 1-2 16,-3-1 0-16,-4 3 0 16,0-3 0-16,0 0 2 15,0 2-1-15,0-2-1 16,0 0 0-16,0 0 0 15,0 0-3-15,3 4-16 16,2-3-118-16,-1-1-134 16</inkml:trace>
  <inkml:trace contextRef="#ctx0" brushRef="#br0" timeOffset="11766.44">20409 4195 392 0,'0'0'16'0,"0"0"4"15,0 0 4-15,0 0 38 16,0 0 9-16,0 0-15 16,0 0-19-16,0 0 9 15,45-69-20-15,-37 61-3 16,0 2 12-16,-2 1-8 16,-1 0-9-16,-2 1-6 15,0 1 4-15,-1 1-7 16,-2 0-8-16,0 2-1 0,0 0 1 15,0 0-1-15,0 0 0 16,0 0-1-16,0 0 0 16,0 0-10-16,0 4 2 15,-7 10 4-15,-6 9 2 16,-6 4 3-16,-2 2 3 16,0 2-2-16,0-2-1 15,3 1 0-15,2 1 0 16,-2 1 2-16,1 1-2 15,-1 4 0-15,2 3 3 16,0-1 1-16,0-1 2 16,2-2-6-16,2-2 3 15,2 0 1-15,4-7-4 16,1-1 2-16,3-5 0 16,2-5-2-16,0-4 1 0,0-4 2 15,0-2-3-15,0-1 1 16,8-3-1-16,4 0 6 15,6-2 2-15,10 0 5 16,11 0-4-16,10-13-6 16,2-3-3-16,-2-5-1 15,0 3-34-15,-8 1-65 16,-10 2-77-16,-13-3-222 16</inkml:trace>
  <inkml:trace contextRef="#ctx0" brushRef="#br0" timeOffset="12142.44">20153 4368 604 0,'0'0'68'15,"0"0"-22"-15,0 0 4 16,0 0 15-16,0 0-20 16,0 0-21-16,3-2-15 0,9 2 1 15,6 0-2-15,10 1 19 16,9 3-12-16,-3 1 3 15,-1-3-9-15,-1-2 5 16,-3 0-9-16,1 0-5 16,-2 0 0-16,-2 0-21 15,-2 0-36-15,0 0-44 16,-4 0-38-16,-9 0-100 16</inkml:trace>
  <inkml:trace contextRef="#ctx0" brushRef="#br0" timeOffset="12771.76">19892 3790 415 0,'0'0'35'15,"0"0"-35"-15,0 0-9 16,0 0 9-16,0 0 0 15,0 0 0-15,0 0 2 0,0 0 24 16,0 1 7-16,0-1 6 16,0 3-10-16,0 1-10 15,0 5-5-15,0 5 19 16,-7 4 24-16,-4 6-29 16,-3 5-11-16,-2 3 9 15,-1 7 12-15,1-1-13 16,1-1-12-16,0-4-10 15,3-3 11-15,5-10-7 16,2-5-5-16,3-5 3 16,2-6-3-16,0-1 3 15,0-3-3-15,0 0-2 16,8 0-26-16,22 0-43 0,12-3-158 16</inkml:trace>
  <inkml:trace contextRef="#ctx0" brushRef="#br0" timeOffset="13116.84">21188 4013 742 0,'0'0'50'0,"0"0"-50"16,0 0-29-16,0 0 29 16,15 105 6-16,-12-66 16 15,-3 2-11-15,0-3 0 16,0-1 4-16,-4-1-7 15,-8-10-6-15,-8-4-1 16,-9-5-1-16,-13-3 1 16,-16-6-1-16,-7-5-90 15,4-3-214-15</inkml:trace>
  <inkml:trace contextRef="#ctx0" brushRef="#br0" timeOffset="13716.15">20096 3889 656 0,'0'0'74'0,"0"0"-54"15,0 0 22-15,0 0-8 16,0 0-21-16,0 0-12 0,7-1-1 16,-4 2-10-1,5 19 6-15,0 10-2 0,5 13 12 16,-1 13-3-16,2 4 7 15,3 9-4-15,-1-2 9 16,1 2-5-16,1-8-2 16,-2-4-3-16,4-8-5 15,-3-6 1-15,-2-11 3 16,2-5-4-16,-4-10 1 16,-4-8 2-16,-2-4-3 15,-4-2 5-15,-1-3-5 16,-2 1 2-16,0-1-2 0,0 0-11 15,8 0-47 1,4 0-66-16,7-3-143 0</inkml:trace>
  <inkml:trace contextRef="#ctx0" brushRef="#br0" timeOffset="14165.95">20945 4024 506 0,'0'0'0'0,"0"0"0"16,0 0-3-16,-83 43 3 15,27-9 32-15,-17 6 47 16,-8 7-18-16,-2 1-28 16,0 4 19-16,3-4 0 15,3-2-20-15,0-7 5 16,6-3-18-16,9-5-8 16,9-5-6-16,7-5 0 15,10-3 1-15,6-5-1 16,6 0-1-16,8-3 6 15,3-5-8-15,2 1 7 0,3-2-7 16,4-2-1-16,1-1 1 16,3-1-1-16,0 0-1 15,0 0 4-15,0 0 0 16,0 0-2-16,0 0-2 16,0 0-25-16,0-5-34 15,3-11-196-15</inkml:trace>
  <inkml:trace contextRef="#ctx0" brushRef="#br0" timeOffset="20716.04">19954 7161 536 0,'0'0'102'0,"0"0"-63"15,0 0-37-15,0 0 22 16,0 0 14-16,0 0 5 0,0 0-17 15,0 0-2-15,0-23-11 16,2 23-4-16,-2 0-5 16,1 0 2-16,-1 0 3 15,0 0-2-15,0 0 3 16,0-2 3-16,0 2 2 16,0 0 1-16,0 0 0 15,0 0-2-15,0 0 7 16,0 0-13-16,0 0 3 15,0 0-10-15,0 0 1 16,0 0-2-16,0 0 0 16,0 0 0-16,0 0-1 15,0 5-4-15,-1 15-2 0,-8 12 2 16,-3 13 5-16,1 6 1 16,2 7 3-16,-1 2-2 15,6 2 3-15,1-4-4 16,3-6 1-16,0-3-1 15,0-3-1-15,0-7 6 16,0-2-4-16,1-5 1 16,7-5-1-16,0-4-2 15,1-4 5-15,-1-7-5 16,-2-6 1-16,3-1 1 16,-2-4-1-16,5-1 4 15,9 0 1-15,7-4-6 16,5-10 0-16,5-2-18 0,-5-1-24 15,-5 0-29-15,-9 1-91 16,-13-1-125-16</inkml:trace>
  <inkml:trace contextRef="#ctx0" brushRef="#br0" timeOffset="21015.76">19736 7592 822 0,'0'0'46'0,"0"0"-41"0,0 0 15 16,0 0 23-16,0 0-8 15,0 0-10-15,11-18-5 16,8 10-11-16,10-1-8 15,6 1-1-15,9-2 0 16,5 0 1-16,-1 2-1 16,-2 0 2-16,-4 3-2 15,-9 3-31-15,-8 0-31 16,-7-1-89-16,-8-1-86 16</inkml:trace>
  <inkml:trace contextRef="#ctx0" brushRef="#br0" timeOffset="21341.59">20385 7417 684 0,'0'0'89'0,"0"0"-83"15,0 0-6-15,0 0 7 0,0 0 18 16,2 94 32-16,-2-52-15 16,0-1-19-16,0-3-15 15,0-5-4-15,0-10 1 16,0-7-5-16,0-7-3 15,0-6-22-15,0-3-71 16,0-14-105-16</inkml:trace>
  <inkml:trace contextRef="#ctx0" brushRef="#br0" timeOffset="21492.19">20357 7254 969 0,'0'0'40'0,"0"0"-40"16,0 0-2-16,0 0-1 0,0 0-27 16,0 0-63-16,28-8-222 15</inkml:trace>
  <inkml:trace contextRef="#ctx0" brushRef="#br0" timeOffset="22350">20538 7467 995 0,'0'0'0'0,"0"0"-3"0,0 0-84 16,0 0 36-16,91-34 47 15,-63 44-6-15,0 17-5 16,-7 10-21-16,-4 3 1 16,-10 1 0-16,-7 0 10 15,0-7 17-15,-3-6 7 16,-8-9 2-16,-3-5 21 16,5-6 4-16,1-5 8 15,4-3 17-15,4-5 16 16,0-22-5-16,9-13-62 15,19-6-13-15,11 1-6 0,1 8-8 16,2 15 20-16,-9 15-2 16,-5 7 9-16,-4 11-14 15,-3 17 5-15,-6 6 9 16,-6 3 18-16,-5 0 6 16,-4-4-3-16,0-5-13 15,0-2 1-15,-3-9 4 16,-1-7 5-16,1-8-6 15,1-2 4-15,2 0 26 16,0-19 9-16,0-21-31 16,14-16-20-16,16-16-1 15,7-6 0-15,4 7-24 0,-3 16-2 16,-7 23 21-16,-6 21 3 16,-2 11-2-16,1 1-1 15,1 24-9-15,4 8 11 16,-1 4 4-16,2-2 13 15,4-1-9-15,2-5 1 16,1-5 1-16,-1-7 1 16,0-5-3-16,-2-8-2 15,-1-4-2-15,-3 0-17 16,-2-14-10-16,-4-9 0 16,-3-9-23-16,-6-7-13 15,-9-3-27-15,-6 5 67 16,0 5 23-16,-16 9 19 15,-11 11-4-15,-5 8 3 16,0 4 23-16,-4 8 6 0,1 17-20 16,1 6-2-16,9 5 2 15,8 3 5-15,8 1-18 16,9 0 3-16,3-1-5 16,24-3 2-16,11-1-1 15,11-1-1-15,9-11-7 16,7-6-2-16,6-10 0 15,2-7-3-15,-3 0-27 16,-12-3-52-16,-16-8-95 16,-21-2-155-16</inkml:trace>
  <inkml:trace contextRef="#ctx0" brushRef="#br0" timeOffset="23017.59">19545 8029 896 0,'0'0'30'0,"0"0"-30"16,0 0-1-16,-86 25 1 15,83-22 1-15,3-3 19 16,0 1 11-16,0 1-11 16,0-1-11-16,15 6 1 15,13-3 12-15,13 2-4 0,11-2-3 16,10-4-7-16,14 0-2 16,15 0-5-16,20 0 0 15,19-10 1-15,21-4-2 16,20-1 6-16,21-6 0 15,13-2-5-15,3-1 0 16,-6 3 0-16,-18 5-1 16,-23 7 0-16,-27 4 2 15,-26 5 3-15,-28-2-5 16,-22 2 0-16,-24 0 8 16,-17-2 3-16,-11 2 20 15,-3 0 1-15,-3 0 7 0,0 0 3 16,0 0-13-16,0 0-19 15,0 0-4-15,0 0-4 16,0 0-2-16,0 0 0 16,0 0 0-16,0 0-16 15,0 0-47-15,0 0-50 16,-3-7-77-16,-9-11-605 16</inkml:trace>
  <inkml:trace contextRef="#ctx0" brushRef="#br0" timeOffset="29189.75">7837 9707 391 0,'0'0'279'0,"0"0"-257"16,0 0-20-16,0 0-2 15,0 0 2-15,0 0 19 16,0 0 33-16,-3 0-4 15,3 0 8-15,0 0-13 16,-3 0-21-16,3 0-11 16,0 0-2-16,0 0-9 15,0 0 8-15,0 0-4 0,0 0 2 16,0 0-4-16,0 0 4 16,0 0-3-16,0 0 1 15,0 0 3-15,0 0 2 16,0 0-8-16,0 0 8 15,0 0-10-15,0 0 0 16,0 0 1-16,0 0-2 16,6 0 0-16,4 0 0 15,1 0 0-15,5 0 0 16,2 0 6-16,4 0-6 16,1 0 1-16,2 0 0 15,-2 0-1-15,3 0-3 16,0 0 3-16,-1 0 0 15,5 0 4-15,-5 0-8 16,2 1 4-16,0 1-2 0,-2-1 2 16,4-1-1-16,-4 0 1 15,5 0 0-15,-5 0 0 16,-2 0 0-16,-4 0 0 16,2 0 1-16,-6 0 2 15,0 0-3-15,-6 0 0 16,-2 0-1-16,-2 0 2 15,-4 0-2-15,-1 0 1 16,2 0-3-16,-2 0 3 16,0 0 1-16,0 0 2 0,0 0-2 15,0 0-1 1,2 0 0-16,-2 0 2 0,2 0-2 16,-2 0-2-16,1 0-13 15,-1-3-22-15,5-2-15 16,-2-8-74-16,-3-6-288 15</inkml:trace>
  <inkml:trace contextRef="#ctx0" brushRef="#br0" timeOffset="30209.98">9321 9872 844 0,'0'0'113'16,"0"0"-104"-16,0 0-5 15,0 0 11-15,0 0-6 16,-16 147 23-16,16-53 28 16,0-1-30-16,13-12-25 0,10-14 0 15,4-14-3 1,-2-11 5-16,2-15-5 0,-4-11 3 16,3-16-4-16,1-5-1 15,7-25-15-15,-4-9-25 16,-6-9 25-16,-8-1 14 15,-8 2-4-15,-4 9-7 16,-2 13 10-16,-2 13 1 16,3 12-5-16,5 12-12 15,6 20 9-15,7 7 8 16,7 4 1-16,2-4 0 16,4-6 2-16,1-8-1 15,-1-7 3-15,-1-8-2 16,-8-7-1-16,-4-3 0 15,-1-4 1-15,-6-17 2 0,-2-7 3 16,-6-10-1-16,-6-9 5 16,0-11 3-16,-4-16-13 15,-11-8 0-15,-3 1 0 16,0 12 2-16,3 17 4 16,2 16 12-16,7 18-9 15,3 10-10-15,3 8 0 16,0 7-12-16,0 25-26 15,6 17 8-15,15 10-37 16,2-6-174-16</inkml:trace>
  <inkml:trace contextRef="#ctx0" brushRef="#br0" timeOffset="30653.79">10388 10004 1030 0,'0'0'39'0,"0"0"-39"16,-103 53 0-16,64-13 2 16,3 9-1-16,6 0 13 15,10-2-7-15,9-7-3 16,11-5-4-16,0-12 0 15,0-6 1-15,14-6-2 16,-1-11-7-16,5 0-10 0,0-5 18 16,-2-14 3-16,1-4 3 15,-7-7-1-15,-1-5 8 16,-3-2-8-16,0 0 1 16,-3 8-1-16,-2 8 1 15,1 13 14-15,-2 4-7 16,0 4-9-16,8 0-4 15,8 12-8-15,3 14 8 16,10 5 24-16,-1 2 2 16,2-2-25-16,-3-3 2 0,1-2-3 15,-4-7-22 1,-5-7-50-16,-1-6-62 0,-7-6-93 16,-5-4-296-16</inkml:trace>
  <inkml:trace contextRef="#ctx0" brushRef="#br0" timeOffset="31195.1">10624 10043 902 0,'0'0'25'0,"0"0"-24"16,70 121 25-16,-45-69 7 16,-3-3 4-16,-2-3-10 15,-4-10-2-15,-2-7-16 16,-1-5-3-16,-5-12 1 15,-4-7 0-15,-2-5 3 0,-1 0 11 16,2-10 15-16,3-21 11 16,1-16-30-16,3-18-14 15,4-4-3-15,1 6-4 16,5 18 0-16,-5 17 2 16,2 20 1-16,6 8-12 15,1 6 0-15,12 20 7 16,4 6 6-16,0-1 3 15,2-5 0-15,0-5 0 16,-2-9-1-16,-3-5-1 16,-2-7 5-16,-8 0-5 15,-5-3-2-15,-10-15-2 0,-2-11-12 16,-10-7 1-16,0-5 1 16,-13 0-38-16,-8 10 22 15,-5 11 28-15,3 14 1 16,-3 6 17-16,1 6 0 15,2 22-6-15,3 12 6 16,6 9 17-16,7 5-5 16,7-3-7-16,0-4-4 15,21-8-6-15,4-6 1 16,8-4 0-16,3-8 2 16,4-9-9-16,6-9-2 15,-1-3 0-15,4-8-4 16,-4-15-33-16,0-11-72 0,-8-7-132 15</inkml:trace>
  <inkml:trace contextRef="#ctx0" brushRef="#br0" timeOffset="31734.15">12181 9807 680 0,'0'0'347'0,"0"0"-331"16,0 0-11-1,-88-60-3-15,66 60 5 0,-2 0-6 16,0 19 2-16,8 16 5 16,1 15 7-16,12 14 10 15,3 13 4-15,0 6-15 16,6 0-5-16,9 1 4 16,-3-5-6-16,2-7 0 15,-1-3-4-15,-3-10-2 16,-4-6 1-16,-2-15-2 15,-2-11-9-15,-2-9-34 16,0-10-31-16,0-6-46 16,0-2-64-16,-5-8-140 15</inkml:trace>
  <inkml:trace contextRef="#ctx0" brushRef="#br0" timeOffset="32595.85">11773 10494 778 0,'0'0'220'0,"0"0"-183"16,0 0-21-16,0 0 39 16,0 0-5-16,0 0-40 15,110-76-3-15,-41 58-3 16,1 2-3-16,-2 3 1 16,-12 2-2-16,-9 2 0 15,-11 2-10-15,-9 0 0 16,-8 2-5-16,-11 1 12 0,-4 0 3 15,-4 1 5-15,0 3-2 16,0 0-1-16,0 0 22 16,0 0-13-16,0 5-11 15,2 18-12-15,5 12 12 16,6 7 5-16,3 0-5 16,4-7 1-16,1-5-1 15,0-7 1-15,3-8 0 16,-2-10-1-16,1-5 0 15,1-1-2-15,0-21-15 16,-1-7 9-16,-6-9-3 16,-2-11 9-16,-8-1 1 0,-2 0-12 15,-4 12-7 1,1 11 20-16,-1 17 9 0,1 6 7 16,3 4-16-16,3 4-9 15,4 16-1-15,6 10 10 16,0 7 14-16,0 4-3 15,-5-2-5-15,-1-2-5 16,-4-4 2-16,-1-10-3 16,-1-7 2-16,-3-9-1 15,0-3-1-15,-3-4 1 16,0 0-1-16,0-12 7 16,1-18-7-16,4-11-10 15,5-8 3-15,5 3 7 16,5 8 0-16,2 10-5 15,5 11 5-15,1 7-1 0,2 8-8 16,-2 2 3-16,-2 8 1 16,-7 12 5-16,0 2 2 15,-6 1 0-15,-7-2-1 16,-1-3 7-16,-3-2-8 16,-2-5 1-16,0-4-1 15,0-4 1-15,0-3 0 16,0 0-1-16,0-4 5 15,6-20-5-15,7-11-14 16,13-8 6-16,10 2 8 16,8 6-3-16,-2 13 3 15,-3 8 13-15,-6 13 6 0,-9 1-9 16,-5 16 10-16,-7 9-7 16,-6 3 9-16,0 4-5 15,-5-2-7-15,-1-1-9 16,0-1-2-16,-4-4-5 15,-5-3-23-15,0-5-43 16,3-12-109-16,4-4-267 16</inkml:trace>
  <inkml:trace contextRef="#ctx0" brushRef="#br0" timeOffset="33090.53">13560 10071 907 0,'0'0'60'0,"0"0"-47"0,0 0 34 16,-102 85 25-16,79-38-15 15,9 7-13-15,12 0-13 16,2-3-14-16,2-6-7 16,18-1-8-16,5-8 1 15,6-8 2-15,8-11-2 16,1-11-1-16,5-6 0 15,4-10-2-15,-2-18 0 16,-1-10 0-16,-10-11-2 16,-5-7-4-16,-6-11-6 0,-4-12-5 15,-6-8 8 1,-3 0-3-16,-2 12 1 0,-5 20 11 16,-2 22 6-16,-3 15 14 15,0 13-8-15,0 3 9 16,0 2-7-16,0 0-6 15,0 0-8-15,0 25-9 16,0 13 9-16,0 17 3 16,0 9 6-16,0 4-5 15,0 1 2-15,0-6 10 16,6-7-13-16,7-9-1 16,1-5 0-16,3-9-2 15,0-5 0-15,1-12-2 0,-3-6-34 16,1-8-24-1,-1-2-33-15,3-14-49 0,-3-12-51 16,-6-6-348-16</inkml:trace>
  <inkml:trace contextRef="#ctx0" brushRef="#br0" timeOffset="33414.66">13809 10176 898 0,'0'0'121'0,"0"0"-93"15,0 0-3-15,0 0 32 16,0 0-17-16,0 0-15 16,106-14-12-16,-39 8 2 15,3-1-15-15,-2-5-1 0,-7 1 1 16,-8 0-1-16,-5-1-6 16,-8 4-8-16,-5 2 1 15,-10 4 1-15,-6 2 6 16,-7 0 0-16,-1 12-6 15,-4 14 12-15,-7 7 1 16,0 8 30-16,0-4-6 16,-4-2-5-16,-4-6-9 15,4-7-9-15,-1-6-1 16,2-5 0-16,2-6-10 16,-2-5-61-16,0 0-116 15,3-16-293-15</inkml:trace>
  <inkml:trace contextRef="#ctx0" brushRef="#br0" timeOffset="33559.26">14498 10001 428 0,'0'0'695'16,"0"0"-658"-16,0 0-37 16,0 0-12-16,0 0-25 15,0 0-53-15,-1 19-95 16,1-15-462-16</inkml:trace>
  <inkml:trace contextRef="#ctx0" brushRef="#br0" timeOffset="34319.58">14773 10024 863 0,'0'0'123'0,"0"0"-87"16,0 0 10-16,0 0 19 15,-43 96-18-15,29-59-13 16,5-1-16-16,3-1-10 16,6-6-5-16,0-5-3 15,0-5 0-15,10-7 0 16,6-3-6-16,3-4-4 16,5-2-3-16,0-3 7 15,3 0 6-15,-4-7 1 16,0-8 3-16,-5-5 3 15,-5-5 1-15,-5-3 3 0,-5-3 2 16,-3 3-9 0,0 2 6-16,-13 6 4 0,-3 7 0 15,1 6-6-15,-3 7-8 16,2 0-2-16,-2 4-1 16,0 17-3-16,0 7 5 15,0 5 0-15,5-2 0 16,5-3 0-16,4-6 1 15,4-4 0-15,0-7 0 16,0-5 0-16,16-4-7 16,7-2 7-16,8 0 5 15,5-12 0-15,3-9 2 0,0-6 1 16,-1-1-3-16,-4 2-2 16,-1-1 3-16,-3 6 3 15,-6 6-4-15,-6 5-5 16,-6 10 0-16,-6 0-6 15,0 0-6-15,-2 10 1 16,2 10 6-16,1 2 5 16,-3 1-1-16,-3 0 1 15,1-7 0-15,-1 0 0 16,1-7 0-16,-1-3-1 16,1-3-2-16,4-3-3 15,6 0-8-15,12-9 0 16,12-10 13-16,8-6-2 0,1-1 1 15,1 2 0-15,-7 7 4 16,-8 6-3-16,-4 4 5 16,-5 7 6-16,-4 0 1 15,-1 6-10-15,-2 14 2 16,1 6 3-16,-2 5 3 16,0 1-6-16,-3-2-3 15,-2-4 0-15,-2-4 0 16,-4-4-21-16,-1-3-72 15,-2-9-131-15</inkml:trace>
  <inkml:trace contextRef="#ctx0" brushRef="#br0" timeOffset="35312.47">17110 10006 737 0,'0'0'66'0,"0"0"-56"16,0 0 1-16,0 0 12 16,0 0-2-16,0 0-12 0,0 0 0 15,0 69 31-15,0-10 1 16,0 12-13-16,0 6-17 15,0 7 2-15,0-1 11 16,0-6-12-16,-1-7 0 16,-3-13-11-16,1-9 9 15,0-8 3-15,0-10-4 16,0-8 4-16,0-11-7 16,3-5-6-16,0-4 3 15,0-2-3-15,0 0-17 16,0 0-81-16,7-11-118 15</inkml:trace>
  <inkml:trace contextRef="#ctx0" brushRef="#br0" timeOffset="35852.94">17330 10393 440 0,'0'0'404'0,"0"0"-356"15,0 0 5-15,0 0 22 16,0 0-14-16,0 0-10 15,6-56-5-15,0 53-24 16,7 1-15-16,4 1-5 16,5 1-2-16,5 0-2 15,1 12-5-15,-4 15-1 16,-1 7-2-16,-7 5-1 16,-7 0 9-16,-3-8-4 15,-3-1 4-15,-2-11 1 16,1-6 2-16,0-7-1 0,-1-5 1 15,5-1 0 1,1 0 6-16,8-1-1 0,11-14 8 16,8-6-10-16,7-5 5 15,4-1-3-15,3-5-5 16,-3 1 0-16,-3 5 9 16,-7 7-7-16,-12 3 6 15,-8 10-9-15,-11 1 0 16,-1 2 3-16,-3 0-3 15,0-4-20-15,0-3-25 16,-3-2-62-16,-14-3-93 16,-8 7-306-16</inkml:trace>
  <inkml:trace contextRef="#ctx0" brushRef="#br0" timeOffset="36130.21">17652 10305 548 0,'0'0'193'0,"0"0"-155"16,0 0 35-16,0 0 32 15,0 0-32-15,0 0-57 16,-6 44-12-16,2 10 2 16,-2 13 23-16,-1 1-17 15,-1-2-7-15,-1-8-5 16,0-8 5-16,-1-9-3 15,2-10 0-15,2-8-1 0,3-8-1 16,1-9 0-16,2-4 0 16,0-2-8-16,0-6-32 15,0-15-106-15,11-6-212 16</inkml:trace>
  <inkml:trace contextRef="#ctx0" brushRef="#br0" timeOffset="36637.85">18191 10158 819 0,'0'0'75'0,"0"0"-47"16,0 0 10-16,0 0-5 15,0 0-6-15,0 0-2 16,-6-55-2-16,5 55-10 15,-1 0-13-15,-1 0-1 16,0 13-8-16,-5 21 4 0,-1 17 5 16,-5 13 17-16,-2 11 0 15,3 6-3-15,3-2-10 16,2-3 1-16,-2-11-3 16,2-7 2-16,2-8 1 15,3-12-2-15,0-6-3 16,2-11 0-16,-1-8 2 15,1-4 1-15,1-6 2 16,0-1-5-16,0-2 0 16,0 0 6-16,0 0-6 15,0 0-23-15,0 0-23 16,0-9-47-16,0-5-133 16</inkml:trace>
  <inkml:trace contextRef="#ctx0" brushRef="#br0" timeOffset="37785.69">18391 9957 611 0,'0'0'64'16,"0"0"-55"-16,0 0 31 15,0 0 62-15,0 0 5 16,0 0-46-16,-11-60 5 16,25 55-54-16,5 3-12 15,2 2 0-15,-2 7-3 16,-2 21-16-16,-10 16 3 15,-7 8 4-15,0 5 11 0,-12-5 0 16,-4-10 1 0,1-9 0-16,3-12 1 0,5-10-1 15,4-5 3-15,3-3-2 16,0-3 1-16,0 0 9 16,23 0 3-16,12-10-6 15,11-1-6-15,6-2 3 16,2 2-5-16,-8 3-1 15,-8 4 1-15,-13 4-4 16,-10 0-6-16,-12 0-2 16,-3 0-13-16,0 4 2 15,-5 6 23-15,-8 2 0 16,-1-5 3-16,3 0-3 16,5-2-2-16,3-3-92 0,3-2-203 15</inkml:trace>
  <inkml:trace contextRef="#ctx0" brushRef="#br0" timeOffset="38647.74">19532 10169 970 0,'0'0'31'15,"0"0"-18"-15,0 0-10 16,0 0 23-16,0 0-26 15,0 0-1-15,-6 102 1 16,5-19 45-16,-1 3-14 0,2-7-27 16,0-11-1-16,0-17 2 15,0-11-5-15,0-12 8 16,0-10-3-16,0-6 2 16,0-8-2-16,0-3-4 15,0-1 4-15,0 0 4 16,-12-11 7-16,-6-13-16 15,-7-10-8-15,-3-4-2 16,-2 0-6-16,2 5-5 16,-4 13 10-16,1 9-2 15,-4 11 1-15,1 0 8 16,1 19-2-16,2 8 3 0,3 5 3 16,8-1 2-1,10-1 2-15,10-5-1 0,0-3 4 16,7-8-2-16,17-3 5 15,7-7 13-15,10-4 6 16,6 0-14-16,1-6-2 16,-3-4-10-16,-11 3-3 15,-5 1-4-15,-9-2-51 16,-1-1-30-16,-2 0-62 16,-2-5-116-16</inkml:trace>
  <inkml:trace contextRef="#ctx0" brushRef="#br0" timeOffset="39429.8">19723 10618 861 0,'0'0'81'0,"0"0"-70"16,0 0-1-16,0 0 19 15,0 0-5-15,0 0-12 16,61-31-2-16,-54 22-4 15,-5-4-6-15,-2-6-11 16,0-2-41-16,-9-1-1 16,-7 6 34-16,-5 5 19 15,-1 9 0-15,1 2 2 16,-2 0 2-16,4 18 8 16,1 3 7-16,3 9-8 0,8 2-7 15,5 0 8 1,2-1-7-16,3-1-2 0,15-5-3 15,3-4 3-15,0-7-2 16,4-5-1-16,-1-6-7 16,-3-3 1-16,3 0 6 15,-3-14 0-15,-3-6 2 16,-1-8 10-16,1-6-6 16,-3 0-5-16,0 6-1 15,-1 8 13-15,-2 9-5 16,2 9-7-16,2 2-1 15,1 6-12-15,2 17 10 0,-2 6-1 16,-2 1 6-16,-3 0-1 16,-6-7-2-16,-1-1 0 15,-5-8 0-15,0-6 1 16,0-2 4-16,0-6-4 16,0 0 2-16,0 0 10 15,0-9 7-15,0-16-20 16,0-14 0-16,11-10-5 15,9-1-4-15,4 6-15 16,2 13 24-16,0 14 9 16,0 15-9-16,-3 2-1 15,1 6 1-15,-3 17 6 16,-6 6 4-16,0 1 5 16,-5 0 4-16,-1-4-16 15,0-3 6-15,-3-5-2 0,-2-6-4 16,-1-7 0-16,1-3 1 15,-1-2-1-15,-2 0 1 16,3 0 13-16,1-2 15 16,1-7 3-16,0-1-24 15,-2 4 11-15,-4 4-11 16,0 2-4-16,0 0-7 16,0 0-3-16,-1-2-23 15,-13-2-31-15,-5-2-93 16,-6-2-248-16</inkml:trace>
  <inkml:trace contextRef="#ctx0" brushRef="#br0" timeOffset="40545.82">18601 11562 692 0,'0'0'80'16,"0"0"-71"-16,5-87 29 16,-2 65 31-16,-2 9 13 15,1 7-4-15,-2 6-35 16,1 0-20-16,2 17-23 16,4 29-7-16,2 21 7 0,-1 12 35 15,-3 1-20-15,-1-6-14 16,-4-9 4-16,0-12 4 15,0-9 8-15,0-12 2 16,0-9-1-16,0-9-4 16,0-8-14-16,0-3 0 15,0-3 0-15,0 0-8 16,0-13-30-16,4-14-30 16,10-11-60-16,0-6-18 15,2-7-7-15,-9-1-70 16</inkml:trace>
  <inkml:trace contextRef="#ctx0" brushRef="#br0" timeOffset="40786.17">18688 11519 610 0,'0'0'119'0,"0"0"-52"0,0 0-15 15,-39-78 38-15,39 68-13 16,0 0-21-16,16 3-36 16,14 1-20-16,11 6-3 15,3 0-3-15,-4 23-14 16,-7 13-12-16,-10 3-29 15,-11-1 27-15,-11-6 14 16,-1-5 10-16,-9-8 10 16,-19-2 15-16,-7-6 42 15,-5-4 4-15,0-6-23 16,6-1-11-16,5 0-23 16,11-1-4-16,11-8-43 15,7-5-221-15</inkml:trace>
  <inkml:trace contextRef="#ctx0" brushRef="#br0" timeOffset="41634.6">19059 11572 797 0,'0'0'125'15,"0"0"-97"-15,0 0 7 16,0 0 32-16,0 0-26 16,0 0-16-16,-8-13-18 15,8 13-7-15,2 0-8 16,7 0-2-16,3 2 7 16,3 15 3-16,0 8 0 0,1 11-2 15,-4 6 2-15,-4 2 3 16,-3-5-1-16,-5-3-2 15,0-8 0-15,0-9 0 16,0-6 14-16,-5-7 15 16,3-3-11-16,1-3 2 15,1 0 2-15,0-19 1 16,0-15-21-16,0-17-2 16,18-17-11-16,11-7 4 15,10 3-17-15,6 9-9 16,-2 17 19-16,-1 19 13 15,-9 10 1-15,-9 10-3 16,-11 6 0-16,-10 1 2 0,-3 0-7 16,0 0-3-16,0 0 1 15,2 0 8-15,-1 0 2 16,2 1-1-16,-3 3 1 16,0 5 0-16,0 3 0 15,0 8 3-15,-4 10 14 16,-10 8-8-16,5 7-6 15,5 3 4-15,4-4-7 16,0-9 0-16,6-7-1 16,13-10 0-16,5-8 1 15,3-10-4-15,3 0 4 16,0-10 1-16,-2-15 1 0,-3-3 0 16,-7-4 1-1,-7-3-2-15,-10-1 1 0,-1-3-2 16,-7 0-3-16,-17 3 3 15,0 10 1-15,3 13-1 16,3 7 0-16,3 6 0 16,2 0-9-16,7 16-36 15,4 9-48-15,2 0-122 16,8-4-380-16</inkml:trace>
  <inkml:trace contextRef="#ctx0" brushRef="#br0" timeOffset="42256.45">19720 11172 746 0,'0'0'122'0,"0"0"-87"16,0 0 44-16,0 0 3 16,0 0-78-16,0 0 1 15,5 84-5-15,5-16 22 16,-3 0-5-16,0-7-11 16,-4-14-4-16,0-6-1 15,-3-13 0-15,0-10-1 16,0-12 6-16,0-4 3 15,0-2 1-15,5-2 1 0,3-20 6 16,8-10-17-16,10-8-33 16,5 3-7-16,3 10-2 15,-2 12-16-15,-7 13 10 16,-6 2 20-16,-10 17 8 16,-7 10-3-16,-2 3 23 15,-5-1 19-15,-12 0 32 16,-6-8 14-16,-1-3 10 15,-4-4 0-15,-1-3-21 16,4-5-11-16,2-6-15 16,6 0-18-16,6-8-10 15,8-19-51-15,3-8-114 16,15-3-142-16</inkml:trace>
  <inkml:trace contextRef="#ctx0" brushRef="#br0" timeOffset="43202.85">20020 11392 905 0,'0'0'107'16,"0"0"-102"-16,0 0 7 16,0 0 12-16,-83 53-8 15,83-39-13-15,0 0-3 16,8-3 0-16,12-3-26 0,5-6-27 15,2-2-8 1,-2 0 7-16,-1-1 26 0,-4-9 17 16,-4-4 11-16,-4-2 22 15,-1 0 10-15,-1-3-9 16,-4 1 6-16,0 2-11 16,-2 5 5-16,1 6-6 15,-3 3-6-15,1 2-9 16,2 0-2-16,1 12 0 15,3 10 0-15,3 0 12 16,0 1-8-16,-1-1 1 16,2-5-4-16,-1-4 2 15,1-6 3-15,-1-3-2 0,4-4-2 16,-1-5 12 0,5-15-11-16,-2-8 7 0,0-6-9 15,-3-11 4-15,-1-9-6 16,-3-11 1-16,-2-5-5 15,-2 0 5-15,-4 7 0 16,-3 21 10-16,0 17 19 16,0 17 17-16,0 8-26 15,0 2-20-15,0 26-5 16,0 16 5-16,0 10 0 16,-3 5 0-16,-1-4 1 15,0-7 1-15,1-9-2 16,1-8-2-16,2-14 2 15,0-8 4-15,0-9-4 0,0 0-7 16,13-4 0-16,10-16 5 16,11-6-6-16,6 1-9 15,-1 5 0-15,-1 9-9 16,-9 11-2-16,-9 0-13 16,-14 23 13-16,-6 13 14 15,0 1 14-15,-20 0 0 16,-2-3 4-16,-5-2 24 15,-3-6 18-15,0-2-2 16,2-8-1-16,1-4 4 16,5-8-5-16,7-4-6 15,4 0-20-15,7-20-16 16,4-13-13-16,12-9-58 16,21-7-8-16,9 0-9 15,7 9-44-15,3 9 24 0,-4 8 43 16,-2 9 54-16,-7 0 11 15,-11 8 46-15,-10 6 39 16,-6 0-26-16,-6 6-36 16,1 14 21-16,-2 4 13 15,-1 1-30-15,-1 0-12 16,-3-1-9-16,0-6 2 16,0-4-2-16,0-5-4 15,0-3-4-15,0-3-12 16,0-2-45-16,0-1-60 0,0 0-32 15,3-11-267-15</inkml:trace>
  <inkml:trace contextRef="#ctx0" brushRef="#br0" timeOffset="43345.96">20887 11076 905 0,'0'0'113'0,"0"0"-107"15,0 0-6-15,0 0-11 16,0 0-83-16,22-77-287 16</inkml:trace>
  <inkml:trace contextRef="#ctx0" brushRef="#br0" timeOffset="43601.31">21135 10626 1012 0,'0'0'52'16,"0"0"-49"-16,0 0 6 15,-11 125 18-15,11-56 16 16,0 4-28-16,3 2 1 16,-2-3 1-16,-1-7-13 15,0-8 4-15,0-10-6 0,-1-7 3 16,-4-11-5-1,1-9-4-15,2-6-24 0,1-8-51 16,1-6-91-16,1 0-145 16</inkml:trace>
  <inkml:trace contextRef="#ctx0" brushRef="#br0" timeOffset="43749.91">21324 11105 830 0,'0'0'53'0,"0"0"-36"15,0 0 43-15,0 102-26 16,0-72-18-16,-1-3-7 16,-5-2-8-16,-1-2-1 15,-2-9-58-15,-1-6-165 16</inkml:trace>
  <inkml:trace contextRef="#ctx0" brushRef="#br0" timeOffset="43898.52">21430 10975 1020 0,'0'0'0'16,"0"0"-41"-16,0 0-98 16,0 0-19-16</inkml:trace>
  <inkml:trace contextRef="#ctx0" brushRef="#br0" timeOffset="44110.95">21579 10781 834 0,'0'0'84'0,"-16"78"-31"16,2-18 22-16,2 3-28 15,5-1-17-15,1-3-2 16,4-9-18-16,2-7-4 15,0-8-4-15,0-9-2 16,0-5-9-16,0-9-61 16,0-5-67-16,0-7-121 15</inkml:trace>
  <inkml:trace contextRef="#ctx0" brushRef="#br0" timeOffset="44268.53">21463 11134 678 0,'0'0'347'0,"0"0"-284"16,0 0-30-16,0 0 23 16,91-60-17-16,-48 34-39 15,6 0-3-15,1-2-59 16,-6-1-137-16,-10 3-641 16</inkml:trace>
  <inkml:trace contextRef="#ctx0" brushRef="#br0" timeOffset="44626.61">21836 11107 909 0,'0'0'17'15,"0"0"-10"-15,0 0 3 16,0 0 15-16,0 0 20 16,0 0-10-16,95 19-28 15,-59-36-7-15,-3-3-18 16,-3-5-6-16,-7 3-17 15,-3-1 8-15,-7 7 30 16,-4 8 3-16,-6 8-1 16,-3 4-9-16,0 25-18 15,-7 14 28-15,-8 15 0 16,-4 6 5-16,-1 0 1 16,-2-3 14-16,-1-10 10 15,0-6 14-15,-2-12 13 0,3-4 6 16,0-9-1-16,0-6-14 15,2-6 8-15,1-7-8 16,-2-1-23-16,0-7-3 16,-2-18-22-16,0-12-12 15,5-12-85-15,1-3-122 16</inkml:trace>
  <inkml:trace contextRef="#ctx0" brushRef="#br0" timeOffset="45465.89">22872 10391 894 0,'0'0'11'0,"0"108"-8"15,-3-26-3-15,-4 0 49 16,6-4-1-16,1-9-24 15,0-10-3-15,0-10-4 16,0-13-6-16,0-12-4 16,0-9 2-16,0-9-3 15,0-4 5-15,0-2-7 16,0 0 17-16,-8-12 8 16,-5-13-20-16,-7-11-9 15,-2 1-8-15,1 6 8 0,-1 8-8 16,-4 12 4-16,0 9 0 15,-4 3-4-15,-2 22 3 16,3 6 4-16,3 6 2 16,10 1 4-16,6-5 9 15,10-3-8-15,0-8 13 16,7-4-10-16,14-7 0 16,7-3 6-16,12-7 2 15,8-1-8-15,10-10-2 16,5-11-3-16,-2-5-4 0,-3-1-22 15,-7 4-51 1,-9 1-68-16,-13 4-155 0</inkml:trace>
  <inkml:trace contextRef="#ctx0" brushRef="#br0" timeOffset="46576.88">23037 10994 872 0,'0'0'102'0,"0"0"-96"15,0 0 4-15,92-13 31 16,-62 0-2-16,-3-2-23 16,-9 1-5-16,-3-1-3 15,-6-3-4-15,-5 1-8 0,-4-4-11 16,0 3-14 0,-7 0 29-16,-7 10-1 0,-5 3 2 15,0 5-1-15,-1 0 6 16,-4 18-3-16,2 12-1 15,4 6 2-15,5 5 2 16,8 0-3-16,5-2-2 16,0-7 1-16,6-4 4 15,7-9-6-15,2-3 1 16,0-7 1-16,-1-6 6 16,3-3-8-16,-1 0 2 15,6-8 0-15,0-12 1 16,1-8 0-16,4-4 0 15,-5 0-1-15,-1 5-2 0,-2 8 1 16,-3 10 0-16,1 7-2 16,1 2-3-16,-3 3 0 15,3 15-5-15,-6 4 9 16,-1 2 1-16,-1-3-1 16,-4-1 1-16,-2-8 0 15,-1-4-1-15,-3-3 0 16,0-3-2-16,0-2 4 15,0 0 0-15,0 0 14 16,0-8 12-16,-6-15-18 16,6-10 2-16,0-14 2 15,16-3-9-15,10 7-1 16,2 8 0-16,-2 13-4 16,-1 13 0-16,-1 8-5 15,-2 1-2-15,-1 12 2 0,-2 14 4 16,-1 7 1-16,-3-3 9 15,0 0-3-15,-3-4 0 16,0-6 3-16,1-6-2 16,-4-4 0-16,-1-4 0 15,1-3 3-15,-5-3 5 16,1 0 4-16,2 0 6 16,1-4 5-16,3-15 1 15,2-7-14-15,0-7-12 16,-3-7 5-16,1-4-9 15,-1-2-1-15,-4 5 0 16,-6 10 0-16,0 11-7 0,0 8 5 16,-6 7 0-16,-6 5 1 15,-1 0-8-15,-5 6 3 16,4 13-2-16,0 6 5 16,9 5-1-16,5-1-2 15,0 2 4-15,16 4 1 16,6 2 1-16,0 1 0 15,-4-2 2-15,-8-4-1 16,-5-9-2-16,-4-3 1 16,-1-10 0-16,0-6 1 15,0-2 5-15,0-2-4 16,0 0 8-16,0 0 1 16,6-19-9-16,9-9-2 0,7-12-39 15,11-4 7-15,6 6 17 16,3 6 0-16,-1 11 10 15,-5 10 4-15,-3 10 1 16,-8 1-6-16,-2 7-4 16,-5 15 7-16,-5 5 2 15,1 3 1-15,-5-1 5 16,-3-3-3-16,-1-5-2 16,-5-5 1-16,0-4-3 15,0-4 0-15,0-3-4 16,0-4-47-16,-5-1-68 15,-1-3-123-15,1-15-470 0</inkml:trace>
  <inkml:trace contextRef="#ctx0" brushRef="#br0" timeOffset="46720.5">24342 10716 55 0,'0'0'896'0,"0"0"-844"16,0 0-52-16,0 0-6 15,0 0 5-15,0 0-17 16,0-28-101-16,16 18-343 16</inkml:trace>
  <inkml:trace contextRef="#ctx0" brushRef="#br0" timeOffset="46935.93">24587 10535 1004 0,'0'0'65'0,"0"0"-59"15,0 0 2-15,-40 89 35 16,24-32 11-16,8 3-23 16,8-1-14-16,0-6-6 15,1-5-5-15,12-9-3 16,3-8 3-16,0-8-4 16,-1-8-2-16,1-5-11 15,-2-7-47-15,0-3-54 16,-3 0-133-16,-6-19-494 0</inkml:trace>
  <inkml:trace contextRef="#ctx0" brushRef="#br0" timeOffset="47096.49">24487 10889 556 0,'0'0'538'0,"0"0"-470"16,0 0-16-16,0 0 31 15,0 0-14-15,85-47-52 16,-29 24-17-16,4 0-3 15,-3 1-43-15,-3 1-66 16,-10 5-148-16,-12 3-602 16</inkml:trace>
  <inkml:trace contextRef="#ctx0" brushRef="#br0" timeOffset="47453.54">25003 10812 901 0,'0'0'104'0,"0"0"-104"15,0 0 22-15,0 0 36 16,0 0-10-16,0 0-10 16,97 59-11-16,-70-59-22 15,0 0-5-15,-2-7-1 16,-2-10-3-16,-1-4-12 16,-4-2 10-16,-3-1 6 15,-6 6 2-15,-4 6 2 16,-3 4 13-16,-2 8-1 15,0 0-16-15,0 26-15 0,-16 19 6 16,-5 17 9-16,-6 4 1 16,-7 1-1-16,-1-9 1 15,1-5 2-15,1-7-2 16,5-10 26-16,3-8 15 16,3-10 7-16,6-7-14 15,7-6-18-15,6-5-10 16,3-19-4-16,0-24-3 15,8-18-121-15,4-7-128 16</inkml:trace>
  <inkml:trace contextRef="#ctx0" brushRef="#br0" timeOffset="47884.62">18986 12240 639 0,'0'0'0'16,"0"0"-187"-16</inkml:trace>
  <inkml:trace contextRef="#ctx0" brushRef="#br0" timeOffset="48487.92">18482 12441 701 0,'0'0'68'15,"0"0"-51"-15,0 0 21 16,0 0 24-16,0 0-2 16,0 0-20-16,37-1-17 15,-16-2-11-15,6-1-12 16,6-1 4-16,9-4 0 15,13-4-3-15,16-4 3 0,19-10-3 16,22-9 6-16,21-7-1 16,22-9 7-16,16-2 11 15,13-5-2-15,8 3-2 16,8-2-20-16,8 1 9 16,11 4-8-16,6 2 0 15,6 2 0-15,8 1-1 16,0-2 3-16,7 5-3 15,-3-1 0-15,-6 0 0 16,-7 5 0-16,-18-1 0 16,-20 5 1-16,-17 1-5 15,-16 2 3-15,-9 2-9 16,-15 3 4-16,-5 5 1 16,-10 8 5-16,-10 3 9 15,-7 3 1-15,-10 2 19 0,-9 0 18 16,-9 2 8-16,-8 4-17 15,-7 0-6-15,-9 2-21 16,-9 0-3-16,-5 0-2 16,-10 6 5-16,-8-2 7 15,-11-1-4-15,-7-2-5 16,-1-1 2-16,0 0 12 16,0 0 2-16,0 0-10 15,0 0-7-15,0 0-8 16,0 0 0-16,0 0-5 0,0 0-16 15,0 0-9 1,0 0-10-16,0 0-12 0,-1 2-48 16,-15-2-102-16,-10 0-843 15</inkml:trace>
</inkml:ink>
</file>

<file path=ppt/ink/ink1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10-30T06:33:55.601"/>
    </inkml:context>
    <inkml:brush xml:id="br0">
      <inkml:brushProperty name="width" value="0.05292" units="cm"/>
      <inkml:brushProperty name="height" value="0.05292" units="cm"/>
      <inkml:brushProperty name="color" value="#FF0000"/>
    </inkml:brush>
  </inkml:definitions>
  <inkml:trace contextRef="#ctx0" brushRef="#br0">21088 9412 45 0,'0'0'55'15,"158"17"-25"-15,-68-8-3 16,4-1-27-16,6-3-13 16,1-2 1-16,10 0-25 15,5-3 20-15,3 0 17 16,5 0 41-16,1 0 12 16,2 0 26-16,3 0-62 15,-3-4-17-15</inkml:trace>
  <inkml:trace contextRef="#ctx0" brushRef="#br0" timeOffset="1791.18">23120 8588 567 0,'0'0'57'16,"0"0"-36"-16,0 0-13 15,0 0 3-15,0 0 18 0,0 0 2 16,-38-20-7 0,38 15-9-16,0 5 5 0,0-2 7 15,0 2-18-15,0 0 2 16,0 0-10-16,0 0-1 16,0 0-6-16,0 0 6 15,4 0 6-15,5 0-6 16,3 0 2-16,4 0 1 15,2-1 3-15,1-2-4 16,4 3 1-16,-1 0 5 16,-1 0-8-16,4 0 0 15,2 0 0-15,-1 0 7 16,0 0-7-16,0 0 0 0,5 0 2 16,2 0-3-16,4 0 2 15,4 0-1-15,-1 0 2 16,3-3 1-16,-3 3 2 15,-2 0-4-15,-1 0 2 16,-3 0 0-16,-3 0-1 16,-3 0-2-16,-1 0 1 15,-2 0 1-15,2 0 0 16,-2 2-2-16,3-1 1 16,1 2 0-16,3-2-2 15,3 1 0-15,2-2 1 16,2 0 1-16,1 0 0 15,0 3 0-15,1-3 0 0,3 0-1 16,3 0 2-16,3 0 0 16,7 1 1-16,0 1 4 15,0 3-4-15,1-1-2 16,-1 1-1-16,-1 1 0 16,2-2 6-16,0 0-12 15,2-1 6-15,-2-2 0 16,-2 1 1-16,-1-2-1 15,-2 1 2-15,1-1-2 16,-3 0 5-16,1 0-5 16,-3 0 0-16,-1 0 4 15,0 0-1-15,-5 0-1 16,1 0 0-16,-1 0 0 0,-1 0 0 16,2 0 8-16,0-3-7 15,2-2-1-15,0-2-2 16,2-1 13-16,-2-2-4 15,2 2-8-15,-2 1-1 16,3 0 12-16,2 1-10 16,3 0-2-16,2 1 6 15,4 1-7-15,-2 2 2 16,2 0-1-16,-1-2 0 16,0 2 2-16,-2 0-1 15,2-1 1-15,1 0 7 16,0-1-2-16,-1-1-1 15,1 1-5-15,1-5-1 0,0 4 6 16,-4 0-5 0,-8-1 0-16,-12 2 0 0,-11 1 4 15,-8 0-3-15,-7 0-2 16,-6 1 0-16,-2 2 2 16,-3 0 4-16,0 0 10 15,0 0-1-15,0 0-1 16,0 0-2-16,0 0 3 15,0 0-2-15,0-2-5 16,0 2 11-16,0 0-8 16,0 0-6-16,0 0-4 15,0 0 1-15,0 0-2 16,0 0-1-16,0 0 0 16,3 0 1-16,-1 0 3 0,-1-1-3 15,7-4-1-15,6-1-27 16,6-3-42-16,8-3-47 15,2 3-97-15,-5-4-51 16</inkml:trace>
  <inkml:trace contextRef="#ctx0" brushRef="#br0" timeOffset="8129.4">19665 12025 424 0,'0'0'44'16,"0"0"-42"-16,0 0 0 16,0 0-2-16,0 0 4 15,0 0 11-15,0 0 38 16,-6-6-14-16,5 6-18 15,1 0-8-15,0 0-3 16,0 0-6-16,0 0 3 16,0 0-7-16,0 0 3 15,0 0-3-15,0 0 3 16,0 0-4-16,0 0 1 16,0 0-2-16,0 0-3 15,0 0-4-15,0 0 4 0,0 0 4 16,0 0 1-16,7 0 0 15,-1 0 3-15,3 0-3 16,3 0 1-16,1 2-4 16,4-1 3-16,3 1 0 15,4 0 0-15,5 0 5 16,2 1-3-16,2-1-1 16,0-1-1-16,1-1 4 15,-1 1-3-15,1-1 0 16,-1 0 5-16,0 2-4 15,0-2-2-15,-2 0-2 16,2 0 2-16,-2 0 7 16,-1 0-5-16,1 0 2 15,2 0-4-15,-2 0 3 0,-2 0-1 16,1 0 4-16,-3 0-5 16,-1 0 2-16,0 0 1 15,-1 0 14-15,2 0-17 16,2 0 1-16,3 0-2 15,2 0 0-15,4 0 8 16,-1 0-5-16,4 0-6 16,1 0 1-16,-1 0 2 15,-4 2-1-15,2-2 0 16,-3 2 2-16,-1-2 0 16,1 3 4-16,0-2 1 15,3 0-4-15,0 0-2 16,-2 1 1-16,2 0-1 0,2-2 8 15,0 1-13-15,1-1 10 16,1 0-10-16,0 1 10 16,-1-1-6-16,0 0 5 15,-3 0-4-15,-1 0 1 16,2 0 10-16,-4 2-11 16,-1-2-5-16,1 1 5 15,-4-1 3-15,4 0-1 16,3 0-2-16,0 0 0 15,3 0 6-15,4 0-6 16,0 0-2-16,3 0 2 16,-2 0 0-16,-3 0 0 0,-5 0 0 15,-2 0 0-15,-1 0 2 16,3 0 8-16,-3 0-2 16,1 0-7-16,0 0 4 15,2 0-5-15,-2 0 0 16,-1 0 8-16,-2 0-5 15,2 0-2-15,-1 0 0 16,5 0 1-16,0 0 8 16,1 0-6-16,5 0-4 15,0 0 13-15,2 0-11 16,-3 0-1-16,-2 0-1 16,-2-1 8-16,-2-1-5 0,4 1 0 15,2 1-1-15,3 0 0 16,1 0 4-1,0 0-6-15,-1 0 0 0,0 0-2 16,-2 0 1-16,0 0 1 16,2 1 0-16,-2 1 4 15,2-1-2-15,-5 1-2 16,1-1-2-16,-1-1 2 16,0 0 1-16,3 0-1 15,-1 0 0-15,1 0 7 16,1 0-7-16,-1 0 6 15,-3 2-6-15,5-1 2 16,-2-1-2-16,0 2 0 0,-1-1-3 16,0 0 3-1,0 1 0-15,2-2 3 0,3 0 3 16,2 0-6-16,0 0 0 16,-4 0 0-16,1 0-4 15,-1 0 4-15,-2 0 0 16,1 0 1-16,0 0 1 15,0 3 1-15,-1-2-3 16,0 3 1-16,-1-2-4 16,0 2 3-16,-1-2 0 15,1 0 8-15,3 1-7 16,-2-2 0-16,5 0 2 16,-3 1 2-16,1-1 0 15,-3-1-5-15,-1 0 0 0,-2 0 0 16,2 0 0-16,1 0 1 15,5 0 5 1,2 2-6-16,1-1 2 0,0 0-2 16,-4 1 0-16,-5 0 0 15,-2-1 2-15,-5 0-3 16,-1 1 4-16,1-2-3 16,0 0 1-16,2 0 0 15,1 2 7-15,-1-2-8 16,5 4 0-16,-3-2 2 15,2 0-1-15,0 2-2 16,0-2 2-16,-2 1-3 16,0 0 2-16,-2 0 0 0,-3-1 2 15,-2-1-2 1,-2 2 6-16,-2-1-6 0,-1-1 0 16,-3-1-2-16,-4 1 2 15,-3-1 0-15,-4 0 3 16,-7 0-2-16,-3 0-1 15,-4 0 3-15,-1 0 7 16,-1 0 1-16,0 0 2 16,0 0-4-16,2 0-2 15,1 0-6-15,-2 0 0 16,1 0 1-16,-1 0-1 16,4 0-2-16,2 6 0 15,8 2-40-15,-3-6-136 16</inkml:trace>
  <inkml:trace contextRef="#ctx0" brushRef="#br0" timeOffset="17243.03">7623 14278 250 0,'0'0'52'16,"0"0"-49"-16,0 0-1 15,0 0-2-15,0 0 21 0,0 0 55 16,0 0-5-16,-19-16-21 16,16 13 4-16,1 2-18 15,1-1-17-15,1 2-5 16,0 0-3-16,0 0-11 16,0 0 3-16,0 0-3 15,0 0 2-15,0 0-2 16,0 0 1-16,0 0 6 15,0 0-14-15,0 0 7 16,0 0 0-16,0 0 0 16,0 0 0-16,0 0-1 15,0 0 1-15,0 0-1 0,0 0 1 16,0 0 0-16,0 0 0 16,0 0-4-16,0 0-2 15,0 0-9-15,3 0 0 16,6 0 13-16,0 0 2 15,1 0 0-15,-1 0-3 16,2 2 3-16,2 1 4 16,1-3-1-16,0 1-1 15,2 1-4-15,0-2 4 16,0 0-4-16,4 0 4 16,0 0-2-16,-3 0 3 15,2 0-1-15,-4 0 3 16,2 0-5-16,-4 1-3 15,3-1 1-15,-2 0 2 16,2 0 0-16,-2 0 0 0,4 0 0 16,-3 0 0-16,2 0 0 15,0 0 4-15,-2 0-4 16,0 0 0-16,0 0 0 16,-3 0 0-16,4 0-2 15,-1 0 0-15,1 0 2 16,2 0 0-16,2 0 2 15,0 0 0-15,3 0-4 16,1-3 4-16,1 0-7 16,2-1 10-16,-2 0-5 0,-2 0 0 15,2 3-5 1,-4 0 5-16,3 0 6 0,-5 1-4 16,2-3-2-16,0 3 0 15,-1-2-2-15,2-1 2 16,0 1 0-16,5-3 1 15,0 1 0-15,3-2-1 16,1 1 0-16,1 0 0 16,-1 1-1-16,4-2 1 15,-2 3 0-15,0-3 3 16,0 2-3-16,0 1 2 16,-2 0-2-16,2 0 1 15,-2 2 3-15,-1-1-4 16,0 0 0-16,1 2 0 15,-1-2 3-15,0-2-3 0,1 4 0 16,-2-1-1 0,-1 0 1-16,2-3 0 0,3 2 0 15,-1-1-1-15,3 0 1 16,-4-2-1-16,2 1-3 16,-3 1 4-16,-2 0 4 15,-3-1-1-15,-2 1-3 16,-2 0 0-16,-3 1 2 15,-3 0 0-15,1 0-1 16,1-1-1-16,2 0 7 16,3 2-5-16,2-2 2 15,6 1-3-15,7 1 3 16,-1 0-4-16,0-1 8 16,0 0-8-16,-5 1-1 0,-3 1 1 15,-2 0 1-15,-4 0 2 16,-5 0-1-16,0 0-2 15,0 0 0-15,1 0 0 16,1 0 5-16,-1 0-5 16,3 0 4-16,-6 0-7 15,-2 0 3-15,-4 0 0 16,-3 0 0-16,-3 0-4 16,-1 0 0-16,-2 0 4 15,0 0 0-15,0 0 1 16,0 0 0-16,0 0 1 15,0 0-1-15,0 0 2 16,0 0-3-16,0 0 2 0,0 0 2 16,0 0-4-16,0 0 1 15,0 0-2-15,0 0 1 16,0 0 0-16,0 0-37 16,0 1-96-16,0 1-58 15</inkml:trace>
  <inkml:trace contextRef="#ctx0" brushRef="#br0" timeOffset="17938.33">9975 13960 269 0,'0'0'25'0,"0"0"-13"16,0 0-7-16,0 0 23 15,0 0 42-15,0 0-26 0,-21-19-6 16,21 17-3 0,0 2-3-16,0-2 3 0,0 2 0 15,0 0 4-15,0 0-16 16,0 0-9-16,0 0-6 16,0 0-4-16,0 0-3 15,0 0-1-15,0 0 2 16,0 0 0-16,0 0-1 15,0 0-2-15,0 0-2 16,0 0-6-16,6 0-12 16,13 0 20-16,8 2 1 15,6 2 2-15,3-1 12 0,0-1-5 16,-5 3 1 0,-3-4-5-16,-4 3-2 0,-6-1 3 15,-5 0-6-15,-5-1-3 16,-5 2 1-16,-3-2 2 15,0 0 1-15,0 1-1 16,0-2 1-16,0 5-1 16,0 1 0-16,0 7 0 15,-3 5 4-15,-5 3-4 16,-1 2 0-16,-2-1 0 16,0-2 5-16,3-2-2 15,-2-5-1-15,3 3-1 16,-1-4 0-16,-1 1-1 0,-6 2 0 15,0-1-10-15,-2 2-20 16,-4 2-9-16,4-5-58 16,1-2-118-16</inkml:trace>
  <inkml:trace contextRef="#ctx0" brushRef="#br0" timeOffset="21172.14">15877 14227 231 0,'0'0'33'16,"0"0"-33"-16,0 0-129 16,0 0-6-16,0 0 135 15,0 0 0-15,-3 0 67 16,3 0-5-16,0 0-42 15,0 0-20-15,0 0 1 0,0 0 30 16,0 0 6 0,0 1-12-16,0-1-16 0,0 0-6 15,0 0 2-15,0 0 9 16,0 1 13-16,0-1-4 16,0 0-4-16,0 0-5 15,0 0 0-15,0 0 9 16,0 0 7-16,0 0 4 15,0 0-3-15,0 0-2 16,0 0-2-16,0 0-3 16,0 0 0-16,0 0-1 15,0 0-2-15,0 0-8 0,0 0-3 16,0 0-6 0,0 0-3-16,0 0 1 0,0 0-2 15,0 0-1-15,0 0 1 16,0 0-2-16,0 0 1 15,0 0-7-15,0 0 3 16,3 0 4-16,1 0 1 16,5 0 2-16,0 0 6 15,4 0-4-15,1 0-4 16,1 0 0-16,0-1 3 16,4-2 4-16,1 2-7 15,4-4 2-15,4 2 0 16,3-1 6-16,4 0-6 15,2 1 6-15,4 2-8 16,3-1 0-16,-4-2 0 0,3 3 2 16,-1-2-2-16,1 2-2 15,1-1 2-15,-1 1 5 16,-1 0 3-16,-2 1-8 16,-3-2 2-16,-2 2-2 15,-4 0 2-15,-1 0 0 16,-2 0 1-16,-1 0-1 15,1 0 0-15,-2-1 0 16,-4-1-1-16,-4 0 8 16,-3-2-2-16,-6 3 3 0,-5 0 2 15,-2-1 2 1,-2 2-3-16,0 0 5 0,0 0-9 16,0 0-1-16,0 0-6 15,0 0-4-15,0 0-10 16,0 0-12-16,0 0-42 15,0 0-40-15,0-4-52 16,-6 0-188-16</inkml:trace>
  <inkml:trace contextRef="#ctx0" brushRef="#br0" timeOffset="21472.84">16788 14090 245 0,'0'0'130'16,"0"0"-60"-16,0 0-15 15,0 0-31-15,0 0-1 0,0 0 4 16,-3-14-18-16,17 14-7 16,8 0 3-16,2 0-5 15,-2 0 0-15,-4 2 6 16,-4 9-6-16,-2-1-2 16,-5 3 1-16,-1 0 1 15,-5-1 0-15,-1 3 2 16,0-1 6-16,-10 0 5 15,-3 0 2-15,-4-1-1 16,5-2-8-16,-1-2 2 16,4 0-7-16,2 1 8 15,0 2-9-15,6 1-44 0,1-6-94 16,0-2-349 0</inkml:trace>
  <inkml:trace contextRef="#ctx0" brushRef="#br0" timeOffset="23424">19502 14246 56 0,'0'0'64'0,"0"0"-10"0,0 0-22 16,0 0 16-16,0 0 6 15,0 0-5-15,0 0-12 16,0 0-9-16,0 0-11 15,0 0-4-15,0 0 10 16,0 0-5-16,0 0 11 16,0 0-12-16,0 0-4 15,0 0-5-15,0 0 2 16,0 0 5-16,0 0-10 16,0 0 2-16,0 0-4 15,0 0-6-15,0 0 3 16,0 0 0-16,0 0-3 15,5 0-3-15,0 0 1 0,3 0 5 16,0-2 3-16,-1-1-1 16,5 1 2-16,-2 2-3 15,4-4 1-15,2 3-2 16,2-2 8-16,-1 0-7 16,3 2-1-16,-1-1 0 15,0 1 0-15,0 1 0 16,2 0 3-16,1-2-3 15,2-1 7-15,1 2-13 16,-2-2 12-16,3 0-9 16,-1 2 7-16,-3-2-3 15,-1 3-1-15,3-1-3 0,1 1-1 16,2-2 1 0,3 2 4-16,1 0-1 0,1 0 6 15,-1 0-1-15,0 0-8 16,-2 0 4-16,-1 0-1 15,-1 0 4-15,2 0 0 16,3 0-3-16,2-3 3 16,1 0-4-16,0 1 1 15,1-4-1-15,2 4 4 16,-1-3-3-16,2 1-1 16,-1 2-5-16,7 0 5 15,0-2 2-15,4 2 3 16,1-2-6-16,0 4 2 0,-2-1 0 15,-2 1-1 1,-1 0 0-16,3-1-2 0,-2-1 4 16,3 0-4-16,0 2 0 15,-1 0 2-15,1 0 0 16,-2 0 5-16,-1 0 2 16,-3 0-4-16,2 0-6 15,-2 0 13-15,-4 0-10 16,-3 0 8-16,-6 0 5 15,-2 0-8-15,-7 0 1 16,-5 0 5-16,-4 0-8 16,-6 0 6-16,-1 0-2 15,-4-1 2-15,1 0 11 16,-2 1-5-16,0 0-5 0,0 0-5 16,0 0-5-16,0 0 6 15,0 0-4-15,0 0 0 16,0 0-2-16,0-3-14 15,0 0-48-15,0-2-86 16,-8-1-82-16</inkml:trace>
  <inkml:trace contextRef="#ctx0" brushRef="#br0" timeOffset="23834.9">21440 13978 378 0,'0'0'212'0,"0"0"-212"16,0 0-18-16,0 0-75 16,0 0 89-16,0 0 4 15,-3 0 88-15,3 0-37 16,0 0-50-16,0 0-1 15,2 0-27-15,8 0 27 16,7 0 4-16,2 0-2 16,4 0-1-16,5 7 4 15,3-1-2-15,1 5 0 0,-1 1-3 16,-6 1 0 0,-6 3-2-16,-6 5 2 0,-7 4-1 15,-3 1 1-15,-3 2 4 16,0 1 7-16,-3-5-2 15,-8-4 1-15,-1-2-9 16,-3-5 25-16,5-1-15 16,-2 1-5-16,1 4-5 15,-2 2-1-15,-5-5-167 16</inkml:trace>
  <inkml:trace contextRef="#ctx0" brushRef="#br0" timeOffset="25426.82">17236 15125 306 0,'0'0'0'0,"-124"20"-98"16,47-4 85-16,-14 0-110 0</inkml:trace>
  <inkml:trace contextRef="#ctx0" brushRef="#br0" timeOffset="25482.67">16353 15273 24 0,'0'0'0'16</inkml:trace>
  <inkml:trace contextRef="#ctx0" brushRef="#br0" timeOffset="29243.86">25806 4441 262 0,'0'0'71'15,"0"0"17"-15,0 0 0 0,0 0-5 16,-88 55-6 0,80-55-22-16,2 0 6 0,-1-10-28 15,5-4-22-15,2-5 6 16,0 0-10-16,8-4-4 16,4-2-3-16,1-1-2 15,2 0-13-15,-3-3 10 16,1 1-1-16,-1-3 5 15,2 2-5-15,-4 1 6 16,-1 2 0-16,-1 0 6 16,-1 3 1-16,-3 1 10 15,-1 1-3-15,-3 1-7 16,2 1 5-16,0 1 1 16,-1 2 0-16,1 0-4 15,-2 1 7-15,0 5-15 0,0 1 4 16,0 3-1-1,0 2-2-15,0 1-1 0,0 2 0 16,0 1 4-16,0 0-5 16,0 0 0-16,0 0-3 15,0 0 3-15,0 0-4 16,-5 0-1-16,-6 9 1 16,-6 17-1-16,-7 14 4 15,-4 14 0-15,-5 15 2 16,-3 6 12-16,2 0-1 15,2-4-12-15,4-9 0 16,7-14 7-16,6-15-5 0,7-14-2 16,3-11 7-1,5-4-1-15,0-4-5 0,0 0 23 16,0 0 25-16,5-24 12 16,11-13-59-16,7-15-2 15,4-14-20-15,4-9 4 16,-4-3-18-16,0 0 0 15,-7 5 34-15,-3 7-32 16,-3 9 32-16,-5 12-16 16,-2 11 16-16,-2 13 3 15,-2 9-2-15,-3 6 14 16,1 3-8-16,1 3-6 16,-1 0-2-16,2 4-16 0,5 20 1 15,4 15 8 1,1 14 8-16,5 8 3 0,0 3 3 15,4 0-3-15,1-6-2 16,3-1-1-16,0-3 0 16,-4-1 2-16,1-5 0 15,-4-2-2-15,-2-11 0 16,-6-9 0-16,-3-9 1 16,-5-6-1-16,-2-5-1 15,-1-1-2-15,0-1-1 16,0 3 4-16,-6 4 4 15,-10-1 8-15,-1 0 3 16,-3 2 3-16,-3-1-7 16,1-1 0-16,-2 1 1 15,-1-4-3-15,1 2-7 0,4-4 2 16,1-2-4-16,3-3-45 16,10 0-102-16,6-22-454 15</inkml:trace>
  <inkml:trace contextRef="#ctx0" brushRef="#br0" timeOffset="29740.53">26328 4017 789 0,'0'0'92'16,"0"0"-92"-16,-11 97 0 16,0-30 3-16,1 0 22 15,4-2-19-15,5-7-2 16,1-8 7-16,0-7-5 16,0-10 6-16,0-9 8 15,0-10-14-15,0-7-5 16,0-6 4-16,0-1 8 15,0 0 35-15,0-5 16 16,0-26 3-16,0-16-67 0,3-19-3 16,11-15-28-1,9-4 13-15,6 3-18 0,2 14 17 16,-1 22 10-16,-5 21-10 16,-4 16 8-16,-1 9-28 15,-7 11 9-15,0 20 25 16,-8 10-6-16,-5 8 7 15,0 0 4-15,-8-4 4 16,-8-8 3-16,1-7-6 16,-3-10 9-16,0-2 16 15,-1-5 5-15,1-4-17 16,8-4-14-16,3-5 0 0,7 0-84 16,0-14-136-16</inkml:trace>
  <inkml:trace contextRef="#ctx0" brushRef="#br0" timeOffset="30352.1">27104 3976 718 0,'0'0'44'0,"-41"91"-20"16,10-30 21-16,0 0-8 16,2-8-23-16,4-4 1 0,6-11-3 15,8-7 17-15,4-7-17 16,1-7 2-16,2-7-7 16,0-4 1-16,3-4-1 15,1-2 3-15,-2 0 24 16,2-18 27-16,0-13-41 15,0-16-20-15,17-10-13 16,8-6-13-16,5-6-3 16,1 8 5-16,-4 11 23 15,-4 11 1-15,-4 10-6 16,-3 9 6-16,-2 8-5 16,-5 6 4-16,-3 6 1 15,-2 0-2-15,5 1-15 0,2 19 8 16,2 11 5-16,2 6 4 15,-5 8-1-15,2 5 1 16,-3 5 2-16,0 4 1 16,1-1-2-16,-1-3-1 15,2-5 0-15,-2-7 2 16,-2-7-2-16,-2-13-1 16,-2-7 1-16,-3-9 0 15,0-4 1-15,0-3 1 16,0 0 0-16,0 0 18 15,-8 0 19-15,-6-3 1 16,-6-6-27-16,-1 1-13 16,-1 0 5-16,1 0 5 15,-2 1-7-15,3 1-3 0,3 0-25 16,5-6-62-16,11-4-138 16</inkml:trace>
  <inkml:trace contextRef="#ctx0" brushRef="#br0" timeOffset="30841.3">27480 4042 554 0,'0'0'318'0,"0"0"-255"16,0 0-52-16,0 0-10 16,0 0-2-16,0 0 1 15,53 51 0-15,-39-10-1 16,-4-2-1-16,-7-1-6 16,-3-3 1-16,0-10-3 15,0-8 10-15,0-6 3 16,-1-7-3-16,-1-4 0 15,2 0 8-15,0 0 12 16,0-10 28-16,0-13-23 16,2-13-25-16,14-7 0 0,8-2-2 15,4 8-32 1,-4 13 10-16,-7 12 24 0,-6 12 0 16,-3 5-9-16,-2 20 5 15,-1 8 4-15,-4 4 0 16,-1 0 21-16,0-3 1 15,4-5 4-15,2-6 4 16,2-8-19-16,1-1 3 16,6-7-14-16,6-5 0 15,13-2-22-15,5-9-103 16,3-18-270-16</inkml:trace>
  <inkml:trace contextRef="#ctx0" brushRef="#br0" timeOffset="31276.14">28518 4009 786 0,'0'0'75'0,"0"0"-71"0,-116 66-4 15,52-34 4-15,4-5 10 16,13-2 10-16,18-8-11 15,12-7-4-15,11-3-1 16,6-4-2-16,0 2-1 16,0-1 5-16,11 1 9 15,14 4-6-15,8 2 0 16,5-1-2-16,-2 2-9 16,-3-1-2-16,-4-1 0 15,-8 2 2-15,1-2-2 0,-3-2-60 16,-2-4-120-16,1-4-255 15</inkml:trace>
  <inkml:trace contextRef="#ctx0" brushRef="#br0" timeOffset="31793.14">29200 3784 833 0,'0'0'84'0,"0"0"-76"15,0 0-8-15,0 0-14 16,0 0 0-16,-5 92 14 15,-7-33 42-15,-4 4-34 16,-3 0 2-16,2-8-7 16,0-7 1-16,3-9-4 15,5-8 7-15,0-9 0 16,3-8-6-16,3-7 0 16,3-2 3-16,0-5-3 0,0 0 9 15,0 0 30-15,11-19 1 16,12-10-39-16,10-9-2 15,3 5-16-15,-3 7 8 16,-5 13 2-16,-5 10 3 16,-3 3-5-16,-3 7-2 15,-1 15-1-15,-5 6 11 16,-4 3 8-16,-3 0 0 16,-2-1-2-16,-2-4 1 15,0-5-7-15,0-2 3 16,0-9-6-16,0-4-16 15,0-6-66-15,-4 0-148 16,-1-16-233-16</inkml:trace>
  <inkml:trace contextRef="#ctx0" brushRef="#br0" timeOffset="32051.45">29100 3985 805 0,'0'0'161'16,"0"0"-149"-16,0 0 12 0,0 0 17 16,0 0-9-16,0 0-24 15,95-22-8-15,-46 14 0 16,4 4 2-16,1-2-2 15,-1 0-44-15,-8-1-105 16,-12 1-114-16</inkml:trace>
  <inkml:trace contextRef="#ctx0" brushRef="#br0" timeOffset="32441.41">28845 4648 890 0,'0'0'87'15,"0"0"-82"-15,0 0-3 16,0 0 28-16,0 0-2 16,0 0-19-16,100 0 2 0,-39-5-4 15,9 0-5 1,3-4 0-16,2 2-1 0,-4-2-1 15,-5 0-2-15,-8 3-1 16,-7 2-62-16,-12 0-135 16,-9 0-163-16</inkml:trace>
  <inkml:trace contextRef="#ctx0" brushRef="#br0" timeOffset="33242.98">29280 4782 601 0,'0'0'311'15,"0"0"-311"-15,0 0-3 16,0 0-3-16,0 0 6 16,0 0 8-16,-8-25 1 15,8 25-9-15,0 0-5 16,0 0 5-16,0 0-3 0,0 0 0 16,0 0 3-16,0 0 7 15,0 0-3-15,0 0 1 16,0 0-1-16,0 0-2 15,0 0-1-15,0 0-1 16,0 0 0-16,0 0-1 16,0 0 1-16,0 0-2 15,0 0 2-15,0 0 2 16,0 0 9-16,0 0-11 16,0 0 0-16,0 0-1 15,0 0-2-15,0 0 2 16,0 0 1-16,0 0 0 15,0 0-5-15,0 7 4 16,7 1 1-16,-1 4 0 16,-2-3 1-16,-1 1 6 15,-1-3-7-15,-2 0 0 16,0-1-9-16,0-1-1 0,0-2 5 16,-2 1 7-16,-2 3-2 15,1-1 1-15,-2-1 6 16,2-1-7-16,2-1 0 15,1-2 5-15,0-1 3 16,0 0 6-16,0 0 1 16,0 0 23-16,0 0-14 15,0 0-12-15,0 2-11 16,0 2-1-16,1 6 0 16,5-1 2-16,-1 4-2 0,1 1 0 15,-3-3-1 1,0-1 3-16,3-2-4 0,-5-3 7 15,2-2-8-15,2-2 6 16,1 2 1-16,4 0 1 16,8-1-4-16,7-1 7 15,11-1 0-15,8 0-8 16,5-7-3-16,4-10-51 16,-5 1-83-16,-3-3-154 15</inkml:trace>
  <inkml:trace contextRef="#ctx0" brushRef="#br0" timeOffset="42698.83">14528 15646 400 0,'0'0'114'0,"0"0"-72"0,0 0-39 15,0 0 0-15,0 0-3 16,0 0 25-16,0 0 22 16,0 0-15-16,0 0-25 15,0-5-6-15,0 3 0 16,0-1 8-16,0 2-1 15,0 1-1-15,1 0-3 16,-1-2-8-16,0 2 7 16,0 0-3-16,0 0 0 15,0 0 10-15,2 0-5 16,1-2 4-16,0 0-9 16,3 0 0-16,2-2 3 0,0 0-2 15,3 1-1-15,-2 0 1 16,0 1 0-16,0 0 3 15,-2-1-3-15,1 2-1 16,5-2-4-16,2-1 4 16,7-1 3-16,5 2 1 15,5-3-2-15,2 2 1 16,3 0 4-16,3-1-4 16,-2 0-3-16,-1 3-1 15,-3 0 0-15,-1 0 2 16,0 1-1-16,0 1 1 15,1-1-2-15,2-1 1 16,0 0 0-16,3 2 4 0,-1-4-2 16,5 2-2-1,2-3-2-15,1 1 1 0,-2-2 1 16,-1 0 0-16,-1-2 3 16,-2 2-3-16,1 1 1 15,0 2 0-15,0 2-1 16,-2 1-1-16,2 0-3 15,-1-2 4-15,1 1-2 16,2-1 2-16,0 0 0 16,3-2 1-16,1 2 1 15,3-2 5-15,0 0 0 16,0 1-7-16,-1 0 1 0,-4 1-1 16,4 2 0-1,-2 0 0-15,0 0 0 0,1 0 3 16,3 0 4-16,0 0-7 15,1 0 0-15,3 0 0 16,3 0 2-16,2 0-2 16,0 0 2-16,1 2-1 15,-2 4-1-15,-2-2 1 16,-6 2 1-16,-2 0-4 16,-5 0-1-16,-3-3 3 15,-2 0 1-15,1-2 1 16,2-1-2-16,0 0 3 15,1 0-3-15,0 0-4 16,-4 0 4-16,-1 0 0 16,-4 3 4-16,-4 1-4 0,-5 0 0 15,-4 0-1-15,-6 2-2 16,-5-5 3-16,-5 1 6 16,-2-2-6-16,-3 0 1 15,0 0 10-15,0 0 12 16,0 0 1-16,0 0-8 15,0 0-4-15,1 0-4 16,2 0 5-16,0 0-4 16,2-3 6-16,-4-7-5 15,1 0 2-15,-2-5 4 16,0-3 0-16,0-8-3 16,-8-4-1-16,-2-3-3 0,-3-6 1 15,0-3-3-15,3-7-6 16,-3-6 0-16,0-4-1 15,0-8-11-15,1-4 10 16,2 0 0-16,-4 5 1 16,5 5 0-16,0 11 4 15,1 10-4-15,2 3 0 16,-2 3 0-16,2 5 0 16,0-1 0-16,2 7-2 15,-1 1 2-15,4 2 0 16,-1 2 2-16,1 0-1 15,-1 1-1-15,1 1 2 16,-1 2-2-16,1 4-3 16,-2 3 1-16,3 1 2 15,-2 2-2-15,1 4 2 0,1 0 0 16,0 0 0-16,0 0 0 16,0 0 2-16,0 0 0 15,0 0-2-15,0-2 0 16,0 2 0-16,0 0 0 15,0-3 0-15,0 3 1 16,0-1-1-16,-2 1 0 16,1 0 0-16,-2 0-3 15,2 0 3-15,-1 0 2 16,-1 0-2-16,-2-2-2 16,-2 0 2-16,-5 0 0 15,-1 2-2-15,-5 0 2 0,-3 0-3 16,-6 0 5-16,-3 0-4 15,-4 0 0-15,-2 0-7 16,-3 0-8-16,3 4 9 16,-1 2 0-16,1-4 3 15,0 2-4-15,0-2 3 16,-2 2 6-16,-2-2-1 16,1-2 1-16,-4 2-2 15,4-2 2-15,0 0-9 16,1 0 7-16,-2 0-10 15,5 0 0-15,-4 0 2 16,1-2 8-16,1 0 1 16,1 2 1-16,4 0 0 0,-1 0 0 15,1 0 0-15,0 0 0 16,-1 0-2-16,-3 0 2 16,-3 0 0-16,-1 0 0 15,1 0 2-15,-1 0 2 16,0 0-4-16,1-5-1 15,1-2-3-15,4 1 3 16,1-2-1-16,3-1 2 16,0 2 0-16,1 0 0 15,-3 2 0-15,1-1 0 16,0 2 2-16,-1-1-2 16,-1 1-3-16,1 0 0 0,-1 2 1 15,-3 0-1-15,3 0-7 16,-1 0 8-16,1 2 0 15,0-1 1-15,1 1 0 16,-1 0 1-16,-5 0 0 16,-3 0 0-16,-1 0 0 15,1 0 0-15,3 0-1 16,2 0 0-16,2 0 1 16,2 0 0-16,3-3 1 15,-1 3-1-15,-2 0 0 16,1 0 0-16,-2 0 0 15,-3 0 0-15,0 2 6 16,1 2-9-16,-5 4 3 0,2-2 0 16,-1 1-1-1,2-2 1-15,-3 0-1 0,4 3 1 16,0-3 0-16,2 2 1 16,-2 1 2-16,0 0-3 15,-5 0-2-15,2 1 2 16,-2 1 0-16,1 0 2 15,3 0-1-15,-2-1-1 16,8 2-5-16,-1-2 5 16,1 1 0-16,7-3 1 15,0 2-1-15,3-3 0 16,-1 3 0-16,4-2 4 0,3 0-4 16,2-2 0-16,4-2 0 15,1 1 1-15,1 2-1 16,-3 0 0-16,1 2 0 15,1 2 0-15,-1-2-2 16,5 0-1-16,-1-1 1 16,4 1 2-16,-1-1-2 15,1 1 0-15,1 0 2 16,0 5 0-16,0 1 0 16,0 3 5-16,0 3-5 15,0 2-2-15,0 1 2 16,0 3 1-16,0 4 2 15,0 1-3-15,0 2 5 16,0 3-5-16,3-2 0 16,3-2 1-16,2-3-1 0,0-4 0 15,1 0 0-15,2 0 0 16,0-1 0-16,0-2 0 16,1 0 1-16,-2-3 6 15,-1 1-10-15,-1 0 3 16,-1-1 0-16,-1 1-2 15,2-1 6-15,-1-3-8 16,2 1 6-16,-3-2-2 16,1 0 0-16,-2-2 4 15,-2 0-8-15,4-1 4 16,-2-4 0-16,-2 3 3 16,1-1-3-16,1 1-3 0,1-1 3 15,2 0 2-15,0-2 2 16,1 2 1-16,2-2 0 15,2 2-2-15,-1 0-2 16,1 1 1-16,-1-1 0 16,3 2-2-16,-1-1 0 15,-2 0 0-15,4-1 2 16,-1 0-3-16,3-1 2 16,1-3 0-16,-1 1-1 15,1-2 2-15,0 3-2 16,0-2 1-16,-3 0-2 15,-4-2 4-15,-3-1-8 16,1 1 4-16,-2-2 1 16,1 3 0-16,-3-4 0 15,6 2 0-15,-3 0 0 0,0-1 0 16,4 1 1-16,-2-1 1 16,1-1-2-16,-1 1 0 15,-2 0 1-15,1-2-1 16,0 2 2-16,-4 0-1 15,3 0-1-15,-1-1 0 16,1 0 0-16,4 3 0 16,0-2 0-16,0 1 2 15,1 0-2-15,-1 0 0 16,1-1-5-16,2-1 11 16,-2-1-11-16,-1 0 10 15,-3 1-3-15,-2-1-2 0,-2 0 0 16,0 0 0-16,-3 2 0 15,1-2-2-15,-1 2 2 16,2-2 2-16,-1 0-1 16,2 1-1-16,-3 0-1 15,0-1 1-15,-2 0 0 16,1 0 0-16,-2 0 0 16,0 0 0-16,0 0 1 15,0 0-1-15,0 0 0 16,0 0 0-16,0 0 1 15,0 0 1-15,0 0-1 16,0 0 0-16,0 0-1 16,3 0-15-16,3-15-94 15,0-11-679-15</inkml:trace>
  <inkml:trace contextRef="#ctx0" brushRef="#br0" timeOffset="53831.25">14858 16993 547 0,'0'0'110'16,"0"0"-96"-16,0 0-10 15,0 0-2-15,0 0-2 16,0 0 2-16,0 0 5 16,-12-37 21-16,12 37 8 15,0 0-3-15,0 0-14 16,0 0-10-16,0 0-2 0,0 0-3 16,0 0-1-1,0 0 1-15,3 0-8 0,9 0 6 16,3 0-2-16,5 0 4 15,6 0-4-15,1 0 0 16,1 0-1-16,1 0 1 16,-3 0 0-16,1 0 7 15,0 0-6-15,0 0-1 16,3 0 0-16,1 0 0 16,6 0 0-16,5 0 1 15,4 0 2-15,2 2-2 16,-2 7-1-16,1-6 0 15,0 4 1-15,4-1 2 16,0-2-3-16,3 2 0 16,-1-1-1-16,-3-1 0 0,-1 0 1 15,-6 1 0-15,0-3 0 16,-1 3-1-16,2 0 1 16,5-2 3-16,4 1-2 15,4 0 1-15,2 1-1 16,3-1-1-16,-1 2 0 15,-3 1-3-15,2-1 6 16,0-1-1-16,-4 0-2 16,-1-1-3-16,-4 0 1 15,-5 0 4-15,3 0-1 16,-1 0-1-16,5-4 0 16,5 3 3-16,1 0-3 0,4-3-2 15,1 4 2-15,0-4 5 16,1 0-5-16,-3 2-2 15,1-1 2-15,-2 3 4 16,-3 2 1-16,-3 2-4 16,-2-5-1-16,2 2 3 15,3 1-2-15,5-1 1 16,-1-1-2-16,3-1 0 16,-3 0 1-16,1-3-1 15,0 2 0-15,-1-2 1 16,4 0 0-16,-4 0-1 15,-2 0 0-15,-3 0 5 16,-2 0-5-16,0 0-5 16,0-2 5-16,-2-4 0 15,0-1 0-15,1-1 5 0,0 0-5 16,-3 0 3-16,-1 1-3 16,1 1 0-16,-3 2 0 15,1-2 0-15,-3 6 0 16,2-4 4-16,-2 3-4 15,2 0 4-15,0 1-3 16,4-2 5-16,5 1-5 16,2 1-2-16,5 0 2 15,-1-2-1-15,1 2 9 16,-4-4-8-16,-2 1 2 16,2 1-1-16,1-3 1 15,2 2 3-15,-2 1-2 0,1-1-3 16,0 0 1-16,-3 1 4 15,2 0-4-15,-2 0 1 16,-1 2-2-16,-3 0 4 16,0-1-2-16,-1 1 0 15,1 0 3-15,-1 0-3 16,4 0-4-16,-1 0 1 16,-1 0 0-16,0 1 0 15,-3 3-1-15,0-2 2 16,2-2-1-16,-2 0 0 15,1 0 1-15,-3 0 0 16,-5 0-2-16,-4 0 6 16,-3 0-7-16,-2 0 4 0,-4 0 2 15,-1-2-2-15,1 2 4 16,0-2-5-16,5 0 1 16,2 1-2-16,5 1 0 15,0 0 0-15,2-1 0 16,0-1 0-16,-1-1 0 15,-1 0 1-15,1 0 1 16,0 2-2-16,3 1 0 16,-1-2 0-16,1 2 0 15,-4 0 0-15,3 0 0 16,1 0 0-16,2 0-4 16,7 5 6-16,3 0-2 0,3 3 1 15,3-4 2-15,0 4-3 16,-1 0 0-16,0-1 1 15,-5 0-1-15,-2-1-4 16,0 0 4-16,-8 0 1 16,-1-2 4-16,-6 1-4 15,-3-1 2-15,-1 2 8 16,-4-6 4-16,-1 0 1 16,-4 0 7-16,-4 0-19 15,-6 0 1-15,-8 0 0 16,-4 0-4-16,-9 0 6 15,0 0-3-15,0 0 0 16,0 0 1-16,0 0-5 16,0 0-22-16,-12 0-15 15,-10 0-58-15,-12 0-113 0</inkml:trace>
  <inkml:trace contextRef="#ctx0" brushRef="#br0" timeOffset="56343.18">5518 17812 434 0,'0'0'107'15,"0"0"-81"-15,0 0-23 16,0 0 1-16,0 0 35 15,0 0 5-15,0 0-22 16,-10-20-12-16,10 19-3 0,0 1-6 16,0 0 11-16,0 0-4 15,0 0-1-15,0 0-6 16,0 0 3-16,0-2-4 16,0 2-2-16,3-2 1 15,7 1 0-15,5-2 1 16,0 0 0-16,3-1 0 15,6-1 1-15,-3 4 0 16,3 1-1-16,1-3 3 16,3 2-2-16,-1-3-1 15,1 3 0-15,4-1 1 16,-1-1-1-16,2 1-3 0,1-2 3 16,1 3 2-1,2-2-2-15,2-1 1 0,4 1 1 16,2-3-2-16,2-1 0 15,0 0 0-15,2 1 2 16,-1-3-2-16,1 2 0 16,0 1-5-16,-4 2 5 15,-3 1 0-15,-2 0 0 16,-3 1 0-16,-4 0 0 16,-3 2 1-16,-3-2-1 15,-2 1 0-15,-1 1 6 16,3-4-12-16,3 1 12 15,-2 1-5-15,4 1 2 16,-1 1-3-16,3-3 8 16,3 2-8-16,1 1 0 0,-4 0 2 15,2 0 3-15,0-2-5 16,0-1 3-16,4-1 2 16,0 1-2-16,-1-1 7 15,5 0-2-15,0 2-1 16,-4 0-7-16,0 0 3 15,-1-1-2-15,-1 2 4 16,-1 0-5-16,1-1 0 16,1 2-2-16,2 0 2 15,2 0 0-15,-1 0-2 16,4 0 1-16,-1 0 2 16,0 0-1-16,-1 0 0 0,-2 0 0 15,1 0 6-15,-4 2-6 16,1-2 0-16,2 2 1 15,-2 1-1-15,1 0-2 16,0 4 2-16,-3-3 2 16,-4 2-2-16,0-5-2 15,-1 4 2-15,0-1 1 16,-3-3 0-16,0 2-1 16,-2 0-1-16,3 0-2 15,-1 2 2-15,0-3 1 16,0 2 2-16,1-2-2 15,-1 2 3-15,1-2-3 16,2 0 0-16,0 0 1 16,3-2 4-16,-2 1 1 15,3-1 3-15,-1 0 1 0,-2 0-6 16,-1 0 0-16,0 0-1 16,0 0 3-16,-2 0-3 15,1 0 4-15,-4-1-6 16,2-1 5-16,0 0 6 15,1 2-2-15,-1-2-2 16,-3 2-8-16,-5 0 15 16,-7 0-13-16,-3 0-2 15,-6 0 0-15,-5 0 0 16,-1 0-2-16,0 0 2 0,0 0 0 16,0 0 11-16,0 0-1 15,0 0-3-15,0 0-1 16,0 0 3-16,0 0 0 15,0 0-6-15,0 0-2 16,0 0-1-16,0 0 0 16,0 0-10-16,0 0-14 15,-5 0-43-15,-9 0-77 16,-8 0-419-16</inkml:trace>
</inkml:ink>
</file>

<file path=ppt/ink/ink1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10-30T06:35:19.410"/>
    </inkml:context>
    <inkml:brush xml:id="br0">
      <inkml:brushProperty name="width" value="0.05292" units="cm"/>
      <inkml:brushProperty name="height" value="0.05292" units="cm"/>
      <inkml:brushProperty name="color" value="#FF0000"/>
    </inkml:brush>
  </inkml:definitions>
  <inkml:trace contextRef="#ctx0" brushRef="#br0">28266 12796 679 0,'0'0'39'0,"0"0"-17"16,0 0-12-16,0 0 44 15,0 0-5-15,0 0 1 16,0 0-17-16,0 0-2 16,-15-21-19-16,15 21-9 15,0 0 4-15,0 0-3 16,0 0 6-16,0 0-3 0,0-3 5 15,0 3-2-15,6 0-1 16,10 0-2-16,8 0 2 16,4 0 1-16,5 0-2 15,0 0-4-15,0 0 4 16,-3 0 0-16,-3-3-2 16,-2-1-5-16,-4 1 3 15,-2 0-4-15,-8 3 6 16,-5 0-4-16,-3 0-2 15,-3 0-16-15,0 0-29 16,0 0-62-16,-20 0-77 16,-2 6-146-16</inkml:trace>
  <inkml:trace contextRef="#ctx0" brushRef="#br0" timeOffset="341.08">28209 12973 733 0,'0'0'77'0,"0"0"-50"16,0 0-7-16,0 0 33 16,0 0-5-16,0 0-17 0,22 0-13 15,13 0-12 1,5 0 10-16,6 2-10 0,-1-2 4 15,-6 0-3-15,-6 0 1 16,-5 0-8-16,-5 0 0 16,-3 0 7-16,-5 0-7 15,-1 0 0-15,-7 0 1 16,-1 0-1-16,-3 0 0 16,0 0 0-16,0 0-10 15,4 0-42-15,-1 0-55 16,4-6-92-16,0-4-237 15</inkml:trace>
  <inkml:trace contextRef="#ctx0" brushRef="#br0" timeOffset="2176.8">28893 12593 441 0,'0'0'225'16,"0"0"-177"-16,0 0-30 0,0 0 5 15,0 0 3-15,0 0-26 16,-2 54 8-16,-10-11 3 15,0 0 26-15,2-7-6 16,1-5-24-16,2-9 10 16,2-5 1-16,3-7 1 15,1-4-9-15,1-2-3 16,0-2-3-16,0-1-3 16,0 1 5-16,8-1-3 15,14 0-1-15,9-1 13 0,8 0 0 16,4 0 6-1,0 0-9-15,5 0-5 0,-6-4-5 16,-5-3 3-16,-5 1 8 16,-12 2-11-16,-6 0-2 15,-10 0-17-15,-2-2-14 16,-2-3-63-16,0 2-34 16,-12-2-93-16</inkml:trace>
  <inkml:trace contextRef="#ctx0" brushRef="#br0" timeOffset="2418.15">29092 12706 590 0,'0'0'144'0,"0"0"-133"15,0 0-2-15,-5 113 39 16,3-64 50-16,1-3-50 15,1-7-16-15,0-6-21 16,0-5-5-16,0-6 1 16,0-6-1-16,0-7-6 15,1-5-8-15,6-4-53 16,2 0-75-16,4-17-157 16</inkml:trace>
  <inkml:trace contextRef="#ctx0" brushRef="#br0" timeOffset="2724.33">29473 12629 53 0,'0'0'776'16,"0"0"-721"-16,0 0-55 15,0 0-7-15,0 0 7 16,1 112 32-16,-1-57 22 16,0-4-33-16,0-7-12 0,0-7 0 15,0-6-9-15,-3-7 2 16,-1-7-3 0,1-3 1-16,1-9 0 0,1-2 0 15,-1-3-25-15,2 0-32 16,0-14-25-16,0-11-53 15,0-7-351-15</inkml:trace>
  <inkml:trace contextRef="#ctx0" brushRef="#br0" timeOffset="2963.69">29503 12639 636 0,'0'0'125'0,"0"0"-102"16,0 0-3-16,0 0 27 16,0 0-9-16,0 0-19 15,59-11 0-15,-27 4-17 16,-1 0 7-16,-4 0-7 16,-9 1-2-16,-3 2-1 15,-8 4-37-15,-7-1-72 16,0 1-67-16,-9 0-419 15</inkml:trace>
  <inkml:trace contextRef="#ctx0" brushRef="#br0" timeOffset="3166.15">29512 12808 711 0,'0'0'94'0,"0"0"-82"15,0 0 23-15,0 0 20 16,0 0 1-16,86-14-28 16,-60 9-25-16,-7 2-3 15,-9 1-26-15,-4 2-65 16,-6 0-78-16,0 5-130 16</inkml:trace>
  <inkml:trace contextRef="#ctx0" brushRef="#br0" timeOffset="3363.62">29457 13034 553 0,'0'0'132'15,"0"0"-53"-15,0 0 3 16,0 0-9-16,0 0-5 16,0 0-30-16,27 27-19 15,11-27-5-15,4 0 4 16,1-13-18-16,3 1-4 15,-4-2-78-15,-4 1-46 16,-7 0-119-16</inkml:trace>
  <inkml:trace contextRef="#ctx0" brushRef="#br0" timeOffset="3559.1">30081 12965 669 0,'0'0'136'0,"0"0"-106"16,-6 93 73-16,1-58-26 16,2 0-32-16,1-5-24 15,2-7-12-15,0-3-8 16,0-5-1-16,-3-4-59 16,-3-8-75-16,-8-3-204 15</inkml:trace>
  <inkml:trace contextRef="#ctx0" brushRef="#br0" timeOffset="4399.01">28261 10659 775 0,'0'0'107'0,"0"0"-103"15,0 0 0-15,0 0 3 16,0 0 18-16,0 0 6 16,41 8 2-16,-8-4-4 15,4-3 4-15,-1-1-7 0,-1 0-21 16,-7 0 9-1,-5 0-13-15,-2 0 0 0,-6 0-1 16,-3 0-31-16,-6 0-32 16,-6 0-48-16,0 3-63 15,-6 3-172-15</inkml:trace>
  <inkml:trace contextRef="#ctx0" brushRef="#br0" timeOffset="4674.27">28239 10962 702 0,'0'0'134'0,"0"0"-123"16,0 0 14-16,0 0 28 15,0 0 15-15,0 0-16 16,82 2-14-16,-34-2-14 15,2-8-1-15,-5 1-6 16,-3 0-11-16,-11 2-5 16,-8 2 7-16,-7 1-8 15,-5 0-25-15,-4 0-48 16,3-6-61-16,0 0-52 16,-1-3-110-16</inkml:trace>
  <inkml:trace contextRef="#ctx0" brushRef="#br0" timeOffset="5295.61">29145 10663 768 0,'0'0'72'0,"0"0"-58"15,0 0 23-15,-100-66 21 0,71 61-2 16,1 5-31-16,-2 0 6 16,0 12-23-16,2 10-5 15,5 3-2-15,4 6 2 16,10-3 5-16,6-1-7 15,3-5 2-15,0-2-3 16,8-5 0-16,8-3 0 16,8-6-3-16,1-6 1 15,4 0-21-15,-1-5 23 16,-1-12 0-16,-3-4 4 16,-3-2-4-16,-4-3 3 15,-1 3-6-15,-3 4 8 0,-4 6 0 16,-5 5-3-1,1 2 16-15,-3 6-17 0,-2 0 5 16,0 0 11-16,0 12-17 16,0 22-15-16,0 15 15 15,0 8 13-15,-2 4 18 16,-6-3-10-16,-1-8-14 16,3-5-6-16,-1-9 4 15,4-8-3-15,0-9-1 16,2-7 2-16,-1-5-3 15,1-5 0-15,1-1 2 16,0-1-2-16,0 0 3 16,0 0-3-16,0 0-4 0,0 0-23 15,0-8-32 1,3-9-15-16,9-4-95 0,4-1-60 16</inkml:trace>
  <inkml:trace contextRef="#ctx0" brushRef="#br0" timeOffset="5753">29473 10693 319 0,'0'0'87'0,"0"0"-54"15,0 0 67-15,0 0 11 16,0 0-21-16,0 0-11 15,0-6-23-15,0 6-9 16,0 0 1-16,0 0-11 16,0 9-18-16,0 23-19 15,-3 15 0-15,-10 10 12 0,-2 4 29 16,2-7-24 0,0-6-1-16,4-9-14 0,2-5-2 15,0-11 0-15,2-7 3 16,2-6-3-16,3-6 0 15,0-4 0-15,0 0-24 16,0-12-38-16,0-15-42 16,8-11-167-16</inkml:trace>
  <inkml:trace contextRef="#ctx0" brushRef="#br0" timeOffset="6018.01">29462 10710 669 0,'0'0'160'15,"0"0"-117"-15,0 0 4 16,0 0 25-16,0 0-17 16,0 0-16-16,48-13-25 15,-13 8 0-15,5-3-7 16,-6 2-2-16,-6 2-4 15,-6-1 1-15,-8 4-2 16,-8 1-32-16,-4 0-30 16,-2 1-59-16,-8 12-42 15,-16 4-190-15</inkml:trace>
  <inkml:trace contextRef="#ctx0" brushRef="#br0" timeOffset="6217.59">29474 10962 345 0,'0'0'328'16,"0"0"-274"-16,0 0-9 15,0 0 60-15,82-8-14 16,-55 1-47-16,-3-1-30 16,0 1-6-16,-2 1-7 15,-6 2-1-15,-5 4-26 16,-8 0-61-16,-3 0-70 0,-4 6-112 15</inkml:trace>
  <inkml:trace contextRef="#ctx0" brushRef="#br0" timeOffset="6416.06">29464 11162 482 0,'0'0'155'15,"0"0"-60"-15,0 0 12 16,0 0-19-16,0 0-26 15,0 0-16-15,52 27 3 16,-10-27-19-16,6 0-15 16,4-3-8-16,-2-9-7 15,-3 2-18-15,-7-1-86 0,-4 1-114 16,-6 1-209-16</inkml:trace>
  <inkml:trace contextRef="#ctx0" brushRef="#br0" timeOffset="6685.34">30092 11133 742 0,'0'0'119'0,"0"0"-91"0,0 0 10 15,0 0 44-15,0 95-4 16,0-66-54-16,0-2-15 16,0-4-6-16,0-5 1 15,0-4-4-15,-4-2-14 16,-6-4-47-16,-4-3-49 16,-3-5-75-16,-5 0-322 15</inkml:trace>
  <inkml:trace contextRef="#ctx0" brushRef="#br0" timeOffset="7688.28">26523 7988 569 0,'0'0'112'15,"0"0"-89"-15,0 0 18 16,0 0 6-16,0 0 8 0,0 0-5 16,0-10-6-16,0 10-8 15,0 3-11-15,0 22-25 16,0 20-13-16,0 14 13 15,0 5 6-15,-3-1 14 16,0-10-6-16,0-6-12 16,2-10 4-16,-1-8-6 15,2-8 2-15,0-8 0 16,0-6-2-16,0-7-1 16,0 0-34-16,0-14-89 0,0-13-85 15</inkml:trace>
  <inkml:trace contextRef="#ctx0" brushRef="#br0" timeOffset="7946.59">26589 7947 723 0,'0'0'85'0,"0"0"-72"16,0 0 10-16,0 0 13 16,0 0-10-16,91-23-3 15,-61 17 0-15,-2 4-9 0,-1 2-12 16,-6 0-4 0,-9 3-38-16,-8 10-86 0,-4 5-105 15,-13 1-313-15</inkml:trace>
  <inkml:trace contextRef="#ctx0" brushRef="#br0" timeOffset="8140.07">26577 8313 650 0,'0'0'72'15,"0"0"-70"-15,0 0 14 0,0 0 56 16,80-17-19-1,-52 9-18-15,-3 5-14 0,-4 0-21 16,-9 3-4-16,-5 0-76 16,-7 0-82-16,-6 12-250 15</inkml:trace>
  <inkml:trace contextRef="#ctx0" brushRef="#br0" timeOffset="8317.6">26555 8540 606 0,'0'0'171'0,"0"0"-160"16,0 0 2-16,0 0 46 0,0 0 12 15,113 3-17 1,-74-8-29-16,-2-1-15 0,-4 0-10 16,-5-2-74-16,-4-4-149 15,-6-1-403-15</inkml:trace>
  <inkml:trace contextRef="#ctx0" brushRef="#br0" timeOffset="8798.31">27080 8382 710 0,'0'0'165'16,"0"0"-140"-16,0 0-15 15,0 0 8-15,-31 80-5 16,22-41 53-16,4 0-45 16,5-5-8-16,0-4 0 15,0-5-11-15,0-7-1 16,12-5 4-16,1-5-2 15,2-5-3-15,2-3 0 16,2 0-14-16,2-5 1 16,1-15 13-16,0-4 4 15,-5-2-4-15,-3 5-8 16,-6 3 8-16,-2 11 1 0,-4 3 8 16,-2 4 9-16,0 0-2 15,0 3-4-15,0 16-9 16,0 7-1-16,0 6 0 15,0 0 19-15,-2-3-5 16,-1-3-8-16,-1-7-4 16,2-1-1-16,2-4-3 15,0-4 0-15,0-3-17 16,0-7-61-16,0 0-47 16,5-7-115-16</inkml:trace>
  <inkml:trace contextRef="#ctx0" brushRef="#br0" timeOffset="9083.86">27587 8224 780 0,'0'0'149'0,"0"0"-125"16,0 0 2-16,0 0 35 15,0 0-14-15,0 0-18 16,82-8-16-16,-48 8-7 16,-2 0-6-16,-8 0-59 15,-11 3-69-15,-13 10-86 16,0 4-269-16</inkml:trace>
  <inkml:trace contextRef="#ctx0" brushRef="#br0" timeOffset="9239.85">27648 8467 722 0,'0'0'63'16,"0"0"20"-16,0 0 0 15,0 0 0-15,0 0-16 16,96 5-29-16,-47-9-19 0,5-7-19 15,-4-1-20-15,-11-5-84 16,-12 1-348-16</inkml:trace>
  <inkml:trace contextRef="#ctx0" brushRef="#br0" timeOffset="9781.95">28436 8001 746 0,'0'0'160'0,"0"0"-160"16,0 0-4-16,-27 118 4 15,20-65 0-15,1-3 26 16,4-6 15-16,1-6-30 15,1-7 11-15,0-5-7 16,0-6-6-16,0-5-3 16,0-5-3-16,0-2-3 15,0-4-30-15,0-4-81 16,0 0-142-16</inkml:trace>
  <inkml:trace contextRef="#ctx0" brushRef="#br0" timeOffset="10200.84">28721 8100 919 0,'0'0'84'0,"0"0"-66"0,0 0 5 15,0 0-3-15,-61 78-11 16,31-28 9-16,6-2 13 16,9 1-13-16,9-9-10 15,6-5-7-15,0-4 3 16,9-7-4-16,14-4 1 16,5-7-2-16,3-7-13 15,1-6-4-15,-3 0-18 16,-5-11 9-16,-6-5 16 15,-8-6 11-15,-6 1 5 16,-4-2-5-16,-4 1-12 16,-15 4 12-16,-6 4 8 0,-3 4 18 15,2 5-2-15,5 5-15 16,9 0-4-16,5 0-5 16,7 0-6-16,0 0-33 15,7 0-103-15,14 0-234 16</inkml:trace>
  <inkml:trace contextRef="#ctx0" brushRef="#br0" timeOffset="10504.03">29219 8119 995 0,'0'0'65'16,"0"0"-63"-16,0 0-2 15,0 0-16-15,-4 88 14 16,-2-39 2-16,0-4 35 16,3-3-19-16,1-7-15 15,-1-7 0-15,2-6 5 16,-2-3-6-16,1-7-3 15,1-4-25-15,-2-7-32 16,0-1-63-16,-3-7-82 16,3-15-376-16</inkml:trace>
  <inkml:trace contextRef="#ctx0" brushRef="#br0" timeOffset="10726.73">29221 8131 826 0,'0'0'130'15,"0"0"-109"-15,0 0-2 16,0 0 25-16,0 0-12 16,0 0-30-16,95-26 10 0,-63 22-7 15,-3 4-5 1,-5 0-10-16,-9 0-49 0,-9 9-80 15,-6 3-112-15</inkml:trace>
  <inkml:trace contextRef="#ctx0" brushRef="#br0" timeOffset="10912.66">29234 8407 658 0,'0'0'127'15,"0"0"-73"-15,0 0 16 16,0 0 15-16,0 0-46 16,91-21-24-16,-58 16-10 15,-6 3-5-15,-11 2-87 0,-10 0-74 16,-6 3-141-16</inkml:trace>
  <inkml:trace contextRef="#ctx0" brushRef="#br0" timeOffset="11099.16">29208 8681 414 0,'0'0'313'16,"0"0"-264"-16,0 0 17 16,0 0 0-16,102 2-28 15,-49-9-22-15,3-6-16 0,-2 0-25 16,-9-5-148-1,-10-5-377-15</inkml:trace>
  <inkml:trace contextRef="#ctx0" brushRef="#br0" timeOffset="11282.67">29838 8610 355 0,'0'0'478'15,"-17"77"-383"-15,9-38-22 16,4-3-22-16,2-5-41 0,0-5-3 16,1-1-7-16,-4-5-1 15,-3-8-86-15,-4-4-136 16</inkml:trace>
  <inkml:trace contextRef="#ctx0" brushRef="#br0" timeOffset="23342.13">26022 3770 286 0,'0'0'328'15,"0"0"-297"-15,0 0-1 16,0 0-12-16,0 0 25 0,0 0 17 16,0 0-16-16,0-65 4 15,0 65-16-15,0 0-6 16,0 0 1-16,0 0 7 16,0-1-15-16,0 1-8 15,0 0-3-15,0 0-7 16,0 0-1-16,0 10-8 15,0 14-10-15,0 9 18 16,-9 10 0-16,0 3 4 16,3-3-4-16,0-3 1 15,0-4-1-15,2-6 0 16,1-5 3-16,-2-6-3 16,2-5 0-16,2-4 1 0,-1-5-1 15,1 0-66-15,-1-3-46 16,2-2-30-16,-3 0-173 15</inkml:trace>
  <inkml:trace contextRef="#ctx0" brushRef="#br0" timeOffset="23605.94">25983 3668 756 0,'0'0'127'0,"0"0"-91"16,0 0-4 0,0 0 11-16,0 0 6 0,0 0-13 15,5-6-6 1,5 6-18-16,12 0-11 0,10 0 2 16,7 0-3-16,2 0 0 15,-6 4-28-15,-7 1-41 16,-8 4-30-16,-9 3-34 15,-11 0-67-15,0 1-221 16</inkml:trace>
  <inkml:trace contextRef="#ctx0" brushRef="#br0" timeOffset="23799.42">25945 3938 459 0,'0'0'225'0,"0"0"-205"16,0 0-2-16,0 0 51 15,0 0 19-15,0 0-15 16,4 1-5-16,11-1-29 16,10 0-23-16,8 0-16 15,3 0 0-15,-5 0-46 16,-7 0-73-16,-13 12-50 16,-11 2-126-16</inkml:trace>
  <inkml:trace contextRef="#ctx0" brushRef="#br0" timeOffset="23975.95">25903 4189 749 0,'0'0'68'15,"0"0"-40"-15,0 0 34 16,0 0 18-16,0 0-7 16,0 0-35-16,30 0-23 15,2 0-15-15,10 0-6 16,9 0-76-16,-1-4-160 15,-6-4-443-15</inkml:trace>
  <inkml:trace contextRef="#ctx0" brushRef="#br0" timeOffset="24248.22">26341 4136 810 0,'0'0'80'0,"0"0"-80"0,0 0-28 16,0 0 27-16,-6 94 0 15,-9-63 2-15,1-3 1 16,3-6 1-16,5-4-3 16,4-9-1-16,2-5 1 15,0-4 8-15,0 0 21 16,5 0 6-16,15 0-18 15,9-4-4-15,10-9-13 0,1-3-40 16,1-7-98 0,-5-4-378-16</inkml:trace>
  <inkml:trace contextRef="#ctx0" brushRef="#br0" timeOffset="24479.11">26716 4021 996 0,'0'0'74'0,"0"0"-72"16,0 0 21-16,0 0 34 16,0 0-1-16,0 0-37 15,76 7-19-15,-27-7 0 0,5 0-50 16,1 0-60-16,-6-8-98 15,-8-6-225-15</inkml:trace>
  <inkml:trace contextRef="#ctx0" brushRef="#br0" timeOffset="24701.52">27221 3876 641 0,'0'0'180'0,"0"0"-176"15,0 0-4-15,0 0 0 16,0 0 31-16,-26 110 25 0,11-61-15 16,0 0-26-16,4-5 6 15,1-9-5-15,3-9-15 16,2-8 1-16,0-6-2 16,4-7 0-16,1-3-41 15,0-2-49-15,0-15-64 16</inkml:trace>
  <inkml:trace contextRef="#ctx0" brushRef="#br0" timeOffset="24913.47">27225 3842 814 0,'0'0'58'0,"0"0"-39"16,0 0 51-16,0 0-11 15,0 0-47-15,0 0-11 16,80-5 0-16,-41 5-2 16,0 0-13-16,-5 0-16 15,-4 0-28-15,-11 0-70 16,-10 0-98-16</inkml:trace>
  <inkml:trace contextRef="#ctx0" brushRef="#br0" timeOffset="25117.45">27138 4103 496 0,'0'0'120'15,"0"0"-62"1,0 0 9-16,0 0 29 0,0 0 10 16,0 0-36-16,-15 18-18 15,35-16-18-15,11-2-27 16,15 0 5-16,9 0-12 15,-1 0-6-15,0-2-54 16,-15-1-53-16,-13 2-140 16</inkml:trace>
  <inkml:trace contextRef="#ctx0" brushRef="#br0" timeOffset="25316.92">27072 4313 762 0,'0'0'117'16,"0"0"-108"-16,0 0 18 16,0 0 55-16,0 0-18 15,0 0-51-15,117 15 2 16,-64-15-8-16,0 0-7 16,-3 0-43-16,-6-9-86 15,-10-3-145-15</inkml:trace>
  <inkml:trace contextRef="#ctx0" brushRef="#br0" timeOffset="25536.33">27747 4185 831 0,'0'0'47'15,"0"0"-45"-15,-20 85 61 16,5-46 4-16,-1-2-11 15,4-1-40-15,0-3 0 16,-1-3-11-16,4-8-3 16,-1-5-2-16,2-5-14 15,2-7-53-15,3-5-78 16,3-1-160-16</inkml:trace>
  <inkml:trace contextRef="#ctx0" brushRef="#br0" timeOffset="25728.82">27966 4210 466 0,'0'0'467'0,"0"0"-408"16,0 0-45-16,0 0-6 15,0 0 0-15,0 0-1 16,102 13-7-16,-80-12-25 15,-11-1-170-15,-11 0-492 0</inkml:trace>
  <inkml:trace contextRef="#ctx0" brushRef="#br0" timeOffset="25861.47">27971 4421 672 0,'0'0'225'0,"0"0"-217"15,0 0 12-15,0 0 46 16,0 0-4-16,0 0-29 15,100 15-30-15,-32-15-3 16,1-19-217-16</inkml:trace>
  <inkml:trace contextRef="#ctx0" brushRef="#br0" timeOffset="27601.9">28919 13391 656 0,'0'0'82'0,"0"0"-57"0,0 0-1 16,0 0 20-16,0 0 5 15,0 0 2-15,-1-4-13 16,1 4-15-16,0 0-11 15,0 0-8-15,0 0 4 16,0 0-6-16,0-1 2 16,6 1-4-16,13-2-3 15,8 2 2-15,9-1-1 16,9 1 1-16,10 0-8 16,6 0-2-16,8 0-2 15,7 0-7-15,5 1-11 0,6 5 2 16,0 1 15-16,-7-2 12 15,-9 1-1-15,-12 0 3 16,-11-4 0-16,-9 3 0 16,-13-4 3-16,-9-1 2 15,-6 0 19-15,-6 0 4 16,-3 0 8-16,-2 0-8 16,0 0-10-16,0 0-11 15,0 0 2-15,0 0-4 16,0-3-5-16,-2-7-61 15,-14 1-59-15,-9 2-102 16</inkml:trace>
  <inkml:trace contextRef="#ctx0" brushRef="#br0" timeOffset="28433.52">27414 15458 793 0,'0'0'16'16,"0"0"-16"-16,0 0-72 15,106-20 68-15,-67 11 4 16,4 1 13-16,3-2 4 16,7 1 3-16,8-2-8 15,6 5 7-15,0 0 12 16,0 2 2-16,-4 2-6 15,-5 2-3-15,-8 0-5 16,-9 0 1-16,-11 0-6 0,-12 0 5 16,-3 0-8-16,-9 0 4 15,-5-2 2-15,-1 2-17 16,0-7 0-16,0-9-3 16,0-10-76-16,0-13-212 15</inkml:trace>
  <inkml:trace contextRef="#ctx0" brushRef="#br0" timeOffset="29642.85">28627 4095 700 0,'0'0'71'0,"0"0"-57"16,0 0 18-16,0 0 11 16,0 0 4-16,0 0 15 0,-7 0-9 15,7 0-7-15,0 0-11 16,0 0-7-16,0 0-12 15,0 0-16-15,8 0-1 16,13 0-8-16,11 6 4 16,11 6 4-16,-1 5 1 15,-9 4-5-15,-11 5-17 16,-15 2-3-16,-7 3 3 16,-10 3-7-16,-20-5 14 15,-4-2 4-15,4-8 7 16,9-7 1-16,10-6 3 15,10-3-2-15,1-2-1 0,0 2-7 16,15 5-61 0,13 0 62-16,7 7 9 0,-2 5 6 15,-7 2-6-15,-8 7-3 16,-15 0-6-16,-3 1 9 16,-11-2 0-16,-14-3 2 15,-5-3 2-15,-2-6 3 16,0-6 17-16,4-4 25 15,6-6 6-15,6 0-11 16,5 0-14-16,5-15-30 16,6-10-11-16,0-9-156 15,18-5-603-15</inkml:trace>
  <inkml:trace contextRef="#ctx0" brushRef="#br0" timeOffset="29915.12">29169 4217 862 0,'0'0'154'0,"0"0"-145"16,0 0-9-16,0 0 0 15,0 0-22-15,0 0 3 16,-5 94 19-16,4-45 24 15,1 0-22-15,0-4 9 16,0-5 0-16,0-11-9 0,0-5-2 16,0-8-1-16,-4-5-36 15,-6-1-39-15,-2-10-89 16,0 0-226-16</inkml:trace>
  <inkml:trace contextRef="#ctx0" brushRef="#br0" timeOffset="30136.53">29186 4181 779 0,'0'0'146'16,"0"0"-117"-16,0 0-13 16,0 0 43-16,0 0-1 0,0 0-19 15,35-3-39 1,-10 3 0-16,8 0 2 0,3 0-4 15,-8 8-13-15,-7 1-45 16,-8 1-82-16,-11 2-34 16,-2 0-179-16</inkml:trace>
  <inkml:trace contextRef="#ctx0" brushRef="#br0" timeOffset="30296.1">29224 4434 718 0,'0'0'69'0,"0"0"-43"0,0 0 22 16,0 0-6 0,0 0-4-16,0 0-8 0,88 1-28 15,-63-4-2-15,-11 3-68 16,-11 0-82-16,-3 4-227 16</inkml:trace>
  <inkml:trace contextRef="#ctx0" brushRef="#br0" timeOffset="30438.72">29172 4661 635 0,'0'0'130'16,"0"0"-101"-16,0 0 38 15,0 0-4-15,0 0-31 16,114 31-21-16,-72-31 3 0,1 0-14 16,1 0-9-1,-8 0-169-15</inkml:trace>
  <inkml:trace contextRef="#ctx0" brushRef="#br0" timeOffset="31951.57">25950 5400 39 0,'0'0'20'0,"0"0"72"16,0 0 34-16,0 0-79 15,0 0-45-15,0 0 4 0,3-65 24 16,-3 56 11-16,0-1 6 16,0-3-22-16,3-1 22 15,0-1 6-15,2 1 25 16,-2-1-23-16,-2 2 6 16,-1 2-5-16,0 4-10 15,0 3-20-15,0 3 12 16,0 1-7-16,0 0-25 15,0 6-6-15,0 27-37 16,0 13 37-16,0 13 7 16,-1 2 5-16,1-2-4 15,0-8 1-15,0-8-3 16,0-10-4-16,0-9 1 0,0-6-3 16,0-4-1-16,0-6-49 15,0-4-103-15,0-4-129 16</inkml:trace>
  <inkml:trace contextRef="#ctx0" brushRef="#br0" timeOffset="32177.71">25976 5348 730 0,'0'0'100'15,"0"0"-74"-15,0 0 2 16,0 0 25-16,0 0-17 0,0 0-25 16,51-19-10-16,-11 17-1 15,7-2 6-15,0 4-12 16,-3 0-46-16,-8 0-81 16,-13 0-108-16</inkml:trace>
  <inkml:trace contextRef="#ctx0" brushRef="#br0" timeOffset="32366.73">26041 5547 772 0,'0'0'66'16,"0"0"-49"-16,0 0 30 0,0 0 4 15,0 0-3 1,0 0-18-16,120-15-23 0,-79 11-7 15,-9 4-43-15,-14 0-132 16,-16 0-200-16</inkml:trace>
  <inkml:trace contextRef="#ctx0" brushRef="#br0" timeOffset="32530.81">26011 5806 716 0,'0'0'132'15,"0"0"-119"-15,0 0-1 0,0 0 44 16,0 0 8-16,111-15-29 16,-68 6-24-16,-1 1-11 15,-5 1-60-15,-5-1-161 16</inkml:trace>
  <inkml:trace contextRef="#ctx0" brushRef="#br0" timeOffset="33069.37">26452 5719 824 0,'0'0'125'0,"0"0"-123"0,0 0 9 16,0 0 10-16,0 0 2 15,0 0 2-15,0-13 3 16,0 13-17-16,0 0-8 16,0 0-2-16,0-1 3 15,0 1 3-15,0 0 3 16,0 0 1-16,0 0 0 16,0 0 0-16,0 0-4 15,12 0 7-15,12 0-14 16,4 0-1-16,5 2-1 15,-5 11-12-15,-10 3-31 16,-14 1-16-16,-4 4 20 0,-13 0-1 16,-17 0 16-16,2-3 11 15,5-10 4-15,9-2 8 16,9-2 3-16,5-3-2 16,0 0-9-16,8 1-72 15,14 5 31-15,3 2 52 16,0 5 0-16,-5 7-11 15,-8 3 5-15,-11 2 0 16,-1 1 6-16,-10-4 10 16,-13-3 10-16,0-9 10 15,-3-2 24-15,3-7 22 16,3-2-16-16,1 0-14 16,4-14-30-16,9-15-16 0,6-14-157 15,9-11-502 1</inkml:trace>
  <inkml:trace contextRef="#ctx0" brushRef="#br0" timeOffset="33266.83">26802 5681 677 0,'0'0'292'0,"0"0"-243"16,0 0-30-16,0 0 25 15,0 0-23-15,0 0-8 0,124 0-13 16,-64 0-2-16,0 0-80 16,-8-3-93-16,-10-8-238 15</inkml:trace>
  <inkml:trace contextRef="#ctx0" brushRef="#br0" timeOffset="33486.25">27329 5524 791 0,'0'0'43'0,"0"0"-41"15,0 0-2-15,0 0 0 16,0 0 37-16,0 106-2 0,0-69-14 16,0-4-18-1,0-3-3-15,0-4 0 0,0-7 0 16,0-3-12-16,-4-8-49 15,-2-8-56-15,-1 0-123 16</inkml:trace>
  <inkml:trace contextRef="#ctx0" brushRef="#br0" timeOffset="33694.69">27326 5482 742 0,'0'0'205'0,"0"0"-161"0,0 0-18 16,0 0 8-16,0 0-12 15,0 0-15-15,77-16-4 16,-41 11-3-16,0 0-17 16,-1 3-75-16,-12 1-72 15,-12 1-233-15</inkml:trace>
  <inkml:trace contextRef="#ctx0" brushRef="#br0" timeOffset="33856.49">27354 5686 443 0,'0'0'293'16,"0"0"-240"-16,0 0-4 0,0 0 45 15,0 0-57 1,0 0-14-16,78-13-21 0,-47 8-2 15,-6 3-113-15,-14 2-91 16</inkml:trace>
  <inkml:trace contextRef="#ctx0" brushRef="#br0" timeOffset="34024.04">27303 5911 603 0,'0'0'53'16,"0"0"16"-16,0 0 8 15,0 0 11-15,0 0 0 0,0 0-47 16,69 11-28-16,-19-11-13 16,3-8-55-16,-4-8-96 15,-10-2-452-15</inkml:trace>
  <inkml:trace contextRef="#ctx0" brushRef="#br0" timeOffset="34286.33">27748 5834 758 0,'0'0'179'0,"0"0"-179"16,0 0-9-16,0 0 7 0,-1 87 4 16,-14-54 7-16,0-3 1 15,3-4 1-15,5-8 4 16,5-8-4-16,2-6 1 15,0-3-1-15,0-1 17 16,18 0 3-16,13 0-12 16,13-12-6-16,9-8-13 15,1-5-73-15,-11-5-115 16,-10-5-305-16</inkml:trace>
  <inkml:trace contextRef="#ctx0" brushRef="#br0" timeOffset="34482.82">28166 5850 863 0,'0'0'183'0,"0"0"-157"16,0 0-4-16,0 0-3 15,95-2-10-15,-44-5-3 16,-3 2-6-16,-12 4-54 15,-17 1-165-15,-18 0-265 16</inkml:trace>
  <inkml:trace contextRef="#ctx0" brushRef="#br0" timeOffset="34616.46">28296 6047 806 0,'0'0'160'0,"0"0"-147"15,0 0 20 1,0 0 22-16,85 0-11 0,-28-5-34 15,11-8-10-15,-1-2-39 16,-9-3-248-16</inkml:trace>
  <inkml:trace contextRef="#ctx0" brushRef="#br0" timeOffset="36031.78">28880 11264 750 0,'0'0'100'15,"0"0"-100"-15,0 0-36 16,0 0 9-16,0 0 27 16,0 0 10-16,39 0 10 15,-10 0 1-15,7 0-9 16,3 0-7-16,7 0-1 15,3 0-4-15,5 4 4 16,7-2-4-16,3 3 0 0,3-2-4 16,4 1 0-1,-3 1-7-15,-9 0 9 0,-12-1 2 16,-16-3 0-16,-13 2 4 16,-12-3 3-16,-5 0 3 15,-1 1 19-15,0-1 16 16,0 0 2-16,0 0-13 15,0 0-26-15,0 0 7 16,0 0-13-16,0 2-2 16,0 1-8-16,0 3-5 15,0 1-46-15,0 3-36 16,0-4-74-16</inkml:trace>
  <inkml:trace contextRef="#ctx0" brushRef="#br0" timeOffset="37148.04">28961 13337 835 0,'0'0'134'0,"0"0"-134"15,0 0 0-15,0 0-12 16,0 0 12-16,0 0 13 16,3 0-11-16,17-1 10 15,6-1-6-15,10 1-5 16,12 1 2-16,4 0 6 15,6 0-9-15,5 0 0 0,3 0-2 16,7 0 4 0,0 0-9-16,0 0 7 0,-6 0 0 15,-10 0 2-15,-12 0-2 16,-14 0-4-16,-13 0 4 16,-11 0 2-16,-7 0 0 15,0 0 21-15,0 0 17 16,0 0 2-16,0 0-11 15,0 0-18-15,-4 0-6 16,-1 0-5-16,1 0-4 16,3 0-23-16,1 0-46 15,0-15-101-15,0-13-220 0</inkml:trace>
  <inkml:trace contextRef="#ctx0" brushRef="#br0" timeOffset="38221.94">29037 5630 514 0,'0'0'351'15,"0"0"-297"-15,0 0-54 16,0 0-9-16,0 0-4 16,-18 73 10-16,14-34 3 15,4-3 2-15,0 0 2 16,16-4 16-16,5-6 10 15,6-3-23-15,0-3 3 16,-2-3-6-16,-3 1-4 0,-8-1 0 16,-3 2-4-16,-10-1-5 15,-1-2 3-15,-6-2 1 16,-15-1 5-16,-7-5 14 16,-1-4 10-16,1-3-5 15,1-1 2-15,5-5-21 16,2-16-11-16,6-13-133 15,6-9-469-15</inkml:trace>
  <inkml:trace contextRef="#ctx0" brushRef="#br0" timeOffset="38413.44">29031 5656 902 0,'0'0'95'0,"0"0"-87"15,0 0 12-15,0 0 15 16,0 0-12-16,105-36-10 16,-59 26-9-16,2 2-4 15,-4 3-55-15,-9-3-194 16,-13 4-547-16</inkml:trace>
  <inkml:trace contextRef="#ctx0" brushRef="#br0" timeOffset="38725.6">29495 5664 693 0,'0'0'151'0,"0"0"-132"16,0 0-19-16,0 0 1 15,0 0 5-15,-22 93 27 0,17-47-11 16,5-1-11-16,0-2-2 16,0-7-5-1,0-10-2-15,0-9-2 0,3-3-29 16,-3-7-67-16,0-7-64 15,0 0-345-15</inkml:trace>
  <inkml:trace contextRef="#ctx0" brushRef="#br0" timeOffset="38942.03">29513 5646 856 0,'0'0'108'16,"0"0"-98"-16,0 0 13 0,0 0 34 16,0 0-47-16,0 0-8 15,81-2-1-15,-45 2-1 16,-7 0-41-16,-5 0-116 16,-10 0-57-16,-14 0-398 15</inkml:trace>
  <inkml:trace contextRef="#ctx0" brushRef="#br0" timeOffset="39097.6">29528 5753 406 0,'0'0'361'16,"0"0"-317"-16,0 0-30 0,0 0 53 16,0 0-24-1,0 0-8-15,79 0-19 0,-46 0-16 16,-6-1-56-16,-12 1-116 15,-15 0-195-15</inkml:trace>
  <inkml:trace contextRef="#ctx0" brushRef="#br0" timeOffset="39266.67">29451 5997 649 0,'0'0'46'0,"0"0"16"16,0 0 24-16,0 0-7 15,0 0-11-15,0 0-29 0,74 12-24 16,-29-12-15-16,7-2-42 16,-5-8-197-16,-3-1-524 15</inkml:trace>
  <inkml:trace contextRef="#ctx0" brushRef="#br0" timeOffset="39428.24">29941 6023 809 0,'0'0'53'16,"0"0"-52"-16,0 0 22 15,-15 73-23-15,12-56 12 0,3-2-12 16,0-1-17 0,0-3-116-16,-1-11-251 0</inkml:trace>
  <inkml:trace contextRef="#ctx0" brushRef="#br0" timeOffset="40136.39">29760 4736 592 0,'0'0'109'0,"0"0"-74"16,0 0 26-16,0 0 5 16,0 0-21-16,0 0-13 15,0-7-8-15,0 26-17 16,0 6-5-16,-2 9 32 16,0 3-14-16,1-3-17 15,1-2 6-15,-2-3-7 16,2-5-1-16,-1-3 1 15,-1-2-3-15,1-3 1 16,-1 3-36-16,1-1-33 16,-1-1-71-16,-1-8-119 15</inkml:trace>
  <inkml:trace contextRef="#ctx0" brushRef="#br0" timeOffset="41712.21">26000 6311 680 0,'0'0'132'0,"0"0"-117"16,0 0-15-16,0 0-17 15,0 0 17-15,0 0 34 16,-15 100 20-16,13-65-22 16,1-3-20-16,1-1 5 15,0-5-14-15,0-4 2 16,0-1-2-16,0-7-2 16,0-1-1-16,0-1-29 15,0-1-34-15,-8-1-32 16,-1-6-36-16,0-4-177 15</inkml:trace>
  <inkml:trace contextRef="#ctx0" brushRef="#br0" timeOffset="41947.58">25998 6344 688 0,'0'0'128'15,"0"0"-87"-15,0 0-27 16,0 0-4-16,0 0 12 16,0 0 4-16,76-38 3 15,-45 34-14-15,2 0-13 0,0 4-2 16,-5 0-4-16,-5 4-64 16,-8 12-68-16,-12 2-92 15,-3 2-304-15</inkml:trace>
  <inkml:trace contextRef="#ctx0" brushRef="#br0" timeOffset="42130.1">25959 6639 716 0,'0'0'95'16,"0"0"-76"-16,0 0 23 15,0 0 37-15,0 0-18 16,0 0-26-16,78-18-26 15,-39 11-9-15,-8 4 0 16,-6 3-44-16,-11 0-79 0,-10 6-123 16,-4 8-139-16</inkml:trace>
  <inkml:trace contextRef="#ctx0" brushRef="#br0" timeOffset="42290.66">25962 6867 783 0,'0'0'60'0,"0"0"-59"16,0 0 19-16,0 0 53 16,81 2-14-16,-42-4-22 0,1-6-28 15,2 2-9 1,-4-4-76-16,-8-4-153 0</inkml:trace>
  <inkml:trace contextRef="#ctx0" brushRef="#br0" timeOffset="42776.37">26401 6697 697 0,'0'0'156'0,"0"0"-100"15,0 0-35-15,0 0 1 16,0 0-10-16,0 0-7 16,-34 70 38-16,26-34-24 15,5-3-8-15,3-2-11 16,0-6 5-16,5-4 1 15,7-6-2-15,4-7 13 16,2-2-13-16,1-4-3 16,4-2-1-16,-1-3-9 15,1-16-1-15,-1-5 8 0,-3 4-8 16,-5 3-7-16,-8 9 17 16,-5 8 2-16,-1 0-2 15,0 0-4-15,0 6-6 16,0 11 3-16,-4 9 7 15,-4 3 10-15,4-1-4 16,1-1-4-16,0-4-2 16,3-7-39-16,0-1-55 15,0-8-69-15,0-7-387 16</inkml:trace>
  <inkml:trace contextRef="#ctx0" brushRef="#br0" timeOffset="42972.85">26729 6780 875 0,'0'0'121'16,"0"0"-107"-16,0 0 7 16,0 0 4-16,0 0-3 15,0 0-20-15,115-4-2 16,-64-3-34-16,3-2-115 15,-5-1-148-15</inkml:trace>
  <inkml:trace contextRef="#ctx0" brushRef="#br0" timeOffset="43210.21">27283 6631 797 0,'0'0'118'0,"0"0"-118"16,0 0-7-16,0 0 7 15,-21 80 5-15,15-42 21 16,3-1-24-16,1-4 4 16,2-4-2-16,0-5-4 15,0-6-13-15,0-4-65 16,-1-8-51-16,-2-6-150 15</inkml:trace>
  <inkml:trace contextRef="#ctx0" brushRef="#br0" timeOffset="43416.66">27259 6599 631 0,'0'0'241'0,"0"0"-180"15,0 0-34-15,0 0 28 16,0 0-23-16,0 0-28 16,76-13 0-16,-37 13-8 15,-3 0-40-15,-8 0-90 0,-9 6-24 16,-17 5-249-16</inkml:trace>
  <inkml:trace contextRef="#ctx0" brushRef="#br0" timeOffset="43577.23">27256 6828 607 0,'0'0'62'0,"0"0"-30"15,0 0 48-15,0 0 22 16,0 0-18-16,0 0-41 16,40 1-28-16,-10-1-15 15,-3-1-66-15,-9 1-107 16,-14 0-165-16</inkml:trace>
  <inkml:trace contextRef="#ctx0" brushRef="#br0" timeOffset="43730.82">27228 7040 616 0,'0'0'107'0,"0"0"-106"16,0 0 55-16,0 0 35 15,0 0-3-15,0 0-29 16,120-12-50-16,-72-2-9 15,-6-1-74-15,-11-3-132 16</inkml:trace>
  <inkml:trace contextRef="#ctx0" brushRef="#br0" timeOffset="44169.97">27598 6924 812 0,'0'0'103'0,"0"0"-72"15,0 0 21-15,0 0-2 16,0 0-15-16,0 0-17 16,0 0-10-16,1 0-8 15,2 0-11-15,0 7 3 16,0 4 6-16,1 4 2 15,-2-1 1-15,-2 0-1 0,0 1 0 16,0 1-1 0,0-1 0-16,0 1 1 0,0 0-9 15,0 0-5-15,0 4-13 16,0 3-13-16,0-1 1 16,1 1 29-16,-1-4 3 15,0-2 3-15,0-7 2 16,0-4 4-16,-4-5 0 15,-2-1 31-15,0 0 13 16,-3 0-3-16,-3 0-8 16,-4 0-12-16,-5-9-17 15,4 1-6-15,1 2-11 0,5 2-44 16,4 4-75-16,3 0-125 16</inkml:trace>
  <inkml:trace contextRef="#ctx0" brushRef="#br0" timeOffset="44413.47">28099 6924 935 0,'0'0'138'0,"0"0"-138"0,0 0-38 16,0 0 33-16,86-18 2 15,-43 16-49-15,-5 2-105 16,-14 0-257-16</inkml:trace>
  <inkml:trace contextRef="#ctx0" brushRef="#br0" timeOffset="44555.09">28193 7107 822 0,'0'0'42'0,"0"0"-38"15,0 0 33-15,0 0 12 16,91 3-7-16,-36-3-42 0,3 0-1 16,-4 0-182-1</inkml:trace>
  <inkml:trace contextRef="#ctx0" brushRef="#br0" timeOffset="47837.36">30616 3895 729 0,'0'0'21'15,"0"0"15"-15,0 0-9 16,0 0 2-16,0-75 8 16,0 71 8-16,0 2-3 15,1 2-14-15,-1 3-28 16,0 33-2-16,0 27-20 15,-12 28 22-15,-9 20 28 16,2 5-17-16,7 1-4 0,5-11-6 16,7-14 3-16,0-14-4 15,3-17 0-15,13-13 4 16,5-7 4-16,3-14-3 16,-2-7 7-16,-4-9-12 15,-3-6 0-15,-9-5-4 16,-2 0 4-16,-2-22 1 15,-2-8-1-15,0-13-32 16,0-4 7-16,-2 8 3 16,-5 9 14-16,1 18 8 15,-1 12 13-15,-5 12-13 16,-11 35-17-16,-11 25 8 0,-5 24 7 16,0 19 2-1,-1 11 0-15,7 9 0 0,8 4 0 16,5-3-4-16,9-5 4 15,8-5 0-15,3-12 2 16,0-12 7-16,1-7-5 16,9-7-3-16,-4-7 5 15,0 0-3-15,-4-5-3 16,-2-1 1-16,0 0-1 16,0 1 1-16,0 7 9 15,-5 1-10-15,-4 3 0 16,-4 3 1-16,-5-5 3 15,-7-7-8-15,-8-12-4 0,-10-14 8 16,-7-11 9-16,-5-7 14 16,-4-11 12-16,-3-4 7 15,4-9 4-15,3-7 3 16,10-3-10-16,8-4-2 16,7-15-23-16,5-6-14 15,4-9-22-15,6-5-67 16,10-11-56-16,5-2-434 15</inkml:trace>
</inkml:ink>
</file>

<file path=ppt/ink/ink1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10-30T06:37:03.236"/>
    </inkml:context>
    <inkml:brush xml:id="br0">
      <inkml:brushProperty name="width" value="0.05292" units="cm"/>
      <inkml:brushProperty name="height" value="0.05292" units="cm"/>
      <inkml:brushProperty name="color" value="#FF0000"/>
    </inkml:brush>
  </inkml:definitions>
  <inkml:trace contextRef="#ctx0" brushRef="#br0">17709 13333 212 0,'0'0'87'0,"0"0"-54"15,0 0-33-15,0 0 0 16,0 0-12-16,0 0 12 0,-6-72 3 16,3 65 1-16,1 1 46 15,1 2-14-15,-1 0-23 16,2 1 8-16,0 3 10 15,-4 0 11-15,1 0 21 16,-1 0 0-16,-4 0-24 16,2 0-22-16,1 0 0 15,0 0 6-15,2 0-3 16,0 0 3-16,-2 0-6 16,2 0-13-16,-3 0-2 15,2 0-1-15,-2 0 2 16,2 2-3-16,0-1 1 15,1 2-1-15,0 0 0 0,-1 1 4 16,1 0-3-16,-2 2 0 16,1-2 4-16,3-4-4 15,1 1 3-15,-2-1 0 16,2 0-3-16,0 0 3 16,0 0 2-16,0 0-6 15,-1 0 1-15,1 0 0 16,-3 0 4-16,0 0-3 15,-3 0-1-15,-4 0-1 16,0 0-3-16,3-4 3 16,1 4 1-16,1 0 2 15,2 0-5-15,2 0 3 0,1 5-1 16,0 10 0-16,0-1 2 16,0-2-1-16,3-5 4 15,7-5-5-15,2-2 3 16,2 0-2-16,-4-4 1 15,-1-11-4-15,-2-1 4 16,-5-1-4-16,-2-1 0 16,0 0 0-16,-3 4 2 15,-10 2 1-15,1 7-1 16,-2 2 0-16,5 3 7 16,2 0 6-16,-1 3-7 15,3 9 4-15,0 1-10 16,2-1 0-16,3-2 2 0,0-4-3 15,0-2 1-15,0-4-1 16,5 0 1-16,3 0-2 16,1-4-5-16,-1-9-2 15,-2-1 1-15,-3 2 3 16,-3-2 5-16,0 4 0 16,-3 1 2-16,-8 3-1 15,-1 3 6-15,0 2 21 16,2 1-8-16,1 0 1 15,2 1 1-15,2 15-16 16,4 6-4-16,1-1 0 16,0-1-2-16,0-4 1 15,3-9-1-15,7-3-9 16,0-4-1-16,1 0 5 0,-1 0-16 16,-1-5-18-16,0-10-18 15,-1-6-75-15,0-2-62 16</inkml:trace>
  <inkml:trace contextRef="#ctx0" brushRef="#br0" timeOffset="1319.61">18831 13140 309 0,'0'0'178'0,"0"0"-125"0,0 0-24 15,0 0 30 1,0 0-1-16,0 0 3 0,3 0 0 16,-3 0-9-16,0 0-15 15,0 0-15-15,0 0-21 16,0 1 0-16,0 5-1 15,0 5-2-15,0 2 2 16,0 5 1-16,0-2 0 16,0-2 5-16,0-5-6 15,0-3-2-15,0-1-2 16,0-5 4-16,3 0 0 16,3 0-8-16,0 0 3 15,-2-7 3-15,-1-2-5 16,-3 0 7-16,0-2 3 15,0 2 4-15,-4 0-5 0,-4 3 5 16,1 4-3-16,-2 0 17 16,1 2-2-16,-1 0-11 15,-1 2-5-15,3 10-1 16,1 4 3-16,1 1-5 16,5-3-3-16,0 0 1 15,0-3 4-15,0-6-4 16,8-1 1-16,6-4-10 15,1 0 2-15,2-10 6 16,-5-4-6-16,-5-2 4 16,-4 2 5-16,-3 1-9 15,0 1 7-15,0 5 2 0,-3 1-2 16,-6 3 0 0,-1 3 2-16,-2 0 19 0,-2 0-18 15,1 9 8-15,3 4-7 16,2-2-2-16,5 0 1 15,1-3-2-15,2-5 1 16,0 0-2-16,8-2 0 16,7-1-4-16,4 0-2 15,1 0 2-15,-5-11-6 16,-5 2-3-16,-1 2 1 16,-7 1 8-16,-2 2 6 15,0 2 1-15,-14 2 0 16,-2 0 8-16,-7 0 16 0,3 2-1 15,3 9 0 1,4-1-17-16,5-5-7 0,8 0-9 16,0-5-54-16,15 0-100 15,12-10-233-15</inkml:trace>
  <inkml:trace contextRef="#ctx0" brushRef="#br0" timeOffset="2738.08">19914 13134 376 0,'0'0'180'0,"0"0"-137"15,0 0-31-15,0 0 20 16,0 0 24-16,0 0-11 16,0 0-12-16,0 2-4 15,0 2-5-15,-3 0-11 16,-3 2-5-16,3-1-8 15,-1 1 0-15,-1 1 4 16,-1 0 3-16,3 3-6 16,-3-1 9-16,3 4-6 0,0 2 13 15,2-1-10 1,-1-3-7-16,2 0 0 0,0-8 0 16,0 0 0-16,0-3 0 15,0 0-11-15,9 0 10 16,2 0-5-16,-2-14 2 15,0 1 4-15,-4-1 0 16,-2 2 1-16,-3 0 2 16,0 2 4-16,0 5-6 15,0 2 1-15,-1 3 3 16,-8 0 8-16,2 0 9 16,-1 0-17-16,-1 0-2 15,2 8 4-15,2 4 1 16,4 1-5-16,-1 1-2 15,2-2 1-15,0-2-2 0,0-5 0 16,9-2 0-16,5-3-9 16,1 0 2-16,-1 0 3 15,0-8-13-15,1-5 14 16,-8-1 2-16,-4 0-3 16,-3 2-5-16,0 0 9 15,0 1 4-15,-7 2 0 16,-6 3-4-16,0 5 0 15,1 1 16-15,1 0 4 16,0 0-19-16,3 7 10 16,0 7-1-16,5 4-9 15,3 0 5-15,0-3-4 0,0-2 2 16,1-6-4 0,11-3-2-16,0-4 0 0,4 0-1 15,1 0-10-15,1-11 7 16,-3-4-9-16,-6 3 2 15,-2 3 11-15,-7 1 2 16,0 3 10-16,-3 0 0 16,-13 1 10-16,-1 4 10 15,-1 0-4-15,2 0-12 16,4 2-14-16,3 2-2 16,7-4-52-16,2-2-89 15,0-26-479-15</inkml:trace>
  <inkml:trace contextRef="#ctx0" brushRef="#br0" timeOffset="5200.06">19374 11859 430 0,'0'0'70'0,"0"0"-70"16,0 0-1-16,0 0 1 0,0 0 22 16,0 0 8-16,0-3-1 15,0 1-6-15,0 2-6 16,0 0 6-16,0 0 16 15,0 0-6-15,0 0-8 16,0 0-9-16,0 0-8 16,0 0 1-16,0 0-3 15,0 0-2-15,0 0-2 16,0 0-1-16,0 0 7 16,0 0-7-16,0 0 0 15,0 0-1-15,0 0 0 0,0 0 2 16,0 0-2-1,0 0 2-15,0 0-1 0,0 0 2 16,0 0 2-16,0 0-2 16,0 0-3-16,0 0 5 15,0 0-4-15,0 0 3 16,0 0-4-16,0 0 4 16,0 0-1-16,0 0-1 15,0 0-2-15,0 0 3 16,0 0-3-16,0 0 2 15,0 0-2-15,0 0 0 16,0 0 0-16,0 0-2 16,0 0-4-16,0 0-44 15,0 0-68-15,0 0-152 16</inkml:trace>
  <inkml:trace contextRef="#ctx0" brushRef="#br0" timeOffset="6433.48">19435 11753 69 0,'0'0'86'16,"0"0"-3"-16,0 0 32 15,0 0-22-15,0 0-37 0,0 0-12 16,0-3-23-16,0 3-3 16,0 0 0-16,0 0 2 15,0 0 5-15,0 0-3 16,0 0-6-16,0 0-8 15,-1 0 13-15,-1 0-4 16,1 3-3-16,1 2-5 16,0-1-3-16,-2 2 0 15,2 1-5-15,0 1 7 16,0 0 0-16,0-2-3 16,-1 0 3-16,1 2-5 15,0-3 5-15,0 5-3 16,0-2 2-16,0 4-5 15,0-2 0-15,0 0-1 16,0 0-1-16,0 3 5 0,0-2-5 16,0-2 1-16,0-2-1 15,1 0 0-15,2 1 0 16,2 0 4-16,-4 0-2 16,2 3-1-16,0-3-1 15,0 2 1-15,3 1-1 16,-3 3 1-16,1 0-1 15,-1 2 3-15,2-2 10 16,-2 0-9-16,0-1-4 16,3 2 0-16,0 2 1 15,1 0 1-15,1 1-2 16,-2-4-1-16,2 2 0 0,-1-2 1 16,-3 0 7-16,1 1-7 15,-1 0 2-15,-1 4-2 16,1 0-5-16,-2 3 5 15,-1 3 6-15,2-1-4 16,-1-1 0-16,1 3 2 16,-2-2-3-16,1 0 0 15,1-1 0-15,0-1-1 16,0-3 2-16,3 3-2 16,1-2 0-16,-2 1 4 15,1 0-4-15,0 1 0 16,-2-2 3-16,2 3-3 15,-3-3 0-15,0 5-2 0,-1 0 2 16,1 2 5-16,0 2-5 16,-2-3 0-16,2 1 0 15,2 0 0-15,-2-1 0 16,2 0 0-16,0-2 0 16,-2-2 0-16,1-1 2 15,-2-2-2-15,-1 0 1 16,1-4-1-16,-1 1-1 15,-1-3 1-15,2-1 0 16,-2-2-3-16,0-2 3 16,0-1 0-16,0 3-3 15,0 4 3-15,0-2 0 0,0 3 4 16,0 2-4-16,0-4 0 16,0-1 3-16,0-4-2 15,0-2-1-15,0-4 0 16,0 0 0-16,0-2 0 15,0 0 0-15,0 0-2 16,0-10-30-16,-2-9-18 16,-4-9-111-16,-1-6-236 15</inkml:trace>
  <inkml:trace contextRef="#ctx0" brushRef="#br0" timeOffset="7239.84">18112 11821 42 0,'0'0'3'15,"0"0"-3"-15,0 0 23 16,0 0 101-16,0 0-5 16,0 0-58-16,0 0-29 15,3-3-19-15,0 0-13 16,1-3-10-16,5-2 5 16,0-1-9-16,2 0-27 15,-1-3-132-15</inkml:trace>
  <inkml:trace contextRef="#ctx0" brushRef="#br0" timeOffset="8700.42">18198 11693 298 0,'0'0'91'15,"0"0"-91"-15,0 0-1 16,0 0 1-16,0 0 15 0,0 0 15 16,0 1-7-16,0 0-10 15,0-1-8-15,0 0 3 16,0 2 12-16,0 2 14 15,0 0-10-15,0 5-1 16,0-2-5-16,0 0-6 16,-3 2-7-16,0-2-5 15,2 0 16-15,1 0-4 16,0-3-2-16,0 1-9 16,0 0 5-16,0 1-6 15,0 0 7-15,0 0-5 16,0 1-1-16,0-1 3 0,0 3-4 15,0 0 5-15,3-1-5 16,-2 0 10-16,2-1-5 16,0 0-1-16,0 0-3 15,0-1 6-15,0 0-6 16,0 0 5-16,3-1-6 16,-5 1 1-16,2-2 0 15,-1 2-1-15,1 0 4 16,-1-1 0-16,1 1-4 15,0 1 1-15,1-2 3 16,-1 2-3-16,0-1-1 16,1 1 0-16,-1-2 1 15,0 3 0-15,2-1-1 0,-2-1 4 16,-2-2-3 0,2 3-1-16,-1-3-5 0,0 2 5 15,1 1 3-15,-2 0 2 16,2 0-2-16,0 0 4 15,-3 0-4-15,1-1 4 16,-1 1-4-16,0-2 4 16,2 1-4-16,-2 1-2 15,0 0-1-15,1 2 2 16,-1-1 3-16,2 0-3 16,-1 3 2-16,-1-3-4 15,2 2 3-15,-2 0-2 16,1 0 1-16,1 0-1 0,-2-1 1 15,1 0-2-15,-1 0 0 16,0-2 4-16,0 2-1 16,0 0 3-16,0-2 4 15,0 0-9-15,0 1 3 16,0 1 1-16,0-1 0 16,0-2 1-16,0 4-4 15,0-2-1-15,0 0 1 16,0 2 2-16,0 0-4 15,0 2 0-15,-1-1 0 16,-1 1 4-16,1 1-4 16,-1-2 1-16,2-5-1 15,0 1 3-15,0-1 0 16,0 1-2-16,0 0 0 0,0-1-1 16,0 4 2-16,0 0 2 15,0-2-4-15,2 4 2 16,-1-2-2-16,1 2 0 15,-1 0 1-15,1 1 0 16,-1 0-1-16,2-1 1 16,-1 0 4-16,-1 0-5 15,1 0 1-15,-1-1-1 16,2 3 1-16,-2 0 3 16,-1 1-6-16,0-2 4 15,0-1 4-15,0 1-5 16,0-1-1-16,2 1-1 15,1 3 1-15,-1-1 0 0,1 4 2 16,0 0-3-16,0 3 2 16,-2 3-1-16,2 1 0 15,0 3 0-15,0 1 0 16,1-1 0-16,-1-1 0 16,0-1-1-16,-1 0 1 15,-1-2 0-15,-1 2 0 16,2 0 0-16,-1 1 0 15,1-1 1-15,-1-1-2 16,1-1 4-16,-1 1-5 16,-1 0 5-16,2 1-4 15,-2-4 1-15,0 0 0 0,0 0 1 16,0-2-1-16,0 0 0 16,0 0 0-16,0 2 0 15,0-2 1-15,0-1-1 16,0-3 1-16,0-6-2 15,0-5-3-15,0-3 4 16,0-3-1-16,-3 0 1 16,-6-13-22-16,-4-16-51 15,-2-8-108-15,-6-10-401 16</inkml:trace>
  <inkml:trace contextRef="#ctx0" brushRef="#br0" timeOffset="9408.52">16905 11864 34 0,'0'0'0'16</inkml:trace>
  <inkml:trace contextRef="#ctx0" brushRef="#br0" timeOffset="10979.82">17036 11811 10 0,'0'0'195'16,"0"0"-137"-16,0 0-52 15,0 0 18-15,0 0 6 16,0 0-6-16,0 8 7 16,0-5-5-16,0-2-3 15,0 1 33-15,-1-2-8 16,1 0-18-16,0 0-16 16,0 0-2-16,0 3 0 15,0 0-8-15,0 0 1 16,0 3-3-16,0 1 2 0,0-3-1 15,0 3 5-15,0-1-1 16,0-1 2-16,0 2 6 16,0 1-5-16,0-1 3 15,0 2-2-15,0-2-5 16,-2 1-3-16,2-1 2 16,-1 2 3-16,1-3-2 15,0 2-3-15,0-3 0 16,0 1-1-16,0 2-2 15,0-3 1-15,0 2 1 16,0 0-2-16,0 0 1 16,0 0-1-16,1 2 0 15,2-3 0-15,-1 3 0 0,2-2 1 16,-2-1-1 0,2-1 0-16,-3 1 0 0,-1 0 1 15,0-2 1-15,2 3 1 16,-2-1-2-16,0 1 2 15,1 0-2-15,1 1-1 16,-1 2 5-16,1-2-4 16,-1 0-1-16,1 1 2 15,-1 0 0-15,2 1 1 16,-1-2 4-16,-1 1-5 16,1-1 2-16,-1 2 0 15,1 0-3-15,1 1-1 0,0 1 5 16,-2-2-4-16,1 1 3 15,1-3-1-15,-2 2-3 16,2-2 0-16,-1 4 1 16,1-2 0-16,-2 0 5 15,2 2-6-15,-1-1 1 16,-2-3 4-16,0-2-5 16,0 3 6-16,0-3-3 15,0 1-1-15,0 0 1 16,0 0-3-16,0 0 2 15,0 1-1-15,0 0 0 16,0 0 0-16,0 0 2 16,0 3-3-16,0 0 4 15,0 0-3-15,0 0-1 16,0 0 3-16,0 1-2 0,0 1-1 16,0-2 3-16,1 0 0 15,-1 2-3-15,0-3 0 16,0 3 0-16,0 2 1 15,0-1 4-15,0-3-5 16,0 1 1-16,0-2 3 16,0 1-2-16,0 0-2 15,0 1 1-15,0 1-2 16,0 1 2-16,0 2-1 16,2 1 0-16,2 1 0 15,2 2 5-15,-2 0-4 16,1 1-1-16,0 0 4 0,-1 1-3 15,-1 0 2-15,-1 1-3 16,-2-4 0-16,0 0 4 16,1-5-2-16,1 3-2 15,-2 0 0-15,0-2 2 16,0 3-2-16,0-1 1 16,0-1 2-16,0 4-1 15,0-1-3-15,0 3 2 16,0-2-1-16,0 5 0 15,0 1 0-15,0 0 5 16,-3-1-1-16,0-1-2 16,0-3 2-16,0 1 1 15,0 1 1-15,1-5-4 0,2-3 1 16,0 2-2 0,0-3-1-16,-1 2 4 0,-1-1-3 15,0-1 1-15,-1-1 4 16,2-3-5-16,-2-2 3 15,3-4-2-15,-3 2 6 16,3-6-8-16,0 0 0 16,-1 1 0-16,1-1 0 15,0 0-1-15,-2 0-10 16,2 0-11-16,-1 0-26 16,-2 0-68-16,0-1-143 15</inkml:trace>
</inkml:ink>
</file>

<file path=ppt/ink/ink1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10-30T06:37:37.941"/>
    </inkml:context>
    <inkml:brush xml:id="br0">
      <inkml:brushProperty name="width" value="0.05292" units="cm"/>
      <inkml:brushProperty name="height" value="0.05292" units="cm"/>
      <inkml:brushProperty name="color" value="#FF0000"/>
    </inkml:brush>
  </inkml:definitions>
  <inkml:trace contextRef="#ctx0" brushRef="#br0">21955 2524 1 0,'0'0'22'0,"0"0"-22"16,0 0-16-16,0 0 9 0,0 0 7 16,0 0 45-16,0 0-22 15,-72-11-23-15,57 11-1 16</inkml:trace>
  <inkml:trace contextRef="#ctx0" brushRef="#br0" timeOffset="904.3">21773 2521 180 0,'0'0'192'0,"0"0"-118"15,0 0-41-15,0 0 22 16,0 0-19-16,0 0-23 15,0 6-4-15,-2-1-9 16,-2 4 1-16,-1 1-1 16,2 3 0-16,1 0 2 15,0-3-2-15,2-2 0 16,0-2 0-16,0-4-2 16,0-1-6-16,2 2 6 15,6-3 2-15,1 0 3 0,1-3 14 16,-3-5-11-1,-4-1-6-15,-3-1 6 0,0 0 13 16,-2-3-2-16,-11 3-5 16,1 1-3-16,-4 6-9 15,4 3 1-15,2 0-1 16,2 0 0-16,3 6-2 16,4 4-4-16,1 0 1 15,0 1 1-15,0-5 3 16,4 0 1-16,6-2 7 15,1-2-7-15,0-2 0 16,-1 0 3-16,-4 0 4 16,-2 0 2-16,-2-8 3 15,-2 0 3-15,0-5-6 16,-3 0-9-16,-10 0-7 0,-1 0 7 16,2 4 5-16,-1 1-5 15,4 6-8-15,3 2 8 16,1 0 1-16,1 2-1 15,1 13-2-15,3 3-1 16,0 2 3-16,0-4 7 16,0-4-7-16,10-3 4 15,1-5-4-15,-2-2 0 16,3-2-4-16,-3 0 4 16,-3 0-6-16,-3-3 4 0,-3-7 2 15,0-4 4 1,0 1-4-16,-12-3-2 0,-3 2 2 15,3 2 10-15,0 3-6 16,0 6 17-16,7 1-10 16,1 2 6-16,2 0-15 15,2 4-2-15,0 3-4 16,0 1 1-16,0 0 3 16,6 1-8-16,9-3 8 15,0-4 0-15,0-2-8 16,-3 0 3-16,-6 0-2 15,-3 0 7-15,-3-1 11 16,0-6 32-16,-3-2-22 16,-7 1 1-16,-2 3 8 15,3 1-11-15,3 0-10 0,0 3-9 16,4 1-7 0,2 0-24-16,0 0-126 0,3 0-239 15</inkml:trace>
  <inkml:trace contextRef="#ctx0" brushRef="#br0" timeOffset="2405.37">23498 2521 163 0,'0'0'254'0,"0"0"-238"15,0 0-16-15,0 0 1 0,0 0 1 16,0 0 18 0,-38 74 17-16,34-67 1 0,4-2-28 15,0-2 4-15,0-3-4 16,0 0-9-16,0 0 19 15,0 0-6-15,0 0 0 16,4 0-1-16,4-3-3 16,1-3 1-16,0-3-4 15,-5 0 4-15,-1 0 18 16,-3-4-5-16,0 1-1 16,0 4 3-16,0 1 8 15,-3 0-6-15,-3 4-7 0,-3 0-13 16,2 3-5-16,-1 0-3 15,-2 0-1-15,3 14-5 16,-1 5 2-16,2 2 3 16,3 0 1-16,3-3-4 15,0-4 4-15,0-2 0 16,1-7-1-16,7 0-8 16,3-5 7-16,3 0-1 15,0 0 0-15,2-5-1 16,-2-5-2-16,-7 1 6 15,-3-4 2-15,-4-2 6 16,0-2-8-16,-5-1-7 16,-6 1 7-16,-1 6 12 15,0 3 9-15,5 4-16 16,-2 2 0-16,3 2-5 0,-3 0-2 16,1 7-3-16,2 11-1 15,3 5 3-15,2-4-1 16,1 0 3-16,0-3-2 15,1-5-1-15,8-4-3 16,2-4-2-16,4-3 0 16,0 0 1-16,1 0 6 15,-2-6 2-15,-4-6 0 16,-6 0 7-16,-4-1 14 16,0-3-21-16,-1-2-1 15,-12 0 1-15,1 7 9 16,1 0 9-16,2 7 0 0,5 4-18 15,-1 0 1 1,1 0-1-16,-1 6-6 0,1 13 2 16,-2 2 1-16,6 1-1 15,0-6 2-15,0-2 2 16,6-3-11-16,4-5 0 16,1-4 5-16,2-2 0 15,-1 0 6-15,-3 0 0 16,-2-6 8-16,-4-4 14 15,-3-1 11-15,0-1-7 16,-3-2-10-16,-8 1-9 16,0 3 13-16,2 4-12 15,-1 5-7-15,2 1-2 0,1 0-3 16,2 4-17 0,5 12-68-16,0-4-81 0,9-5-265 15</inkml:trace>
  <inkml:trace contextRef="#ctx0" brushRef="#br0" timeOffset="3829.09">25143 2565 172 0,'0'0'73'0,"0"0"-30"16,0 0-20-16,0 0-23 16,0 0-2-16,0 0 1 15,11 58-2-15,-1-55 3 16,5-3 8-16,-1 0 0 16,-1 0 28-16,0-7 17 15,-5-9-16-15,-5 2-14 16,-3-4-2-16,0 2 3 15,-3 0 0-15,-8 4 40 16,0 2-16-16,0 3-7 16,2 3-14-16,-3 4-7 0,2 0-19 15,-2 6-1 1,1 8 0-16,4 1 2 0,2 2-2 16,5-4 0-16,0-1-2 15,0-3 2-15,0-5 1 16,9-2 0-16,8-2 3 15,1 0 6-15,1 0-6 16,2-11-4-16,-9-2 0 16,-5-2-2-16,-7 0 2 15,0-1-2-15,-9 2 2 16,-10 0 0-16,1 6 5 16,-3 6 22-16,2 2-3 15,2 0-7-15,1 9-11 16,6 5-4-16,5-1-4 0,5-4 4 15,0 1-4 1,0-1 4-16,8-5 5 0,5 1-5 16,2-5 6-16,1 0-6 15,-2 0 12-15,-7-6-9 16,-7-2 0-16,0-3 11 16,0 0-11-16,-9 1 0 15,-4 1-5-15,-2 3 1 16,0 6-1-16,0 0 0 15,3 0-25-15,7 4-80 16,5 4-97-16</inkml:trace>
  <inkml:trace contextRef="#ctx0" brushRef="#br0" timeOffset="5538.46">25116 4744 125 0,'0'0'12'0,"0"0"-4"0,0 0 9 15,-21 80-4 1,21-64 25-16,0-3 10 0,7-5-14 16,5-4-23-16,4-4 2 15,2 0 23-15,-2 0-1 16,-1-10-10-16,-5-1-5 15,-3-2 7-15,-6-1-7 16,-1 0-20-16,0 0-12 16,-11-2 12-16,-5 4 32 15,1 2-23-15,-3 4 21 16,2 3 6-16,1 3-6 16,3 0-10-16,0 9-17 15,5 7-1-15,-1 8 0 16,4-2-4-16,4 0 4 0,0-2-1 15,0-4-1-15,0-5 0 16,7-2-7-16,4-5 1 16,3-2 2-16,2-2-15 15,0 0-7-15,-3-8 12 16,-1-4 14-16,-6-5 0 16,-6-2 1-16,0 0-2 15,0-5 2-15,-9 5 6 16,-9 1 13-16,3 4-13 15,1 6 27-15,1 5-3 16,2 3 2-16,0 0-26 16,4 11-7-16,-1 7 0 15,5 2-2-15,3-1 4 0,0 1 0 16,3-4-2-16,11-3 1 16,1-6-3-16,4-6-8 15,0-1-1-15,-1 0-2 16,0-13-12-16,-4-4 20 15,-7 0 5-15,-3 1 37 16,-4-1-2-16,0 1-28 16,-7 0 18-16,-3 6 33 15,-1 3-20-15,1 7 1 16,-1 0-26-16,-1 0-10 16,1 9-3-16,5 4-16 15,2-2-94-15,4-7-266 0</inkml:trace>
  <inkml:trace contextRef="#ctx0" brushRef="#br0" timeOffset="7189.4">22728 4726 545 0,'0'0'82'0,"0"0"-73"15,0 0-9-15,0 0 7 16,0 0-7-16,0 0 2 0,-39 13-4 16,27-3 4-16,3 6 6 15,-1 4 1-15,-2 2-6 16,1 2 9-16,2 0-8 15,2-1-4-15,4-6 1 16,3-5-1-16,0-2-5 16,0-5 0-16,10-4 2 15,5-1 0-15,2 0 3 16,-2-7 3-16,-1-8-3 16,-5-5 19-16,-1-2-17 15,-6-3-4-15,-2 0 6 16,0 2-4-16,-11 4 15 0,-4 0-4 15,0 6 26-15,-3 6-27 16,2 3-8-16,-2 4-4 16,1 0 8-16,3 4-6 15,0 9 1-15,2 1 0 16,5 3-1-16,4-1 0 16,1-3-4-16,2-4 0 15,0 1 4-15,3-2-1 16,10-5 0-16,1 0 1 15,5-3 0-15,-2 0 2 16,-1-6 4-16,-2-6-6 16,-7-1 0-16,0 1 2 15,-7-4 10-15,0 0-12 0,0 1-1 16,-7-1 0-16,-5 5 1 16,-4 3 11-16,2 3-4 15,1 5-4-15,0 0 1 16,2 2-4-16,-1 14-4 15,5 4 0-15,2 3 2 16,5 1 1-16,0-4-2 16,3-1 3-16,12-7 0 15,2-4-3-15,2-3 1 16,1-5 2-16,0 0 0 16,0 0 2-16,-5-9-2 15,-4-1-4-15,-5-1 4 0,-6-2 15 16,0 1-14-16,-4-2 7 15,-14 2 1-15,-1 5 11 16,-2 1-7-16,-2 6 9 16,1 0-13-16,4 8-9 15,0 11 0-15,8-1-1 16,4 0 0-16,6-5-6 16,0-3-6-16,0-2-27 15,15-4 16-15,6-4 7 16,1 0-32-16,2-7-60 15,-6-12-309-15</inkml:trace>
  <inkml:trace contextRef="#ctx0" brushRef="#br0" timeOffset="8876.81">20132 4728 535 0,'0'0'99'0,"0"0"-99"15,0 0-3-15,0 0 3 16,0 0 4-16,0 0 5 15,-5-2 19-15,5 2-8 16,-2 6-17-16,-1 9-3 16,0 2 12-16,3 3-1 15,0-3-10-15,0-4 2 0,0 1-3 16,4-8 1-16,3 0-2 16,1-5 0-16,-1-1 1 15,2 0-2-15,3 0-2 16,-3-7 4-16,-1-3 6 15,-5-1-5-15,-3-1 9 16,0-3-10-16,0 1 0 16,-9 3 0-16,-5 3 12 15,-1 3-1-15,2 2-2 16,-2 3-5-16,3 0-4 16,3 2 3-16,0 10-3 15,5 0 0-15,2 1-4 0,2-2-1 16,0-2-1-16,0-2 6 15,13 0 1-15,2-5-1 16,3-2-1-16,-1 0-5 16,2-4 4-16,-4-8-1 15,-3 1 3-15,-6-1 2 16,-5 2 13-16,-1-2-12 16,0 2 1-16,-1 0 3 15,-7 5 23-15,-2 3-5 16,1 2-13-16,0 0-12 15,-1 0 2-15,1 9-4 16,4 5-3-16,2 2-3 16,3-1 8-16,0-3-18 15,0 0-7-15,11-6 1 0,5-4 6 16,2-2 9-16,0 0 7 16,-3-2 1-16,1-10 1 15,-7 5 0-15,-4-2 5 16,-5 2 34-16,0-1-5 15,-3 2-18-15,-14-2 31 16,-2 4-21-16,-2 4-10 16,3 0-11-16,0 4-5 15,5 12-4-15,3 0-33 16,8-10-223-16</inkml:trace>
  <inkml:trace contextRef="#ctx0" brushRef="#br0" timeOffset="10704.83">20175 7065 518 0,'0'0'175'0,"0"0"-172"16,0 0-3-16,0 0-3 15,0 0-9-15,0 0 1 16,0 0 11-16,0 49 11 15,8-35-4-15,0-6-7 16,-2 0 1-16,-1-5 2 0,-2-1-2 16,-2-2-1-1,-1 0 0-15,2 0 6 0,0 0-4 16,-1 0 29-16,-1-9-6 16,0-2-14-16,0-1-1 15,-8 2-8-15,-1 2 4 16,-2 2 28-16,2 4-4 15,-2 2-24-15,-1 0-6 16,5 0 0-16,2 8-3 16,2 7 1-16,3 2-3 15,0-1-3-15,0-2 4 16,12-6-3-16,9-2 2 16,1-6 5-16,3 0 2 0,-2 0-2 15,-2-12 9 1,-4 2-7-16,-7-2-2 0,-7 1 3 15,-3-2-3-15,-2 2-8 16,-17-3-11-16,-6 3 19 16,-5 4 14-16,0 2-11 15,4 5-1-15,4 0-1 16,8 0 3-16,3 12-3 16,5 0-1-16,4 4-2 15,2-1 1-15,0-3-3 16,9-2-1-16,12-5 5 15,2-3-3-15,1-2 3 16,1 0 0-16,-6-4-5 16,-5-7-3-16,-7 3 8 0,-7-3 2 15,0 1 19-15,-4-2-13 16,-13 1 1-16,-7 6 18 16,2 2-9-16,4 3-12 15,-1 0-2-15,7 8-1 16,2 6-3-16,6 5-6 15,4-2-42-15,12 0-93 16,12-10-178-16</inkml:trace>
  <inkml:trace contextRef="#ctx0" brushRef="#br0" timeOffset="12679.25">25114 7063 381 0,'0'0'135'15,"0"0"-102"-15,0 0 7 0,0 0 17 16,0 0 16-16,0 0-16 16,0 0-6-16,0 0 2 15,0 0-9-15,0 0-11 16,0 0-10-16,0 0-16 16,0 0-7-16,-6 8 2 15,-5 0-2-15,2 5 0 16,0-1-8-16,3 3 1 15,2-4 4-15,1-1-6 16,1-3 7-16,2-3-6 16,0-1 2-16,0-1-7 0,0-2-4 15,3 0 1-15,6 0 12 16,3 0-1-16,0-5-4 16,0-6 9-16,-2 0 2 15,-4-2 0-15,-4 0 1 16,-2 1 4-16,0-2-6 15,0 4 2-15,-11 2-3 16,0 3 21-16,1 4-15 16,0 1-3-16,0 0-2 15,1 10-1-15,3 5-1 16,1-1-2-16,5 0-3 16,0-4 5-16,0-2 0 0,2-2-1 15,10-2 1-15,2-4 1 16,3 0 5-16,2 0-5 15,-4-10-1-15,0-3 1 16,-7 2 0-16,-7 0 0 16,-1 0 0-16,0 0-2 15,-9-1 2-15,-7 4 0 16,1 5 4-16,-4 3 5 16,2 0-1-16,-1 3-8 15,6 10 0-15,0 2-2 16,6-1-5-16,3-4 5 15,3-2-2-15,0-2 0 16,0-2 2-16,12-1 1 0,5-3-1 16,2 0-7-1,4 0-7-15,-4-9 5 0,-6 1-2 16,-7-2 9-16,-4 2 4 16,-2 1 15-16,-2 1-3 15,-11 1-1-15,-3 1 19 16,2 4-2-16,-1 0-11 15,2 4-8-15,4 6-3 16,4 1-6-16,5-2-4 16,0-2 1-16,2 0-3 15,13-1 4-15,5-4-11 16,4-2-2-16,-1 0-29 16,-2 0-30-16,-9-9-28 15,-4 2-21-15,-8-4-34 0,0 5-34 16,-1 2 134-16</inkml:trace>
  <inkml:trace contextRef="#ctx0" brushRef="#br0" timeOffset="33457.58">22667 5201 406 0,'0'0'70'0,"0"0"-65"0,0 0-3 15,0 0 24 1,0 0 12-16,0 0 4 0,0 0-20 16,-2 10 4-16,2-8-13 15,0 0 1-15,0 6-14 16,0 1 1-16,0 7-1 16,0 0 1-16,0 4 0 15,0 3-1-15,0 2 7 16,0 2-7-16,0 0-1 15,0 4-27-15,0-3-48 16,0 0-97-16</inkml:trace>
  <inkml:trace contextRef="#ctx0" brushRef="#br0" timeOffset="33654.07">22618 5760 427 0,'0'0'49'15,"0"0"-47"-15,0 0-2 16,0 0 3-16,0 0 7 16,0 0-7-16,0 51 10 15,0-36 2-15,0 1-13 16,0 5 0-16,0 6-2 16,0 4-43-16,0 4-110 15</inkml:trace>
  <inkml:trace contextRef="#ctx0" brushRef="#br0" timeOffset="33829.6">22568 6324 81 0,'0'0'80'15,"0"0"21"-15,0 0-39 16,0 0-10-16,0 0-14 16,-10 79-28-16,10-66-1 15,0 3 12-15,0 5-16 16,0 4-5-16,0 6 0 15,0 1-11-15,0 1-258 16</inkml:trace>
  <inkml:trace contextRef="#ctx0" brushRef="#br0" timeOffset="33989.17">22564 6936 279 0,'0'0'6'0,"0"0"4"0,0 0 9 16,0 0-15-16,10 82-4 16,-10-60-5-16,0-1-8 15,-3-3-151-15</inkml:trace>
  <inkml:trace contextRef="#ctx0" brushRef="#br0" timeOffset="34130.79">22562 7269 59 0,'0'0'135'0,"0"0"-61"16,0 0-9-16,0 0-34 0,0 0-16 16,0 0-9-16,0 0-6 15,5 63-3-15,-5-59-2 16,0-2-130-16</inkml:trace>
  <inkml:trace contextRef="#ctx0" brushRef="#br0" timeOffset="34677.33">22813 7277 709 0,'0'0'78'0,"0"0"-65"16,0 0-13-16,0 0 0 16,0 0-12-16,0 0 11 15,-2 81 1-15,-2-45 2 16,0-3 2-16,1-6-3 15,1-7-1-15,1-8 0 16,1-6 1-16,0-2 4 16,0-4-5-16,0 0 8 15,11 0 0-15,9 0 5 16,10 0-13-16,1 0 4 16,2-8-4-16,-3 2 0 15,-2 0-25-15,-1-1-35 0,-3-3-60 16,-5-2-204-16</inkml:trace>
  <inkml:trace contextRef="#ctx0" brushRef="#br0" timeOffset="35008.44">23214 7156 395 0,'0'0'338'0,"0"0"-302"16,0 0-36-16,0 0-8 15,0 0 8-15,-6 123 1 16,-6-59 23-16,-1 3 8 16,-2-3 5-16,1-7-18 15,3-6-7-15,2-8 0 16,0-7-1-16,3-9-4 15,-2-11 1-15,7-9-1 16,-1-5-5-16,1-2 1 16,1 0-2-16,0 0-1 15,0 0-27-15,0 0-48 0,0-7-93 16,0-11-415 0</inkml:trace>
  <inkml:trace contextRef="#ctx0" brushRef="#br0" timeOffset="35405.39">23487 7397 820 0,'0'0'54'0,"0"0"-54"0,0 0-39 16,0 0 16-16,0 0 14 16,26 95 0-16,-26-52 8 15,-2 0-4-15,-8-7 4 16,2-7 1-16,4-11 9 16,4-8-8-16,0-7 2 15,0-3 26-15,0 0 15 16,19 0-7-16,16-6-11 15,11-8-10-15,4-1-11 16,-2 3-4-16,-2 1 3 16,-5 1-4-16,-5 3 5 15,-5 0-11-15,-6 1-1 16,-4 2-19-16,-9 1-8 16,-6-2-40-16,-3-2-14 15,-3 1-89-15</inkml:trace>
  <inkml:trace contextRef="#ctx0" brushRef="#br0" timeOffset="37123.43">22728 631 432 0,'0'0'48'15,"0"0"-45"-15,0 0-1 16,0 0-1-16,0 0 20 16,0 0 20-16,0-1 8 15,0 1-23-15,0 0-4 16,0 0-18-16,0 0-4 16,0 8 1-16,0 3-1 15,0 2 0-15,0 2-2 16,0 2 2-16,0 0 5 0,0 3-5 15,0 1 0-15,0 1 3 16,0 4-3-16,0 1-14 16,0-1-61-16,-6 3-24 15,0-3-62-15,-1-1-77 16</inkml:trace>
  <inkml:trace contextRef="#ctx0" brushRef="#br0" timeOffset="37320.42">22661 1112 68 0,'0'0'119'16,"0"0"18"-16,0 0-38 16,0 0-28-16,0 0-31 15,0 0-9-15,7 73-23 16,-4-62-2-16,-1 4-2 16,-2 1-2-16,0 3-2 0,0 2 0 15,0 4-3-15,0 2-5 16,0 6-53-16,3-1-120 15,-2 0-151-15</inkml:trace>
  <inkml:trace contextRef="#ctx0" brushRef="#br0" timeOffset="37525.39">22671 1676 286 0,'0'0'106'0,"0"0"-16"16,0 0-59-16,0 0-19 15,0 0 1-15,0 76 5 0,0-65-11 16,0 1-2 0,0 4-5-16,0 3 2 0,-4 4-2 15,-1 5-22-15,-1 2-70 16,-3 0-40-16,2 3-42 16,1-2 48-16</inkml:trace>
  <inkml:trace contextRef="#ctx0" brushRef="#br0" timeOffset="37666.65">22605 2167 81 0,'0'0'92'0,"0"0"11"16,0 0-43-16,0 0 6 15,-1 78-22-15,1-66-15 16,0 0-28-16,0 2 1 0,0 1-1 16,0 4-2-16,0 2-11 15,0 4-111-15</inkml:trace>
  <inkml:trace contextRef="#ctx0" brushRef="#br0" timeOffset="37835.19">22604 2638 277 0,'0'0'70'0,"0"0"-51"15,0 0-2-15,0 0-9 16,0 0-2-16,0 0-6 15,0 31 1-15,0-23-2 16,0 0-21-16,0 1-146 0</inkml:trace>
  <inkml:trace contextRef="#ctx0" brushRef="#br0" timeOffset="38279.94">22777 2827 72 0,'0'0'51'0,"-19"81"-18"15,10-41 15-15,0-6-8 16,6-9 8-16,0-5 19 15,3-6-13-15,0-6-22 0,0-5-28 16,4-3 58-16,16 0 0 16,5-7-25-16,8-7-29 15,1-2-8-15,-1 2-5 16,-3 3-12-16,-6 1-26 16,-6 1-109-16,-4 1-132 15</inkml:trace>
  <inkml:trace contextRef="#ctx0" brushRef="#br0" timeOffset="38682.87">23135 2692 526 0,'0'0'158'0,"0"0"-140"15,0 0-18-15,0 0-10 16,0 0 10-16,0 97 2 15,0-47 7-15,0 2 5 16,-6-2-2-16,-3-6 0 0,4-6-4 16,0-8-2-16,0-6 10 15,4-7-14-15,-2-9 1 16,0 0-2-16,0-4 2 16,1-1 0-16,2-1-3 15,0-2 0-15,0 0-54 16,0 0-39-16,0 0-134 15</inkml:trace>
  <inkml:trace contextRef="#ctx0" brushRef="#br0" timeOffset="39517.69">23411 2821 439 0,'0'0'69'16,"0"0"-51"-16,0 0 30 16,0 0 34-16,0 0-29 15,0 0-17-15,0-8-19 16,0 8 6-16,0 12-16 15,-1 5 5-15,-8 7 23 16,-2 4-10-16,2 1-12 0,3 1-6 16,0-1-3-16,3-6-2 15,3-3 2-15,0-3-2 16,0-6 1-16,0-4-2 16,8-1-2-16,-1-5-14 15,-2 1 3-15,-2-2 12 16,-3 0 7-16,0 0 11 15,0-2 28-15,0-6-10 16,-3 0-6-16,-8-1-27 16,1 2 26-16,0-1-25 15,2 2-4-15,2 0-12 16,4-2-40-16,2-4-93 16,0-5-218-16</inkml:trace>
  <inkml:trace contextRef="#ctx0" brushRef="#br0" timeOffset="46731.5">23261 3015 478 0,'0'0'36'16,"0"0"-32"-16,0 0 2 16,0 0 55-16,0 0 13 15,0 0-19-15,0 0-38 16,22-41-15-16,-15 36 9 16,2-1-7-16,-1 1 5 15,1 1-6-15,3 3-3 16,4 1 0-16,-1 0-4 15,3 4 2-15,-5 16-2 0,1 7-1 16,-7 7-3-16,-7 4 1 16,0 3 6-16,-4-3 1 15,-14-3-2-15,3-5 5 16,4-8-3-16,4-7 10 16,4-9 11-16,2-5-7 15,1-1 31-15,0 0 15 16,0 0 13-16,6 0-18 15,14-9-23-15,12-5-17 16,8 0-14-16,3 1 8 16,-2 3-6-16,-1 2-3 15,-5 2 1-15,-6 4 0 16,-10-1-1-16,-4 3-1 0,-9 0 1 16,-3-1 0-1,-1 1 0-15,-2 0 0 0,0 0-1 16,0 0 0-1,0 0 1-15,0-2-8 0,0 0-9 16,0-1-11-16,0-3-56 16,0-2-89-16,0-6-377 15</inkml:trace>
  <inkml:trace contextRef="#ctx0" brushRef="#br0" timeOffset="47803.01">20887 583 355 0,'0'0'112'0,"0"0"-37"16,0 0-11-16,0 0-12 15,0 0 6-15,0 0-14 16,0-14-1-16,0 14-3 16,0 0-3-16,0 0-15 15,0 0-8-15,0 0-12 16,0 0-2-16,0 0-1 15,0 0-5-15,0 0-3 16,0 2 4-16,1 10-2 16,-1 6 6-16,2 1 1 15,-1 3 0-15,2 0-6 16,1 2-6-16,1-1-13 0,0-1-20 16,2 0-8-16,4-1-28 15,-1-1-20-15,0 3-57 16,-2-5-140-16</inkml:trace>
  <inkml:trace contextRef="#ctx0" brushRef="#br0" timeOffset="47969.56">20966 936 12 0,'0'0'127'15,"0"0"8"-15,0 0-30 16,0 0-16-16,0 0-32 16,0 0-17-16,0 78-29 15,0-65 7-15,0-1-16 16,0 4 1-16,0 3 1 15,0 1-1-15,0 0-3 0,0 4-12 16,-2 2-54 0,1 1-132-16</inkml:trace>
  <inkml:trace contextRef="#ctx0" brushRef="#br0" timeOffset="48167.04">20906 1458 166 0,'0'0'92'16,"0"0"38"-16,0 0-40 15,0 0-37-15,0 0-23 16,-8 73-17-16,8-62 0 16,0 2-3-16,0 2 0 15,0 3-8-15,0 2-1 16,0 5-1-16,0 5-15 0,-5 2-41 16,2 1-51-16,0 2-102 15,0-2-1-15</inkml:trace>
  <inkml:trace contextRef="#ctx0" brushRef="#br0" timeOffset="48315.64">20884 1895 20 0,'0'0'102'16,"0"0"8"-16,0 0-18 16,0 0-24-16,0 0-12 15,0 74-17-15,0-67-25 16,0-1-7-16,0 1 1 16,0 2-6-16,0 2-2 15,0 1 0-15,0 5-5 16,0 1-17-16,0 2-54 15,0 2-131-15</inkml:trace>
  <inkml:trace contextRef="#ctx0" brushRef="#br0" timeOffset="48463.24">20876 2294 255 0,'0'0'116'16,"0"0"-24"-16,0 0-17 15,0 0-45-15,0 0-15 16,0 0-13-16,0 60 2 15,-1-47-4-15,-1 3-14 16,-2 3-60-16,-2 2-316 16</inkml:trace>
  <inkml:trace contextRef="#ctx0" brushRef="#br0" timeOffset="48586.91">20840 2752 489 0,'0'0'0'16,"0"0"-137"-16</inkml:trace>
  <inkml:trace contextRef="#ctx0" brushRef="#br0" timeOffset="49064">20424 2633 753 0,'0'0'144'0,"0"0"-116"0,0 0-28 16,0 0-25-16,0 0 6 15,0 0 19-15,2 80 0 16,-2-47 0-16,0-2 1 15,0-6 1-15,0-8 0 16,0-7 5-16,0-6-7 16,0-1-3-16,4-1 3 15,13-1 0-15,6-1 10 16,7 0-1-16,3 0-8 16,0 0-1-16,-2-4 0 15,-1-1-10-15,-5 1-30 16,-2-2-43-16,-7 1-53 0,-7-5-201 15</inkml:trace>
  <inkml:trace contextRef="#ctx0" brushRef="#br0" timeOffset="49358.52">20811 2565 556 0,'0'0'158'0,"0"0"-153"15,0 0 2 1,0 0-7-16,-14 106 11 0,5-64 13 16,3 1-7-16,3-3 1 15,0 0 13-15,3-6-20 16,0-6-7-16,0-7-3 15,0-5 2-15,0-6-3 16,0-4-4-16,0-3-52 16,0-3-84-16,0 0-202 15</inkml:trace>
  <inkml:trace contextRef="#ctx0" brushRef="#br0" timeOffset="49725.54">21087 2663 632 0,'0'0'100'0,"0"0"-70"16,0 0-1-16,-82 97 5 15,61-55-9-15,7 0-11 16,8-4-4-16,6-6-10 15,0-7 5-15,6-6-5 16,15-4 0-16,5-10 4 16,2-5-3-16,3 0 1 15,-4-5-2-15,-5-10-8 0,-9 3 1 16,-10 1 7-16,-3-1 36 16,-6 2-22-16,-17-2 16 15,-7 5-12 1,-4 4 4-16,4 1-6 0,6 2-8 15,6 0-8-15,8 0 0 16,4 0-82-16,6 0-120 16,0-7-481-16</inkml:trace>
  <inkml:trace contextRef="#ctx0" brushRef="#br0" timeOffset="50928.89">24281 526 113 0,'0'0'211'0,"0"0"-154"16,0 0-34-16,0 0 33 16,0 0 11-16,0 0-12 15,0 4-3-15,2-4-13 16,-2 1-15-16,2 1 4 15,0-1-8-15,-2 1 0 16,1 0-14-16,-1 2-5 16,0 4 0-16,0 6-1 15,0 5 2-15,0 3-2 0,2 2 0 16,1 3-11-16,0-1-34 16,0-1-35-16,-2 0-4 15,-1 1-11-15,2-2 22 16,-1-2 49-16,1-1 10 15,-1 0 10-15,-1-3 4 16,0 0 0-16,0-4 2 16,0 0 11-16,0-3 18 15,0 1 13-15,0-4-14 16,2 0-15-16,-1 0 6 16,1-2-16-16,4 2 2 15,-3 3-6-15,4 2-1 16,-2 0-72-16,-1 0-184 15</inkml:trace>
  <inkml:trace contextRef="#ctx0" brushRef="#br0" timeOffset="51128.39">24338 1274 200 0,'0'0'68'15,"0"0"27"-15,0 0-23 16,0 0 0-16,0 0-23 15,0 0-15-15,8 49-20 16,-5-37-11-16,0 3-2 16,0 6 0-16,-3 3-1 15,0 2-21-15,0 2-62 0,0-3-203 16</inkml:trace>
  <inkml:trace contextRef="#ctx0" brushRef="#br0" timeOffset="51312.9">24352 1720 145 0,'0'0'111'16,"0"0"14"-16,0 0-44 15,0 0-37-15,-11 76-21 16,8-59 8-16,-2-2-11 16,2 2-6-16,0-1-6 15,2 0-7-15,-2 5-2 16,1-2-27-16,-1 5-100 0,-3 2-56 15</inkml:trace>
  <inkml:trace contextRef="#ctx0" brushRef="#br0" timeOffset="51480.45">24285 2241 200 0,'0'0'92'0,"0"0"-53"15,0 0 1-15,0 0 8 16,0 0-24-16,0 0 20 15,35 65-25-15,-32-54-19 16,-3 3-1-16,0 1-2 16,0 2-31-16,0 3-114 15</inkml:trace>
  <inkml:trace contextRef="#ctx0" brushRef="#br0" timeOffset="51653.99">24308 2674 230 0,'0'0'126'16,"0"0"-37"-16,0 0-36 16,0 0-20-16,0 0 11 15,0 0 8-15,-9 21-13 16,7-21-35-16,-2 1-4 16,-2 1-62-16,-1 1-384 15</inkml:trace>
  <inkml:trace contextRef="#ctx0" brushRef="#br0" timeOffset="52069.39">24267 2787 618 0,'0'0'186'0,"0"0"-181"0,0 0-5 15,0 0 0-15,0 0 1 16,-12 75-1-16,12-61-5 15,8 1 5-15,14-1 1 16,4 0-1-16,-1-2-21 16,-1 1 11-16,-6-1-5 15,-8-1 1-15,-5 2 7 16,-5-2-2-16,0 2 9 16,-9-2 0-16,-10-3 19 15,-5 0 17-15,1-6-13 16,-1-2-20-16,5 0-3 15,4-14-42-15,2-11-150 16</inkml:trace>
  <inkml:trace contextRef="#ctx0" brushRef="#br0" timeOffset="52236.88">24315 2754 708 0,'0'0'55'0,"0"0"-42"15,0 0 9-15,79-8 4 16,-53 6-17-16,-1-3-9 16,-1 4-12-16,-3-3-87 0,-2 3-222 15</inkml:trace>
  <inkml:trace contextRef="#ctx0" brushRef="#br0" timeOffset="52548.87">24633 2742 521 0,'0'0'229'15,"0"0"-215"-15,0 0-7 16,0 0-2-16,-21 97-1 15,14-72-3-15,2-1 3 0,2-7 4 16,3-3-5-16,0-6-1 16,0-3 2-16,0-2-2 15,11-2 8-15,6-1 28 16,3 0-13-16,5 0-11 16,4-10-14-16,-4 0 0 15,2 1-37-15,-6-4-98 16,-3-2-169-16</inkml:trace>
  <inkml:trace contextRef="#ctx0" brushRef="#br0" timeOffset="52809.17">24951 2613 595 0,'0'0'63'0,"0"0"-41"16,-22 100 40-16,8-49-7 16,-2-2-13-16,4 1-3 15,1-8-2-15,-1-5-16 16,6-9-16-16,0-7-4 16,3-8 0-16,2-6-1 15,-1-5-4-15,1-2-62 16,1-3-71-16,0-13-250 15</inkml:trace>
  <inkml:trace contextRef="#ctx0" brushRef="#br0" timeOffset="53139.29">25131 2607 491 0,'0'0'173'15,"0"0"-89"-15,-71 106-28 16,45-59-4-16,6-2-31 16,7-4-4-16,10-3-9 0,3-7-2 15,2-8-2 1,16-7-4-16,6-7 0 0,4-8-3 16,2-1-5-16,-2-4-5 15,-4-11 4-15,-9-3 4 16,-9 4 4-16,-6-1 2 15,0 5 23-15,-12-1 13 16,-9 5-10-16,-1 5-7 16,-2 1 5-16,2 0-18 15,2 0-7-15,7 0-5 16,2 0-79-16,1-1-115 16</inkml:trace>
  <inkml:trace contextRef="#ctx0" brushRef="#br0" timeOffset="56533.82">21229 3335 470 0,'0'0'183'0,"0"0"-155"0,0 0-25 16,0 0 8-16,0 0 8 16,0 0-3-16,1 3-9 15,1 3-7-15,-1 2-1 16,2 9 1-16,-2 2 0 16,-1 0-9-16,0 3-18 15,0-1-8-15,0-1-21 16,0-2-39-16,0-4-43 15,0-3 49-15,0-4-57 16,0-2 47-16,0-4 58 16,0 0 41-16,0 1 48 15,0-2-9-15,0 6-11 0,0 4 19 16,0 8 64-16,0 8-14 16,3 6-6-16,-1 3 7 15,-2-1-29-15,0-1-35 16,0-2-11-16,0-5 1 15,0-6-19-15,0-6-2 16,0-5-3-16,0 2-1 16,0-4-5-16,0 1-10 15,0 0-17-15,0 2-2 16,0 1-22-16,0-1-34 16,-3 0-13-16,-3-1-9 15,0-2-43-15</inkml:trace>
  <inkml:trace contextRef="#ctx0" brushRef="#br0" timeOffset="56721.32">21229 4085 122 0,'0'0'292'0,"0"0"-184"15,0 0-69-15,0 0-3 16,0 0-19-16,0 0-16 15,-14 79 1-15,9-64 1 16,2 4-3-16,-1-1-48 16,3 2-147-16</inkml:trace>
  <inkml:trace contextRef="#ctx0" brushRef="#br0" timeOffset="56878.9">21202 4371 162 0,'0'0'159'0,"0"0"-53"16,0 0-53-16,0 0-25 15,4 72 12-15,-4-56-28 16,0-2 8-16,0-1 2 16,0 1-20-16,-4 0-2 15,-4 1-8-15,1 1-129 16,1 2-263-16</inkml:trace>
  <inkml:trace contextRef="#ctx0" brushRef="#br0" timeOffset="57030.01">21166 4826 92 0,'0'0'298'16,"0"0"-220"-16,0 0-44 0,0 0-8 15,0 0-3-15,0 0-14 16,-3 38-8-16,-5-24-1 16,-2 1-16-16,-5 3-190 15</inkml:trace>
  <inkml:trace contextRef="#ctx0" brushRef="#br0" timeOffset="57499.27">20856 4998 16 0,'0'0'780'0,"0"0"-695"16,0 0-85-16,0 0-26 0,0 0 8 16,0 0 9-16,1 50 9 15,-1-19 1-15,0-1 0 16,0-7-1-16,0-7 3 16,0-8 3-16,0-4-3 15,0-3 10-15,0 1-2 16,13-2 4-16,7 0-2 15,8 0 4-15,7-6-6 16,1-3-5-16,2 4-4 16,-4 3-2-16,-5 0-23 15,-6 2-49-15,-8 0-41 16,-5 0-103-16</inkml:trace>
  <inkml:trace contextRef="#ctx0" brushRef="#br0" timeOffset="57826.4">21232 4907 492 0,'0'0'166'0,"0"0"-121"15,0 0-34-15,0 0-8 0,0 0-3 16,-10 78 48-16,6-40-8 16,1 6-3-16,0 0-4 15,1-3-9-15,2-7-5 16,-1-3-9-16,1-9-6 16,0-5-4-16,0-4 6 15,0-4-6-15,0-7-1 16,0 2-29-16,0-4-83 15,0 0-126-15,4-6-292 16</inkml:trace>
  <inkml:trace contextRef="#ctx0" brushRef="#br0" timeOffset="58159.5">21442 4991 671 0,'0'0'52'16,"0"0"-49"-16,-18 81 9 15,3-42 14-15,3 1 10 16,2-6 16-16,4-4-31 16,4-9-11-16,2-6 3 15,0-6-12-15,0-3 5 16,3-2 2-16,12-1-3 0,6-3 16 15,6 0 6-15,6 0-11 16,2 0-13-16,0-1-1 16,-4-2 3-16,-4-2-3 15,-6 2-2-15,-5 1-20 16,-4-3-41-16,-6 0-28 16,-4-5-24-16,-2-1-42 15,0-2-110-15</inkml:trace>
  <inkml:trace contextRef="#ctx0" brushRef="#br0" timeOffset="58358.97">21591 5145 191 0,'0'0'412'16,"0"0"-334"-16,0 0-51 0,0 0 6 16,0 0 24-16,0 75 48 15,6-39-47-15,0 0-26 16,1-2-21-16,-1-5-5 15,-1-6-4-15,-5-5-4 16,0-3-3-16,0-3-52 16,0-6-70-16,-5-4-109 15</inkml:trace>
  <inkml:trace contextRef="#ctx0" brushRef="#br0" timeOffset="59361.8">24009 3091 359 0,'0'0'206'15,"0"0"-178"-15,0 0-28 16,0 0 0-16,0 0 1 16,0 0 12-16,0 62 15 15,0-39 12-15,0 1-6 16,0 3-14-16,-4 3-19 15,3-2 2-15,1 3-3 16,0-1 7-16,0 3-7 16,1 0-65-16,8-2-85 15,-6-3-361-15</inkml:trace>
  <inkml:trace contextRef="#ctx0" brushRef="#br0" timeOffset="59535.33">24063 3739 228 0,'0'0'188'0,"0"0"-144"16,0 0-12-16,0 0-8 15,0 0-5-15,0 0-13 16,0 61-2-16,0-50 0 16,0 4-4-16,0 0-25 15,-1-1-163-15</inkml:trace>
  <inkml:trace contextRef="#ctx0" brushRef="#br0" timeOffset="59719.85">24017 4063 435 0,'0'0'53'0,"0"0"-27"16,0 0 20-16,0 0-9 15,0 0 5-15,0 0-19 16,-2 19-20-16,2-13-2 15,0 4-2-15,-1 1-21 16,-2 4-34-16,0 1-73 16,-3 0-87-16</inkml:trace>
  <inkml:trace contextRef="#ctx0" brushRef="#br0" timeOffset="59948.01">23985 4316 125 0,'0'0'106'15,"0"0"0"-15,0 0-67 16,0 0 17-16,0 0 66 16,0 0-62-16,0 15-32 15,0-14-12-15,0 2-10 16,0-2-6-16,0 2 1 16,-1 0-2-16,-1-3-14 15,1 3-26-15,1-2-23 16,0 1-52-16,-2-2 19 15,2 3-30-15,-1-2-52 0</inkml:trace>
  <inkml:trace contextRef="#ctx0" brushRef="#br0" timeOffset="60147.25">23985 4316 266 0,'-17'75'258'0,"17"-71"-223"16,0 2-31-16,0 2-1 16,-3 2-3-16,-2 3 0 15,2 0 1-15,-1-1-1 0,-1 3-9 16,-1-3-35 0,0 1-61-16,-1-3-119 0</inkml:trace>
  <inkml:trace contextRef="#ctx0" brushRef="#br0" timeOffset="60329.76">23920 4609 220 0,'0'0'80'16,"0"0"-55"-16,0 0 19 16,0 0-15-16,0 0-6 15,0 0-15-15,0 33-2 16,0-28-5-16,0 1 0 0,0 0-2 15,0 1-65 1,0-1-192-16</inkml:trace>
  <inkml:trace contextRef="#ctx0" brushRef="#br0" timeOffset="60477.37">23917 4736 283 0,'0'0'100'0,"0"0"-89"16,0 0 35-16,0 0 3 15,0 0-7-15,0 0-32 16,0 21-7-16,3-17-3 16,1 4-28-16,1-2-144 15</inkml:trace>
  <inkml:trace contextRef="#ctx0" brushRef="#br0" timeOffset="60629.96">23972 4854 408 0,'0'0'165'0,"0"0"-143"16,0 0-18-16,0 0 20 16,0 0-12-16,0 0-8 15,-13 17-4-15,4-13-54 16,-3-1-254-16</inkml:trace>
  <inkml:trace contextRef="#ctx0" brushRef="#br0" timeOffset="62946.05">23845 5188 726 0,'0'0'174'0,"0"0"-133"15,0 0-41-15,0 0-20 16,0 0 14-16,0 0 6 15,0 0 0-15,39-2-2 0,-35 2-8 16,-2 0-10 0,-1 0 15-16,1 0-11 0,-1 4 8 15,1 1 7-15,1 1 1 16,2 2 2-16,-2 0 6 16,0 2-7-16,2-1-1 15,-2 2-5-15,0-2-4 16,-1 1-8-16,-2 0 5 15,0-2 8-15,1 0 4 16,1 0 0-16,-1-4 1 16,-1 1-1-16,2-4 0 15,-2-1 2-15,0 0-2 0,0 1 0 16,0-1 0 0,0 0 17-16,0 0 7 0,0 0-4 15,0 0-8-15,0 0-12 16,0 0-2-16,0-1-28 15,0 0 13-15,0 1 6 16,0 0-2-16,0 0 13 16,0 0 0-16,0 0 6 15,-2 0-3-15,1 0 3 16,-1 0-1-16,1-2 2 16,-2 2 1-16,1 0 2 15,2-1-4-15,0 1 1 16,0 0 12-16,0 0-11 0,0 0 3 15,0 0 2 1,0 0-1-16,0-2-5 0,0 2-2 16,0 0-4-16,5-1 4 15,7 1-1-15,6 0-3 16,-2 0-1-16,0 0 0 16,-5 0-4-16,-3 7-15 15,-7 6-3-15,-1 0 2 16,0 4 7-16,-17 2 1 15,-5-1 11-15,2-4 1 16,1-2-1-16,7-5 1 16,1-5 0-16,4 1 1 15,4-3 1-15,3 0 3 16,0 0-5-16,0 0 4 0,0 0-4 16,10 0-7-16,6 0-2 15,3 0 6-15,1 3 2 16,-5 4-10-16,-1 3-23 15,-6 3-8-15,-5 5 13 16,-3-1 2-16,0 0 1 16,-11 0 15-16,-9-5 11 15,2 0 3-15,-2-5 36 16,1-3 13-16,2-2 14 16,4-2-5-16,3 0-21 15,2 0-25-15,4 0-7 16,2-6-8-16,2-7-63 15,0-5-176-15,12-3-305 0</inkml:trace>
  <inkml:trace contextRef="#ctx0" brushRef="#br0" timeOffset="63342.52">24139 5176 581 0,'0'0'177'15,"0"0"-130"-15,0 0-39 16,0 0-7-16,0 0-1 15,0 0 0-15,0 87 2 16,0-52 2-16,0-5-2 16,0-5 2-16,0-8-3 15,0-5-1-15,0-5 7 16,0-4 11-16,0-3-14 16,3 0 3-16,12 0 11 15,4 0 1-15,7 0 7 16,1 0-22-16,-2-7-4 0,-1 0-3 15,-3 1-27-15,-3 0-57 16,-6 1-86-16,-6-1-372 16</inkml:trace>
  <inkml:trace contextRef="#ctx0" brushRef="#br0" timeOffset="63659.67">24505 5053 616 0,'0'0'47'0,"0"0"-47"16,0 0 0-16,-24 104 22 15,15-50 1-15,0-2 3 16,2 2 31-16,-1-6-17 15,-1-4-14-15,2-6-13 16,1-7-1-16,0-7-2 16,1-8-9-16,2-4 3 15,0-7-2-15,0-4-1 16,3-1-2-16,0 0-1 16,0 0-39-16,0-8-61 15,6-13-180-15</inkml:trace>
  <inkml:trace contextRef="#ctx0" brushRef="#br0" timeOffset="64016.72">24687 5210 489 0,'0'0'192'0,"0"0"-142"16,0 0-44-16,0 0-2 16,0 0 26-16,-15 88-8 15,12-63-3-15,3 0-3 0,0-7 0 16,0 0 0 0,0-7-2-16,0-6 1 0,0 2-1 15,3-4 1-15,7 0-2 16,5 0 7-16,6-3 2 15,3 0-4-15,7-2-13 16,2-9-5-16,1 0 0 16,-4 3 0-16,-4-1-54 15,-4 1-15-15,-4 0-40 16,-8 2-37-16,-7-4-101 16,-3 2-114-16</inkml:trace>
  <inkml:trace contextRef="#ctx0" brushRef="#br0" timeOffset="64213">24858 5264 450 0,'0'0'124'0,"0"0"-95"15,0 0 5-15,0 0 26 16,0 0 67-16,-1 105-41 16,1-58-28-16,0-4-34 15,0-7-4-15,0-3-19 16,0-4 0-16,0-5-1 15,0-3-12-15,-2-1-54 16,-10-6-66-16,-5-6-104 16</inkml:trace>
</inkml:ink>
</file>

<file path=ppt/ink/ink1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10-30T06:37:55.088"/>
    </inkml:context>
    <inkml:brush xml:id="br0">
      <inkml:brushProperty name="width" value="0.05292" units="cm"/>
      <inkml:brushProperty name="height" value="0.05292" units="cm"/>
      <inkml:brushProperty name="color" value="#FF0000"/>
    </inkml:brush>
  </inkml:definitions>
  <inkml:trace contextRef="#ctx0" brushRef="#br0">10509 3941 279 0,'0'0'162'16,"0"0"-92"-16,0 0 2 15,0 0 9-15,0 0-19 16,0 0-9-16,0 0-19 16,-3-7-8-16,3 5-4 15,0 2-2-15,-2 0 4 0,1 0 0 16,-1 0-6-16,1 0-6 15,1 0 0-15,0 0-1 16,0 0-10-16,0 0-1 16,0 0 2-16,0 0-2 15,0 0-4-15,0 0 2 16,0 0-3-16,0 0 5 16,0 0 4-16,3 0-4 15,6 0 2-15,9 0-1 16,5 0 2-16,2 0-1 15,6 0-2-15,6 0 3 16,2 0 0-16,3 3-1 0,2 1-2 16,3-1-2-1,3 0 2-15,4-2 1 0,0-1 2 16,7 0-3-16,2 0 0 16,2 0-1-16,1 0 2 15,1-4-1-15,3-1 2 16,-3 0-3-16,-1 2 2 15,-5 2-2-15,-6 1 0 16,-4-1 0-16,-8 0-4 16,-4-1-6-16,-10-1 11 15,-10 2-4-15,-7 1 9 16,-5 0-11-16,-5 0 6 16,1 0-1-16,-2 0 2 0,2 0 0 15,2 0 1 1,2 0-1-16,5 0 6 0,-1 0-6 15,3-2 3-15,-3 2 0 16,-4 0-3-16,-4 0 0 16,-1 0 1-16,-2 0 2 15,0 0-3-15,0 0 1 16,0 0 7-16,0 0 6 16,0 0 3-16,0 0 10 15,0 0-7-15,0 0 6 16,0 0-6-16,0 0-7 15,0 0 1-15,0 0-10 16,0 0-5-16,0 0 0 16,0 0 4-16,0 0-4 0,0 0-12 15,0 0-7-15,0 0-35 16,0 3-79-16,0 8-105 16,0-5-350-16</inkml:trace>
  <inkml:trace contextRef="#ctx0" brushRef="#br0" timeOffset="2541.96">21437 4253 725 0,'0'0'89'0,"0"0"-89"16,0 0 0-16,0 0-9 0,0 0 9 15,0 0 1 1,0 0 14-16,-1 1 11 0,1-1-20 15,0 2 2-15,0-1-8 16,0-1-5-16,0 0 4 16,0 0 0-16,0 0-2 15,1 0-3-15,7 0 1 16,5 0 5-16,2 0 3 16,3 0-3-16,0 0 1 15,1 0 0-15,1 0-1 16,-2 0 0-16,2 0 0 15,1 0 0-15,0 0 1 16,3 0 1-16,3 0 3 16,1 0-5-16,7 0-8 0,5 0 8 15,5 0-1-15,6 0 2 16,5 0-4-16,2-3 6 16,2 2-3-16,1 0 0 15,-3 1-1-15,2 0-1 16,0 0 2-16,-1 0-2 15,4 0 2-15,1-2-1 16,2-2-2-16,4 0-5 16,1 2-4-16,1-2 4 15,-2 4-8-15,-5-4 15 16,-6 1-1-16,-2 0 2 16,-2-2 0-16,-2 3 5 15,-1 0-4-15,-2-2 0 0,-2 0-1 16,0 0 8-16,-5-2 10 15,2 2-15-15,-3 0 1 16,2 1 5-16,-1-1-8 16,3 2-1-16,-4 1 0 15,0 1 6-15,0 0-4 16,-3 0-2-16,0 0 0 16,0 0 1-16,1 0-1 15,0 0 0-15,3 0 0 16,0 0 2-16,2 0-4 15,0 3 2-15,-2-2 0 16,0 2 4-16,-1 0-4 0,-3-1 1 16,4 0-2-1,-2-1 1-15,2 1-2 0,5-1 2 16,0-1 1-16,2 0 11 16,-1 0-9-16,-2 0 0 15,2 0 10-15,-3 0-5 16,0 0-4-16,-1 0-4 15,1 0 4-15,-1 0 0 16,0 0 0-16,0 0-2 16,-2 0 2-16,3 0 2 15,3 0-6-15,2 0 0 16,6 0 3-16,2 0-3 16,3 0-1-16,0 0 0 15,1 4 1-15,-2 0 2 16,2-1-1-16,4 2-1 0,0-1 7 15,3-2-7-15,-1 1-9 16,-2-1 9 0,6-2 1-1,5 2-1-15,4-2 0 0,5 0 1 0,2 1 3 16,2 0-3-16,1 1 1 16,-2 0-1-16,-2-2-1 15,-3 2 1-15,0-2-3 16,-3 0 8-16,2 3-11 15,-3-2 5-15,-4 1 0 16,3-2 0-16,-2 0 3 16,5 0-1-16,-1 0-2 0,-2 0 4 15,0 0-2-15,-2 4-1 16,-4-2 0-16,-5 2-1 16,-2-2 0-16,-3 3 4 15,0-3-2-15,6 3-4 16,1-3 1-16,3 1-2 15,4-1 3-15,1 2 0 16,4-3 0-16,5 0-4 16,2 2 4-16,-4 0 0 15,-5 0-2-15,-5 0 2 16,-9-2 6-16,-7 0-6 16,-5-1 0-16,-6 0 0 15,-3 0 5-15,-4 0-5 16,-1 0 0-16,-3 0 13 15,-5 0-1-15,-8 0 1 0,-5 0 3 16,-8 2-4-16,-8-2 0 16,-2 0-1-16,-2 0-3 15,0 0 20-15,0 0-3 16,0 0-10-16,0 0-7 16,-2 0-8-16,1 0-1 15,-1 0-5-15,1 0-46 16,-8 0-48-16,-1 0-101 15,-8 0-471-15</inkml:trace>
</inkml:ink>
</file>

<file path=ppt/ink/ink1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10-30T06:50:33.464"/>
    </inkml:context>
    <inkml:brush xml:id="br0">
      <inkml:brushProperty name="width" value="0.05292" units="cm"/>
      <inkml:brushProperty name="height" value="0.05292" units="cm"/>
      <inkml:brushProperty name="color" value="#FF0000"/>
    </inkml:brush>
  </inkml:definitions>
  <inkml:trace contextRef="#ctx0" brushRef="#br0">23915 6523 107 0,'0'0'49'0,"0"0"-49"15,0 0 3-15,0 0 38 16,0 0 45-16,0 0-36 15,0 0-5-15,0 0-20 16,-13 0 3-16,13 0-9 16,0 0 1-16,0 0 13 0,0 0 30 15,0 0-18-15,0 0-9 16,0 0-2-16,0 0-15 16,0 0-3-16,0 0-2 15,0 0-6-15,0 0 1 16,0 0-4-16,0 2-3 15,-1-2 5-15,1 1-6 16,-2 4-1-16,-4 3-3 16,-2 6 2-16,-2 5 0 15,0 6 1-15,1-1 1 16,3-2 3-16,4-2-4 16,2-2-4-16,0-5 4 15,0 0-5-15,12-3 4 0,3-2 1 16,4-2 0-1,2-3 3-15,-1-3 1 0,-2 0-2 16,-5 0 6-16,0-5-2 16,-2-7-6-16,-2-5-6 15,-3-2-4-15,-3-1 2 16,-3 1-5-16,0 0 11 16,0 1-6-16,-4-1-1 15,-2 5 5-15,-4 1 4 16,3 0 4-16,-3 2-1 15,1 1-3-15,1 1 1 16,0 2-2-16,1 1 2 0,4 6 4 16,2-2 5-16,-1 0 2 15,2 2-11-15,0 0-1 16,0 0-1-16,0 0-7 16,0 0 7-16,0 0-3 15,0 0 4-15,0 0 0 16,0 0 0-16,0 0-2 15,0 0 1-15,0 0-4 16,0 2 2-16,0 0 3 16,3 1 3-16,3 0-2 15,2-1 2-15,1-2 6 16,0 0 9-16,1 0 7 16,-3 0-7-16,1 0 2 0,-3 0 0 15,-1-8-1-15,-2 0-14 16,-1-3 0-16,-1-1-1 15,0-3-4-15,0-3-6 16,-3-1 4-16,-8-2-5 16,-1 3-13-16,1 3 9 15,-1 5 7-15,0 5 1 16,0 4-1-16,1 1 1 16,0 0 0-16,0 0-5 15,3 1 5-15,2 5-2 16,5 0-9-16,1-2-7 15,0-2-3-15,0 0 4 16,3-2 10-16,9 0 5 16,6 0-2-16,0 0 7 0,1-4 0 15,-1-4 0-15,-2-4 10 16,-2 3-10-16,1 1 3 16,-3 2 6-16,1 4-9 15,-2 2 0-15,-1 0-6 16,2 1 3-16,-3 12 3 15,-3 4 0-15,-1-1 5 16,-2 1-5-16,1 0 14 16,-1-6-7-16,1 1-7 15,-1-4-1-15,0 0 1 16,0-2 0-16,0-1-27 16,3-4-52-16,5-1-125 15</inkml:trace>
  <inkml:trace contextRef="#ctx0" brushRef="#br0" timeOffset="938.49">23780 5788 424 0,'0'0'127'0,"0"0"-104"15,0 0-9-15,0 0 26 16,0 0 24-16,0 0-7 16,3-21-25-16,-3 21-9 0,1 0-8 15,-1 0-15-15,3 0-3 16,4 11-7-16,2 15-2 16,5 8 12-16,1 6 1 15,-2 3 4-15,1-3 16 16,-2-4-12-16,-2-5-6 15,2-4 1-15,-1-7 2 16,-4-6 1-16,2-3-2 16,-5-4 0-16,-1-3-1 15,0-2 5-15,-1-1-4 16,-2-1-1-16,1 0 13 16,1 0 13-16,-2 0 12 15,3 0-15-15,5-3 10 0,5-14-6 16,3-4-16-1,2-5-14-15,1-1 14 0,-2-5 4 16,-1-2-16-16,-2 0 5 16,-1 0-8-16,-4 5 1 15,-1 6-3-15,-4 3-1 16,-1 4 3-16,-1 7 2 16,0 4-2-16,-2 3-3 15,0 1-1-15,0-1-10 16,0 2-9-16,0 0-14 15,0 0-34-15,0-2-48 16,0 2-65-16,-7-2-153 0</inkml:trace>
  <inkml:trace contextRef="#ctx0" brushRef="#br0" timeOffset="8982.54">26243 7181 41 0,'0'0'95'0,"0"0"-84"15,0 0-11-15,0 0 20 16,0 0 42-16,0 0 9 0,0 0-39 16,0 0-22-16,0 0-9 15,0 0-1-15,0 0-7 16,0 0 7-16,0 0 3 16,0 0 3-16,0 0 6 15,0 0 6-15,0 0-4 16,0 0 1-16,0 0 0 15,0 0 2-15,0 0 8 16,0 0 5-16,0 0-8 16,0 0-1-16,0 0-2 15,0 0-10-15,0 0 8 16,0 0-1-16,0 0 4 16,0 0 3-16,0 0 1 0,0 0-14 15,0 0 6 1,0 0-8-16,0 0-8 0,0 0 13 15,0 0-4-15,0 0-9 16,0 0 4-16,0 0 6 16,0 0-5-16,0 0-3 15,0 0-2-15,0 0-5 16,0 0 5-16,0 0 5 16,0 0-5-16,0 0-5 15,0 0 2-15,0 0-2 16,0 5 5-16,0 2 1 15,0 3 5-15,0-3-6 16,0 3 3-16,0-1-8 16,0 0 11-16,0-1-12 0,0 2 12 15,0 1-10-15,0 0 7 16,0 2-3-16,0-1 1 16,0-2 0-16,0 2-1 15,0-2 0-15,0-1 0 16,0 1 1-16,0 0-1 15,-2 0 0-15,-1 0-5 16,2-2 5-16,-2 4 6 16,1 1-4-16,1-1-4 15,-2 2 4-15,1-1-5 16,-2 0 8-16,3-1-4 16,-1 1 0-16,1 1-1 15,-1 3 0-15,1-1 0 16,-2-2 1-16,-4 1-1 0,4 0-1 15,-1-1 1-15,-2 0 1 16,3 0 0-16,0-2-1 16,0 3 0-16,0-3 0 15,2 0 0-15,-2-2 0 16,0 2 0-16,0-1 0 16,0 2 0-16,1-1 0 15,-2 2 0-15,2-3 0 16,1 0 0-16,-1 0-1 15,1 0-2-15,1 2 1 16,-2 0 2-16,1-1 0 0,1 5 0 16,-2-3 0-1,2 2-2-15,-1 2 2 0,1-4-3 16,-2 4 2-16,2-3 1 16,0-1-4-16,0 0 1 15,0 2 1-15,0-1 2 16,0 1 0-16,0 0 0 15,0-1 0-15,0-1 0 16,0 3 0-16,0-3 0 16,2 2-5-16,-2 1 10 15,0-2-3-15,0 3-2 16,0-3 0-16,0 2 0 16,0-3 1-16,0 1-1 0,1 0-1 15,1-1 1 1,-1 1 0-16,-1-2 1 0,2 0-1 15,-2-1-1-15,0 2 1 16,0 0 1-16,0 3 0 16,0-3-1-16,0 4 0 15,0-3 0-15,0 2 0 16,0-2-1-16,0 1 1 16,1 1 0-16,2 1-3 15,2 2 3-15,-4-1 0 16,-1 0 2-16,0 1 0 15,0-3-4-15,0 2 4 16,0-2 1-16,0 2-1 16,0-1-2-16,0 2 0 0,0 0 1 15,0-2-1-15,0 2 1 16,0-1-1-16,-1 1 0 16,-2 0 0-16,1 0 2 15,2 0-2-15,0 0-1 16,0 4 1-16,0-2 0 15,0-1 2-15,0-1-3 16,0-2 2-16,-1 2-2 16,-2-3 3-16,1 0-2 15,2-2 0-15,-1-1 0 16,1-1 0-16,0 1 0 16,-2 1 0-16,2-1 2 15,0 1-2-15,-3 0 0 0,2 1 0 16,-1-1 0-1,-1-1 0-15,0-2-2 0,0-1 2 16,2 2 0-16,-3-2 4 16,4 0-2-16,-2 0-1 15,1 1-1-15,-1 1 4 16,1 1-4-16,-1 0 0 16,1 0 5-16,1 1-2 15,0 0-3-15,0 0 4 16,-2-1 2-16,2 0-6 15,-1 1 4-15,1-2-4 16,0 2 0-16,0-1 1 16,0 1 0-16,0-1 1 0,0 2 0 15,0-2-2-15,0-1 0 16,0 1 3-16,0-1-3 16,0-3 0-16,0 2 1 15,0 0 0-15,0 0-2 16,0-1 2-16,0 3 0 15,0-2-1-15,0 1 0 16,0-4-1-16,0 1 1 16,1 0 0-16,1-3 3 15,-2 1-3-15,0-2-2 16,1-4 2-16,-1 2 0 16,0 0 1-16,2-2 3 15,-2-1-4-15,0 0 1 16,0 1 0-16,1-1 1 0,-1 1-2 15,0-2 7-15,0 1-5 16,0-1 2-16,0 0 5 16,0 0-1-16,0-10-8 15,0-14-16-15,2-10-110 16,-1-11-401-16</inkml:trace>
  <inkml:trace contextRef="#ctx0" brushRef="#br0" timeOffset="11883.84">23614 7151 25 0,'0'0'125'16,"0"0"-59"-16,0 0-24 15,0 0 14-15,0 0 20 16,0 0-17-16,0 0-8 16,3 0-24-16,-3 0-5 15,0 0-4-15,0 0-5 0,0 0-4 16,0 0 2-1,0 0 9-15,0 0 9 0,0 0 4 16,0 0-9-16,0 0-3 16,0 0-3-16,0 0-1 15,0 0-11-15,0 0 2 16,0 0-6-16,0 0 3 16,0 0-4-16,0 0-1 15,0 0-1-15,0 0-4 16,0 0 4-16,0 0 0 15,0 0 1-15,0 0 4 16,0 0-3-16,0 0 2 0,0 0-3 16,0 0-5-16,0 0 5 15,0 0 2-15,0 0 4 16,0 0-5-16,0 0-1 16,0 2-1-16,0-2 1 15,0 0 0-15,0 1 0 16,0-1 0-16,0 3 0 15,0 0 0-15,0 4 0 16,0 3-3-16,0-1 7 16,0 4-1-16,-2-1-3 15,-1 2 1-15,2-1-4 16,-1 1 8-16,2 0-4 16,-4-1-1-16,3 2 0 15,-1-1 0-15,2 0-2 16,0 2-3-16,0-2 5 0,0 0-1 15,0 1 7-15,0 1-6 16,0 0 1-16,0-1 0 16,0 0 0-16,2-1 0 15,-2 3-1-15,0-3 1 16,1 1-1-16,-1 0 2 16,0-1-2-16,0-1 1 15,0-1-1-15,0 3 1 16,0-2-1-16,0 2 1 15,0 1-2-15,0 0 1 16,0 1 0-16,0-1 0 16,0 1 1-16,0-2 0 0,0 2-1 15,0-1-1-15,0-1 1 16,0 0 1-16,0-1-1 16,0 1-1-16,0-1 1 15,0 2 0-15,3 1 0 16,-2 3 2-16,-1-1-2 15,0-1-1-15,0 2 0 16,0-1 1-16,0-1 1 16,0 0-1-16,0-1 1 15,0-1-1-15,0 4 0 16,0-3 0-16,-1 1 1 16,1 1-1-16,0 1 0 15,0-2 0-15,0 1 0 0,0 0 0 16,0 2 3-1,0-2-3-15,-3 0 0 0,0-3 0 16,0 1 0-16,0-1 0 16,0-1 1-16,2-2-1 15,-1 1 0-15,2 1 0 16,0-2 0-16,-1 3 1 16,-1 0 0-16,1 1 1 15,-1 1-2-15,-1 2 2 16,2-1 1-16,-1 0-1 15,2-2 1-15,0 0-2 16,0-2-1-16,0 0 2 0,0 3-2 16,0-1-1-16,0-1 1 15,0 2 1-15,0-2-1 16,0 1 1-16,0 1-1 16,0 1 1-16,-2-1-1 15,0 0 0-15,0-2 0 16,1 1 0-16,-1-1 0 15,2 0 0-15,0 0 0 16,0 1 0-16,-1-1 0 16,-2 2 0-16,1 1 0 15,1 0 1-15,-1-1-1 16,2 0 0-16,0-2 0 16,0 0 0-16,0-1 1 15,0 1 2-15,0 1-3 16,-3-3 0-16,2 1 2 0,-1-2-1 15,2-1-1-15,0 0 1 16,0 0 1-16,-1 0-2 16,-1 1 7-16,1-1-7 15,-1 1 1-15,1-2 3 16,1 0-4-16,-3-1 0 16,3 0 0-16,0 2 0 15,-1-1 0-15,1 0 1 16,0 2-1-16,0-3 4 15,0 2-2-15,0 0-2 16,0-1 1-16,0 2 0 16,0 0 2-16,0 1 1 0,0-1-4 15,0 3 1-15,0-2 0 16,0 0 1-16,0 1-2 16,0-5 2-16,0 3-1 15,0 1-1-15,0 1 3 16,0-1-2-16,4-1 1 15,0-2 0-15,-1 0-1 16,2 2 1-16,-2-2 0 16,-2 0 0-16,1-1-2 15,-1 0 2-15,1 2 0 16,-1-1-2-16,1 0 2 16,-1 0 0-16,3-1 1 15,-2 0 1-15,1-2-4 0,-1 1 2 16,-1 0-2-1,1-2-4-15,-2 3 4 0,0-1 2 16,0 2-1-16,0 1 3 16,0 1-6-16,0-1 7 15,0 0-2-15,0-2-1 16,0 0 1-16,0-3 0 16,0 1-1-16,0-1 0 15,0-2 0-15,0 2 1 16,0-1-3-16,1 1 0 15,-1 2 4-15,2-2-3 16,-2 0 0-16,0-1 0 0,0-2-1 16,0 0 2-16,0-2-1 15,0-1 2-15,0 0-2 16,0 1 5-16,0-2 9 16,0 1-9-16,0-1 2 15,0 0-1-15,0 0-6 16,0 0 4-16,0 0 5 15,0 0-7-15,0 0-1 16,0 0 2-16,0 0-4 16,0 0 5-16,0 0-3 15,0 0 3-15,0 0 1 16,0 0-6-16,0 0 0 16,0-10-41-16,0-7-95 15,-2-6-238-15</inkml:trace>
  <inkml:trace contextRef="#ctx0" brushRef="#br0" timeOffset="14665.44">29237 6855 370 0,'0'0'162'0,"0"0"-146"15,0 0-15-15,0 0 5 16,0 0 42-16,0 0 0 16,0 0-10-16,0-12-8 15,0 12-8-15,0 0-2 16,0 0-5-16,0 0-4 16,0 0-11-16,0 0 0 15,0 17-2-15,3 13 2 16,1 11 9-16,1 7 0 15,-4 9 2-15,3 0 2 16,-1-4-9-16,-2-6 1 16,2-5-1-16,2-8 4 0,-2-2-5 15,2-8 2-15,0-6-1 16,-2-7 2-16,-2-5-2 16,1-3-3-16,-2-2 5 15,1 1 9-15,-1-2 11 16,2 0 5-16,-1 0-2 15,1 0 7-15,2 0-8 16,3-14-15-16,3-5-3 16,2-3-8-16,1-5-2 15,2-3 0-15,1-5 6 16,2-2-6-16,3-4 1 16,-3 3-1-16,2 0 4 15,-3 3-4-15,0 2 1 0,-1 1-1 16,-4 5 2-1,1 5-2-15,-5 3-2 0,-3 10 2 16,-4 0 2-16,1 2 1 16,-2 2 6-16,0 3-9 15,1 0 2-15,-1 0 4 16,0 2-5-16,0 0-1 16,0 0-3-16,0 0-6 15,0 0-6-15,0 0-29 16,0 0-61-16,-3 0-88 15,-16 0-121-15</inkml:trace>
  <inkml:trace contextRef="#ctx0" brushRef="#br0" timeOffset="16366.82">20216 6903 159 0,'0'0'278'0,"0"0"-227"16,0 0-31-16,0 0 6 15,0 0 17-15,0 0 3 16,5-27 10-16,-3 24-5 15,-1 2-20-15,1-1 0 16,-2 1-6-16,1-1-3 16,-1 1-4-16,2 0-3 0,-1-1 6 15,-1 2 5-15,0-2-17 16,2 2 9-16,-2 0-13 16,0 0-5-16,1 0 0 15,2 0-1-15,3 8-11 16,6 13 0-16,3 11 3 15,4 7 9-15,0 3 3 16,0-1-1-16,0-1 3 16,-1-8-5-16,-2-2 4 15,-2-8 0-15,-1-5-3 16,-5-3 1-16,-2-4 0 16,0-4 3-16,-3 1-3 15,0-4 0-15,-3 0 0 0,1-1-2 16,-1 1 2-1,3-1 1-15,-2-2-2 0,1 0-1 16,-2 0 1-16,2 0 2 16,-2 0 8-16,0 0-10 15,0 0 6-15,0 0 3 16,0 0 13-16,1 0-3 16,4-11 18-16,2-13-23 15,2-8-11-15,4-8-3 16,0-7-1-16,0-3 7 15,-1 1-6-15,-2 5 1 16,1 9-1-16,-2 7 0 0,-2 6-1 16,-2 8 1-16,0 3 4 15,-3 5-3-15,-1 2 0 16,2 2 3-16,-3-1 0 16,0 3 0-16,2-2-2 15,-2 2 1-15,0 0-4 16,0 0-2-16,0 0-2 15,0 0 0-15,0 0-3 16,0 0 2-16,0 0-1 16,0 0-1-16,0 0-6 15,0 0-2-15,0 0-29 16,4 7-37-16,4 3-35 16,-3-2-139-16</inkml:trace>
  <inkml:trace contextRef="#ctx0" brushRef="#br0" timeOffset="22605.59">24391 8891 80 0,'0'0'0'16,"0"0"-52"-16,0 0 24 16,0 0 28-16,0 0 0 15,0 0 0-15,0 0 3 16,-7 0-3-16,5 0 0 15,1 0 10-15,-2 0 21 16,-1 0-22-16,-2 0-9 16,0 0-4-16,-1-1 4 15,1 1 5-15,-1 0-4 16,1-2-2-16</inkml:trace>
  <inkml:trace contextRef="#ctx0" brushRef="#br0" timeOffset="24144.11">24620 9038 94 0,'0'0'17'16,"0"0"-17"-16,0 0 0 16,0 0 24-16,0 0 11 15,0 0 0-15,-2 5-24 16,2-5 5-16,0 0 6 15,3 0 22-15,3 0 32 16,-3 0-29-16,0 0-16 16,-2 0 9-16,-1 0 3 15,0 0 11-15,0 0-8 16,0 0-8-16,0 0-8 16,0 0-21-16,-1 0 6 15,-5 0-8-15,0 0-7 0,0 0 0 16,0 2-2-1,0 3 0-15,3 1 1 0,2-2-1 16,1-1 1-16,0-1 2 16,0-2 1-16,0 1 1 15,1-1-2-15,5 0 6 16,2 0 0-16,-2 0 1 16,-5 0 1-16,-1 0 3 15,0 0-1-15,0 0 0 16,0 0-3-16,0 0-2 15,0 0-2-15,0 0-4 16,-3 0 0-16,2 0-2 0,1 0 0 16,-2 0-4-1,2 4 1-15,0 2 1 0,0 0-2 16,0 0-4-16,0-1 1 16,0-1 4-16,3-1 1 15,6-2-1-15,-2 1 1 16,-2-2 3-16,-3 0 1 15,-1 0 0-15,-1 0 2 16,0 0-2-16,0 0-14 16,-5-2 4-16,-1 0 5 15,-1 0 5-15,0 1 0 16,1 1 0-16,0 0-1 0,4 0-3 16,2 0-42-16,0 0-90 15,3 0-61 1</inkml:trace>
  <inkml:trace contextRef="#ctx0" brushRef="#br0" timeOffset="24599.41">24949 8938 468 0,'0'0'111'16,"0"0"-104"-16,0 0-1 16,0 0 17-16,0 0-8 15,0 0-13-15,0 42 0 16,0-9 53-16,0 3-20 16,0-3-22-16,-1-2-2 15,-1-5 12-15,2-2-1 0,0-4-11 16,0-4-5-16,0-2-3 15,0-7-2-15,0-3-1 16,0-2 0-16,0-2-2 16,0 0-13-16,0 0-28 15,0 0-34-15,0-12-85 16</inkml:trace>
  <inkml:trace contextRef="#ctx0" brushRef="#br0" timeOffset="24902.27">24967 8929 569 0,'0'0'56'0,"0"0"-47"16,0 0-8-16,0 0 24 15,0 0 3-15,0 0-19 16,34-4 2-16,-14 3 3 16,2 1-5-16,2-2 4 15,1-1-12-15,-1 2 11 16,-4-2-8-16,-2 1-4 0,-3 2-1 16,-4-2-6-16,-3 2-40 15,-3 0-57-15,-5 0-122 16</inkml:trace>
  <inkml:trace contextRef="#ctx0" brushRef="#br0" timeOffset="25167.18">25025 9093 488 0,'0'0'127'0,"0"0"-114"16,0 0-10 0,0 0 50-16,0 0-6 0,0 0-20 15,12 0-13-15,8 0-3 16,1 0-10-16,3 0 1 16,-1-1 4-16,-3-3-6 15,-4 2-20-15,-4 2-56 16,-3 0-47-16,-8 0-22 15,-1 0-207-15</inkml:trace>
  <inkml:trace contextRef="#ctx0" brushRef="#br0" timeOffset="25453.93">24939 9314 390 0,'0'0'38'0,"0"0"-31"16,0 0 36-16,0 0 38 15,0 0-26-15,0 0-7 16,40 17 0-16,-16-17-19 16,3 0-15-16,-2 0-5 15,-2 0 0-15,-3 0-5 16,-4 0-4-16,-2 0 1 15,-5 0-6-15,2-1-6 16,-2-3-25-16,0-2-63 16,0 0-90-16,-1 1-227 0</inkml:trace>
  <inkml:trace contextRef="#ctx0" brushRef="#br0" timeOffset="35211.37">24266 1626 468 0,'0'0'88'0,"0"0"-72"15,0 0-6-15,0 0 44 16,0 0-2-16,0 0 1 16,0 0-11-16,0 0-28 15,-5-27-6-15,5 27-4 16,0 0-3-16,0 0 0 16,0 0 1-16,0 0-1 15,0 0 1-15,0 0-2 0,0 0 0 16,0 0-3-16,0 0 1 15,0 9-6-15,0 16 0 16,0 9 8-16,-1 11 5 16,-2 9 0-16,0 7-1 15,0 0 3-15,2-3-4 16,-1-5-2-16,1-8 0 16,1-7 0-16,0-5 10 15,0-7-11-15,0-7 0 16,0-3 0-16,0-4 0 15,0-5 0-15,0-3-3 16,0-1-7-16,0-3-23 16,0 0-15-16,0 0-35 0,0 0-74 15</inkml:trace>
  <inkml:trace contextRef="#ctx0" brushRef="#br0" timeOffset="35676.64">24266 1690 518 0,'0'0'155'16,"0"0"-126"-16,0 0-22 16,0 0-2-16,0 0 15 15,0 0 9-15,0-19 1 16,1 19-7-16,-1 0-5 15,2 0-12-15,1 0 1 16,3 0-2-16,6 0-1 16,7-1 1-16,13-2-1 15,6 1 8-15,7 0 0 0,1-1-2 16,-4 1 1 0,-6-1-9-16,-11 1 2 0,-7 1-3 15,-4 0 1-15,-10 1-2 16,-2 0-10-16,-2 0-78 15,0 0-83-15,-15 1-260 16</inkml:trace>
  <inkml:trace contextRef="#ctx0" brushRef="#br0" timeOffset="35985.81">24115 2026 385 0,'0'0'304'0,"0"0"-262"16,0 0-37-16,0 0 4 16,0 0 34-16,0 0-6 15,30 0-9-15,-3 0 18 16,7 0-13-16,2 0-16 15,2 0-4-15,0 0-5 16,-2 0-7-16,-2 0-2 16,-1 0 0-16,-6 0-5 0,-6 0-47 15,-8 0-29 1,-7 3-51-16,-6 6-69 0</inkml:trace>
  <inkml:trace contextRef="#ctx0" brushRef="#br0" timeOffset="36279.03">24121 2402 535 0,'0'0'66'0,"0"0"-36"0,0 0 16 15,0 0 7-15,0 0 4 16,0 0-15-16,12 10-7 16,19-9-9-16,14-1 9 15,12 0-9-15,4 0-8 16,3 0-12-16,-7 0-4 16,-9 0-4-16,-10 0 2 15,-6 0-40-15,-2 0-65 16,-6-11-142-16</inkml:trace>
  <inkml:trace contextRef="#ctx0" brushRef="#br0" timeOffset="36875.68">25479 1799 534 0,'0'0'215'16,"0"0"-195"-16,0 0-17 15,-79 28 0-15,24 5 2 16,-8 5 10-16,0-2-5 16,4-1 2-16,5-6-4 15,8-7 3-15,6-3 16 16,8-6-11-16,10-5-2 15,5-4-1-15,11-2-2 16,5-2-11-16,1 0 9 16,0 0 2-16,0 0-3 15,7 0-7-15,14 1 0 16,9 5 2-16,4 3-1 0,2 5-2 16,-3 5 0-1,-3 2 4-15,0 3-4 0,0 4 0 16,-1-2-3-16,1-1 2 15,-3-4 1-15,-2-4 4 16,-5-3-4-16,-4-4 1 16,-4-4-1-16,-2 0 0 15,-5-3-1-15,-1-2-28 16,1 1-21-16,1-2-43 16,3 0-36-16,3 0-147 15</inkml:trace>
  <inkml:trace contextRef="#ctx0" brushRef="#br0" timeOffset="37543.41">25835 1908 613 0,'0'0'159'0,"0"0"-156"15,0 0-3-15,0 0 0 16,30 77 17-16,-19-35 11 15,1 4 4-15,-2 0-3 16,2-1-10-16,4-2-1 16,0-4-3-16,0-3-5 15,-1-2 0-15,1-5 0 16,-1-4 1-16,1-3-2 16,-2-6-1-16,-1-3-1 15,-2-5 8-15,-4-2-8 0,-1-3-1 16,-3-2 1-1,-3-1 1-15,0 0-2 0,2 0 12 16,-2 0 5-16,1 0 9 16,5-6-7-16,5-10-6 15,2-9-17-15,5-8 0 16,1-6-2-16,2-10 0 16,2-5-2-16,1-3-8 15,-2 2 2-15,0 4 8 16,-2 7-1-16,-4 10-6 15,-2 6 7-15,-5 10 4 16,-4 4 0-16,0 5-3 16,-2 3 1-16,-2 3 0 15,1 0 6-15,-2 2-4 16,0 1-4-16,0-2 0 0,0 2-2 16,0 0-4-16,0 0-1 15,0 0-28-15,0 0-32 16,0 0-57-16,0 9-60 15,0-3-132-15</inkml:trace>
  <inkml:trace contextRef="#ctx0" brushRef="#br0" timeOffset="48601.92">24884 8207 138 0,'0'0'84'0,"0"0"-67"0,0 0 6 15,0 0 43-15,0 0-10 16,0 0-20-16,0 0-17 16,-5-31-13-16,5 29 32 15,0 0-15-15,0-2-17 16,0 2-4-16,0-1-2 16,0 1 14-16,0 1-10 15,0-2 4-15,0-1 12 16,3 0-12-16,-1 2 26 0,-1-3-16 15,1-1-15-15,-2 2-3 16,0-2-31-16,0 2-37 16,0 0-50-16,0-1-138 15,0-1 197-15,1 0 4 16</inkml:trace>
  <inkml:trace contextRef="#ctx0" brushRef="#br0" timeOffset="49243.27">24907 8072 57 0,'0'0'115'0,"0"0"-11"16,0 0-23-16,0 0-22 15,0 0-40-15,0 0 33 16,16-69-17-16,-13 54 13 16,0-4 12-16,1 0-19 15,0-2 5-15,1-2-17 16,1 0-11-16,0-3-11 16,3 1 10-16,-2-3 0 0,1 1-1 15,2-5-6-15,3 1 9 16,3 0-19-16,1-1 7 15,4-1 4-15,2 1-10 16,-1 2 2-16,2 1-3 16,-3-1-2-16,0 0-3 15,-1-1 3-15,-3 2 1 16,1 3-2-16,-2 1-1 16,1 4 5-16,-1 3-1 15,-1 4 3-15,-1 0-3 16,0 0 0-16,3-1 2 15,2-1-2-15,3-2 1 0,4-3 2 16,1 1-3-16,1-2 1 16,2-3-1-16,4 3-1 15,2-3-2-15,4 1 2 16,4 1 1-16,5 3-1 16,4-4 1-16,0 3 0 15,2 1-3-15,-1-1 2 16,-2 2-8-16,-3 6 0 15,-3 3-4-15,-2 2 13 16,-3 5-7-16,-2 2 7 16,0-1-2-16,0 2 2 15,2 0-4-15,0 0 4 16,-1 0-1-16,0 0-13 0,-1 0 13 16,-1 0 0-1,-7 0 0-15,-7 0 0 0,-11 0-7 16,-7 0-6-16,-3 0 4 15,-3 0-1-15,0 0 11 16,0 0 0-16,0 2 0 16,0-1-1-16,0-1 1 15,0 0 1-15,0 0-1 16,0 0-17-16,-6 0-54 16,-3 0-139-16</inkml:trace>
  <inkml:trace contextRef="#ctx0" brushRef="#br0" timeOffset="49598.32">26485 6589 282 0,'0'0'180'15,"0"0"-170"-15,0 0-7 16,0 0 4-16,0 0 12 16,0 0 0-16,28 15-4 15,-3 3 33-15,8 4-28 16,3 2-6-16,0 3-6 16,0 3-5-16,-5 1-3 0,-6-1-5 15,-4 0 4-15,-9-4-6 16,-4-3-1-16,-7-2 0 15,-1-3 8-15,0-3 11 16,-10 0 17-16,-7-1-3 16,-4-1 8-16,-1 3-14 15,-2-5-19-15,1-8-134 16</inkml:trace>
  <inkml:trace contextRef="#ctx0" brushRef="#br0" timeOffset="51196.03">24092 2838 23 0,'0'0'564'0,"0"0"-534"15,0 0-1-15,0 0-2 16,0 0-1-16,0 0-1 16,-13-25 20-16,13 25-18 15,0-3 2-15,0 3-12 16,0 0-3-16,0 0-1 15,0 0-12-15,0 0 4 16,0 0-5-16,2 0 0 16,9 0-1-16,6 0-1 15,7 0 2-15,2 0 2 16,4 0 3-16,8 0-5 16,6 0 0-16,6 0-2 0,10 0 4 15,5 0-2-15,4 0 1 16,1 0-1-16,2 0 0 15,-2 0 3-15,0 0 5 16,-1 0-6-16,-1 0 5 16,-5 0-7-16,-5 0 1 15,-4 0 10-15,-6 3-10 16,-5 0-1-16,-3 0 2 16,-7-1 5-16,-9-2-5 15,-8 2-1-15,-7-2 1 16,-7 0-2-16,-2 0-3 15,0 0-12-15,-3 0-19 0,-15 0-3 16,-11 0-116-16,-9 0-295 16</inkml:trace>
  <inkml:trace contextRef="#ctx0" brushRef="#br0" timeOffset="51772.71">23847 2845 369 0,'0'0'152'0,"0"0"-124"0,0 0-28 16,0 0-1-16,0 0 1 15,0 0 14-15,3-1 13 16,6-1 0-16,0-1 21 16,0 2-4-16,2 1-15 15,0-2-14-15,3 2-7 16,2 0 3-16,6 0-9 16,2 0 2-16,9 0 11 15,3 0-10-15,7 2 15 16,6 2-7-16,2 2-4 15,7-2-2-15,2 2 2 16,7-1-5-16,7 1-3 0,1-1-2 16,3-1 4-16,-4 0-3 15,2 2 0-15,1-5 1 16,0 2-1-16,-2-1 0 16,-4-1 2-16,-2 0-1 15,-8 1 6-15,-9-2 3 16,-7 1 5-16,-11-1-15 15,-10 0 12-15,-10 0-5 16,-7 0 0-16,-7 0 0 16,0 0 2-16,0 0 9 15,0 0 3-15,0 0-8 16,0 0-13-16,-7 0 0 16,-4 0-8-16,-7 0-33 0,-8 0-56 15,-6-7-101-15,-8 0-231 16</inkml:trace>
  <inkml:trace contextRef="#ctx0" brushRef="#br0" timeOffset="52273.14">24098 2939 536 0,'0'0'233'15,"0"0"-233"-15,0 0-53 16,0 0-136-16,0 0 157 16,0 0 32-16,0 0 43 15,99 3 36-15,-69-3-17 16,6 2-20-16,3 0-21 15,8 3 1-15,6 0-9 16,8-1-5-16,3 2-7 16,0-1 2-16,0 0 2 15,-5-1 4-15,-1 0 1 16,-3 0-2-16,-6-1-5 0,-7 0 13 16,-6-1-5-1,-9 0-9-15,-5 0 1 0,-10-1 3 16,-3-1 7-16,-6 0 1 15,-3 0 0-15,0 0 13 16,0 0-4-16,0 0-4 16,0 0-10-16,0 0-9 15,0 0-1-15,0 0-6 16,0 0 7-16,0 1-1 16,0-1-8-16,0 2-24 15,-6 1-45-15,0 0-80 16,-3 0-158-16</inkml:trace>
  <inkml:trace contextRef="#ctx0" brushRef="#br0" timeOffset="56087.73">25713 8974 286 0,'0'0'85'0,"0"0"-80"15,0 0-5-15,0 0 0 16,0 0 14-16,0 0 25 16,0 0-14-16,0 0 8 15,0 0-18-15,0 0-4 16,0 0-10-16,0 0 11 15,0 0-6-15,-1 0 4 0,-2 2-5 16,-2-2 7-16,-2 4-11 16,1 0 7-16,0 0-8 15,1 1 0-15,1-1 0 16,2-1 0-16,1-2 0 16,1 1 1-16,0-2-1 15,0 0 0-15,0 0 0 16,0 0 0-16,0 0 7 15,0 0 12-15,0 0-7 16,0 0-4-16,0 0-8 0,-2 0-12 16,1 0-37-1,-2 0-173-15</inkml:trace>
  <inkml:trace contextRef="#ctx0" brushRef="#br0" timeOffset="61981.85">25503 8953 149 0,'0'0'122'0,"0"0"-105"16,0 0-5-16,0 0 0 15,0 0 28-15,0 0 5 16,0 0-12-16,15-21-23 16,-15 21-7-16,0 0 0 15,1 0-2-15,-1 0-1 16,0 0 5-16,0 0-3 0,0 0 10 15,0 0 4-15,0 0 16 16,0 0-6-16,0 0 8 16,0 0-1-16,0 0-2 15,0 0 3-15,0 0-14 16,0-1 7-16,0-2 2 16,0-1-6-16,0-2-5 15,0-2-13-15,0 1 2 16,0-3 1-16,-1-1-3 15,-1-1 2-15,2-1-7 16,0-2-1-16,0-1 1 16,0 1 7-16,0 1-7 0,0-2 3 15,0 1 3 1,0-1-2-16,0-2-2 0,0-2-2 16,0-1 3-16,-3-1 5 15,2 0 4-15,1 1-5 16,0-4-1-16,0 2-3 15,0 1-6-15,0-4 2 16,0 0 1-16,0 3 6 16,0-3-6-16,0 2 0 15,0 0 8-15,0-2-6 16,0-2 3-16,1 1-5 16,-1 1 2-16,5 0 1 15,-2-3-1-15,1-3-2 16,1-1 0-16,-1-3-3 0,2 3 3 15,-1 3 0-15,2 0 0 16,-4 3 3-16,1-2-3 16,0 0 7-16,-4-5-7 15,1 1 0-15,2 0-1 16,-1 1 3-16,1 0-4 16,0 1 8-16,1 0-6 15,2-2 0-15,0 1-7 16,3-2 7-16,3-1 2 15,0-2-2-15,4-1-5 16,-1-2 5-16,3 1 0 16,0 0 3-16,-2 4 0 15,1-1-3-15,2 2-3 0,-2 3 3 16,2 1-1-16,2 2 0 16,-2-2 0-16,4 1-8 15,0-1 8-15,3 0-8 16,0-3 0-16,0 0 9 15,2-1 2-15,1-1-2 16,1 4-2-16,-4 1 2 16,3 4 0-16,-3 1 1 15,0 1-2-15,-2 5 1 16,0-1 0-16,-4 4 0 16,0-1 1-16,-5 2-1 15,1 1 0-15,-1 1 1 0,-3 1-1 16,5 1 0-16,-2 3-1 15,4-2 0-15,0 3 0 16,2 1-5-16,3-1 6 16,0 1-1-16,1 1 1 15,2 0-3-15,3-1 3 16,0 1 0-16,1 0-3 16,3 2 2-16,2 3 0 15,2 0 0-15,4 0-4 16,0 0 0-16,3 0-3 15,1 0-3-15,2 3 11 16,0-2-2-16,-3 4 2 16,-2-1-1-16,-6 2-3 0,-5 3 3 15,-6 1-4-15,-2 5 3 16,-3 1-4-16,0 3-1 16,0 2-3-16,-1 1 10 15,-1 1-2-15,2 4 1 16,-3 1-7-16,-1 0 8 15,0 1-4-15,-2-3 1 16,-2 1 3-16,-1-4 3 16,-3 1-3-16,-3-7-4 15,-1-2-3-15,-2-4 1 16,-3-3 5-16,1 1 1 16,-1-3-2-16,0 0 5 15,0-2-4-15,0 2 1 16,0 1 0-16,0-2 0 0,0 0 0 15,0-1 2-15,0-3 1 16,0 1-3-16,0-1-3 16,0 0-1-16,0 0-40 15,0 2-78-15,0-3-95 16,-4 0-154-16</inkml:trace>
  <inkml:trace contextRef="#ctx0" brushRef="#br0" timeOffset="62431.14">27038 6965 496 0,'0'0'80'16,"0"0"-67"-16,0 0 5 15,0 0 13-15,0 0-6 16,0 0-25-16,0-2-3 16,6 21-18-16,9 8 21 15,0 2 6-15,4 0-2 16,-1 1 3-16,3-7 7 16,1-1-3-16,1-3 4 15,1-2-4-15,0-4-2 0,-2-4-6 16,-3-3 4-16,-1-3-2 15,-4-2 3-15,-4-1-2 16,-2 0 12-16,-2 0 13 16,3-1 5-16,4-9 0 15,0-10-22-15,4 0-2 16,-1-5-1-16,0 0-2 16,-2 0-2-16,1 0-4 15,-6 2-1-15,-2 4-2 16,-1 5-21-16,-3-1-20 15,-3 2-33-15,2-1-36 16,-2-2-148-16</inkml:trace>
  <inkml:trace contextRef="#ctx0" brushRef="#br0" timeOffset="71069.3">24738 8857 251 0,'0'0'58'15,"0"0"-25"-15,0 0 21 16,0 0-14-16,0 0 15 16,0 0 13-16,0 0-10 15,-13-56-5-15,13 52-8 16,0-4-24-16,-1 1-10 15,-1 3-1-15,-1-3-5 16,0 2 5-16,-4 1-6 16,1-4 0-16,-1 3-4 15,-2-1 1-15,-2 1 5 16,-1-1 0-16,-1 0-3 16,1 1-1-16,0-1 1 0,-3 2 1 15,2-1 5-15,-2 0-4 16,1 5-2-16,1-2 3 15,-1-1-6-15,0 3 0 16,2 0 2-16,-2 0-1 16,1 0-2-16,-1 0 0 15,1 0 0-15,-1 0 1 16,1 5 0-16,-2 1-3 16,-1 2 3-16,1 1 0 15,-3-1 0-15,3 4 2 16,0 0-2-16,2-2 0 15,2-1-2-15,1 1 5 0,2-2-3 16,2-2 0-16,0 2-6 16,1 0 6-16,0 1 4 15,1 0-3-15,-1 4-1 16,0 1 0-16,-1 0 0 16,3 2 0-16,-2-1-1 15,2-1 2-15,1 5-3 16,1-3 2-16,1 4 0 15,0-2-1-15,0-3-2 16,0 3 3-16,0 0-2 16,0 2 0-16,0-1 2 15,0 0 1-15,1-1 5 16,4 1-5-16,0 0-1 16,0 2-5-16,-1-3 5 15,1-2 0-15,0-3 0 0,1 3-6 16,4-3 5-16,-3 1-7 15,1-1 8-15,2-1 1 16,-2-1-1-16,-1 1 2 16,2-2-2-16,1-2 0 15,-1 1-3-15,2-1-6 16,-1-1 9-16,1 0-13 16,1-1 5-16,1 1-7 15,1-2 15-15,2 1-2 16,-1 0 2-16,1-2 0 15,-1 0-3-15,2 0 3 0,-1 2 0 16,0 0 0-16,0-1 3 16,-2-1 0-16,0-2-3 15,1 0 0-15,-2-2-1 16,3 0-3-16,1 0-6 16,2 0 8-16,-2 0 2 15,-1 0 3-15,-1-3-3 16,0 0 1-16,-3-3 0 15,1 1-1-15,-1-3-1 16,3 1-1-16,-1 2 2 16,2-1 0-16,-1-1 2 15,1 0-1-15,1 0 2 0,-1 0-3 16,-1-1 4 0,0-1-2-16,-3 1 0 0,-1-4 0 15,0 1 0-15,1 1 2 16,2-3 4-16,-2 4-8 15,1-3-3-15,0 0 3 16,0 4 6-16,1-6-2 16,-2 3-4-16,-1-1 3 15,-2-1 6-15,-5 2-7 16,-2-1 5-16,-1 1-3 16,-1-3 5-16,0 6 0 15,0-3-5-15,0 1 8 16,0 2-7-16,0-2-2 15,-4 2-1-15,1-2 0 0,0 0 3 16,-3 0-2-16,1-1 0 16,1-1 10-16,-2 0 0 15,-2-1-12-15,0-1-1 16,0 3 1-16,-1 0-1 16,0-1 3-16,-3 1-1 15,2-1-1-15,-4 0 3 16,4-2 1-16,-2 0 2 15,-1 1 5-15,-1-1-8 16,-2 2 3-16,1-2-6 16,-2 2 2-16,1 1 1 15,-2-1-1-15,3 2-3 16,-3 2 1-16,3 1 0 16,-3 0-1-16,-1-1 2 15,1 3 1-15,-3-1-1 0,-1 1-2 16,-1 0 3-16,-1 1 0 15,-2 1 0-15,0 2 4 16,0 0-7-16,-1-1 0 16,1 2 0-16,-1 0-2 15,2 0 5-15,0 0-1 16,2 0-1-16,5 0-1 16,2 0 0-16,2 0 0 15,3 0 0-15,0 0 0 16,4 4-12-16,-1 1-14 0,1-3-18 15,-1 3-39 1,1 0-58-16,-2-4-18 0,0 1-251 16</inkml:trace>
  <inkml:trace contextRef="#ctx0" brushRef="#br0" timeOffset="73748">25882 2650 528 0,'0'0'48'0,"0"0"-28"16,0 0 2-16,0 0 13 16,0 0-1-16,0 0 4 15,0 0-10-15,-11-26 6 16,11 26 5-16,0-1-8 0,0 1-9 16,0-2-10-1,0 2 2-15,0 0-8 0,0 0 3 16,0 0 0-16,0 0-1 15,0-1 8-15,0 1-9 16,6-1 5-16,8-2-5 16,4-3-6-16,9 3-1 15,4-1 1-15,2 3 0 16,1 1-1-16,1-1 1 16,1-1-1-16,0-1 3 15,2 1-2-15,-1-1-1 16,-1 0 0-16,-2 0 2 15,-7 0-2-15,-5 2 1 16,-5 1-1-16,-10 0-1 0,-4 0-5 16,-3 0 3-16,0 0-6 15,0 0-3-15,0 0-6 16,0 0-3-16,0 0 10 16,-9 0-2-16,-7 0 13 15,-6 0-8-15,-4 0-44 16,-4 0 3-16,2 0 15 15,-2 0-1-15,2 1 16 16,-4 2-30-16,1 0-16 16,1 0-5-16,2 0 22 15,0 1 27-15,1-1 8 16,1 3-7-16,4-3-22 16,-2 1 4-16,3 2 17 0,3-3 16 15,0 1-1-15,2-1 6 16,3-1 1-16,-4 0 23 15,4-1-6-15,-2 2 14 16,0 0-1-16,3 0-4 16,3-1-1-16,6-2 7 15,3 0-10-15,0 0 0 16,0 2-15-16,9 0-1 16,15-1 11-16,16 2 21 15,11-3-2-15,13 1-19 16,6-1-7-16,2 0-3 15,-5 0 1-15,-9 0 5 0,-12 0-10 16,-15 2-2-16,-14 1-2 16,-9-2-7-16,-8 3-6 15,0 1-21-15,0 0 5 16,0 5 4-16,-6-1-1 16,-4-5-120-16</inkml:trace>
  <inkml:trace contextRef="#ctx0" brushRef="#br0" timeOffset="75989.06">24096 2607 347 0,'0'0'277'0,"0"0"-226"16,0 0-46-16,0 0-3 16,0 0 2-16,0 0 2 15,0 0-2-15,0 0 8 16,0-3 19-16,0 3 7 15,0-1-14-15,0 1-6 16,4-1-17-16,5 0 1 16,9-1 2-16,9-2-2 15,12 1 0-15,7 0-2 16,3 2-6-16,5 0 2 16,0 1 4-16,-2 0-8 0,-9 0 0 15,-8 0 4 1,-13 0-7-16,-13 0 7 0,-7 0-6 15,-2 0-19-15,0 0 0 16,0 0 28-16,-6 0 1 16,-7 0 2-16,-1 1 4 15,-1 2-6-15,-2 2-6 16,2 2-52-16,1-2-218 16</inkml:trace>
  <inkml:trace contextRef="#ctx0" brushRef="#br0" timeOffset="76873.35">25752 2813 422 0,'0'0'124'0,"0"0"-105"16,0 0-17-16,0 0 1 16,0 0 27-16,0 0 0 0,0 0 7 15,-4-6-4-15,4 6-6 16,0 0-5-16,0 0-9 15,3 0-12-15,10-2 8 16,6 2-8-16,13 0-1 16,5 0 2-16,9 0-1 15,5 0 0-15,4 0-1 16,5 0 3-16,4 0 0 16,-1 0-3-16,-7 0 1 15,-3 0-1-15,-13 0 10 16,-10 0-9-16,-13 0 5 15,-9 0-3-15,-8 0-3 16,0 0-9-16,0 0 9 16,0 0 7-16,0 0 9 0,0 0-14 15,0 4-2-15,0 12-18 16,-5 5-38-16,-5 2-56 16,-3-4-371-16</inkml:trace>
  <inkml:trace contextRef="#ctx0" brushRef="#br0" timeOffset="82909.21">24933 8890 97 0,'0'0'311'16,"0"0"-295"-16,0 0-16 16,0 0-14-16,0 0 14 15,0 0 23-15,16 0 16 16,-16 0 16-16,0 0-26 16,0 0-15-16,0 0-7 0,0 0-3 15,0 0-3 1,0 0 9-16,0-2 1 0,0 2 14 15,2 0-5-15,-2-1 7 16,0 1 1-16,0 0-5 16,0-2-3-16,0 2 5 15,0-3-15-15,0 2 5 16,0 0 8-16,0-4-13 16,1 4 5-16,1-5-5 15,1 1 0-15,-2-1-5 16,1 2-5-16,-2 2 2 15,3 0 0-15,-3 0-2 16,0 1 0-16,1-1 0 16,-1 0 8-16,2-2-8 0,1 1-6 15,-2-1 6-15,2-2 7 16,2 0-7-16,-1-1-5 16,1 2 5-16,-1-3 6 15,0 3-6-15,-1-2-6 16,2-1 6-16,-2 1-2 15,0-2 2-15,2-1-4 16,-2-1 4-16,0-1-10 16,1 1 9-16,-1-2 0 15,0 0-8-15,1-1 9 16,1 2-2-16,-2 1-15 16,1-3 6-16,2 2 0 0,0 1 4 15,-1-1-1-15,1 1-1 16,0 3 9-1,1-1-12-15,2 1 7 0,-2 0 0 16,1 2 4-16,2-1-5 16,-1 1 6-16,0 0 0 15,0 2 0-15,0 1 0 16,-1 0-3-16,-1 1 0 16,1 0 3-16,0 2-3 15,2-2 1-15,-3 2-7 16,2 0 7-16,-2 0-1 15,-1 0-5-15,2 0 0 16,-2 4-5-16,0 4 1 0,-2 1 8 16,-1 1-7-16,-1 0-1 15,1 5 12-15,-2-2-1 16,2 0 2-16,0 3-1 16,-1 1 0-16,-1 2 0 15,2-1 0-15,1 1 0 16,2-3 0-16,0 3 0 15,2-3 4-15,0 0-1 16,0-1-2-16,0-2 1 16,1 0-1-16,1 1-1 15,-1-1 0-15,2-3 0 16,0 3 1-16,2-2-1 16,-3-2 3-16,3 1-1 0,-1 0-2 15,0 0 0 1,-3-4 1-16,2 2-1 15,-4-4 5-15,3-1-4 0,-2 0 1 16,1-3 1-16,1 1 1 16,-1-1 3-16,0 0-6 15,3 0 1-15,-1 0 4 16,-2 0-4-16,1-2 2 16,-3-3-4-16,0 1 5 15,0-1-4-15,-1 0 0 16,3-1 0-16,-2 0 0 15,2 0-1-15,-4 0 0 0,2 0 2 16,-2-1-1 0,-4 2-1-16,2-2 0 0,0 0 0 15,-1 0 14 1,1 0-13-16,-3 0 19 0,1 0-17 16,1-3 8-16,1 0-11 15,-3 2-6-15,1-1 6 16,-1 0 2-16,0 2 6 15,0-3-5-15,3 2-3 16,-2 0 6-16,-1-2-6 16,3 2 2-16,-1-1-1 15,-1-1-1-15,4 1 0 16,-3 1 1-16,1-1 1 16,0 1-2-16,0-1 3 0,5-3-1 15,-3 2 1-15,2 0-1 16,-1 0-1-16,-1 2 7 15,4-1-8-15,0-1 0 16,0 2 0-16,0-1 2 16,1 1-2-16,-2 1-3 15,1 0 3-15,-1 2 0 16,0-1-2-16,2 0 2 16,1 0 0-16,-4 3 2 15,-1 1-6-15,-3 2 4 16,2 0-4-16,-1 0 4 15,3-2-5-15,-1 2 3 16,1 0-2-16,-3 0-4 0,1 0 2 16,-2 0-1-1,1 0-2-15,-1 0 9 0,0 0-2 16,1 2-3-16,-1 0 0 16,-3 2 4-16,3 0 1 15,-1 0-5-15,1 2 3 16,-2 1 2-16,2 0 2 15,-1 1-2-15,0 3-4 16,2 3 4-16,-3-3 4 16,-1 4-1-16,2 2-3 15,-2-2 0-15,0 3 0 16,0 1 0-16,0 0 6 0,0 2-6 16,-3 0 0-16,-3-1 2 15,4 2-2 1,-1-1 0-16,2-2 2 0,1-1 3 15,0-3-5-15,0-1 1 16,0 1-1-16,0-3 1 16,0 2-2-16,0-1 2 15,0-1-2-15,3 0 2 16,4-2-1-16,-1-2 2 16,0-3-1-16,-1-2-1 15,2-1 1-15,2 1-1 16,0-3 5-16,0 1 1 15,-1-1 2-15,0 0-8 16,0 0 0-16,-1 0 0 16,-1 0 1-16,3-2 1 0,-1-4 0 15,-1-2 3-15,-1-2-6 16,1-2 4-16,1 0-6 16,0-2 6-16,-1 1-11 15,0 1 9-15,-1 0-1 16,0-1 0-16,-1 1 4 15,-1-1-2-15,-1 1-2 16,-1-1-7-16,0 0 7 16,-2-1 5-16,0-4-1 15,0 1-4-15,0-3 0 16,0 0 4-16,0 1 1 16,0 3-2-16,2 1-3 15,0 0 2-15,-1 1 0 0,1 0-1 16,-1-1 1-16,-1 4-1 15,2 1 2-15,1-2 9 16,0-2-12-16,3-2 2 16,-2 1-2-16,5-1 0 15,-3 3-4-15,2 0 4 16,-2 2 6-16,0 4-6 16,1 2-6-16,-1 1 5 15,-2 0 1-15,1 0 0 16,-1 2-1-16,1-1 0 15,2-2-4-15,1 3 4 16,-1-1-2-16,1 0 1 0,0 1 2 16,0 2 0-1,-3 0-5-15,1 0 5 0,-2 0-2 16,3 0 2-16,-2 0 1 16,1 0-1-16,0 0-6 15,-2 0 5-15,2 0 1 16,-3 0-2-16,0 0-3 15,2 0-1-15,-2 0 2 16,0 5-5-16,-2 0 5 16,-1 3 2-16,0 6-5 15,0-2 7-15,0 4 3 16,2 1 0-16,-1-3-3 0,1 2 0 16,-1-2 1-16,-1 1-1 15,2 1-1 1,-2-1 1-16,1 3 0 0,-1 0 1 15,3 0-1-15,-3 0-6 16,1-3 6-16,2 1 0 16,-1-1 0-16,1-1 6 15,0-1-10-15,2 0 4 16,-1-1 0-16,4 3 5 16,0-2-5-16,0 0 0 15,1 1 0-15,1-2 0 16,-1-2 0-16,-1 1 4 15,-1 0-4-15,2-2-1 16,-2 1 1-16,1-1 2 16,0-5-2-16,-1 2-2 0,-1-1 2 15,1-2 2-15,-1-2-1 16,3 2-2-16,0-3 2 16,0 0-1-16,3 0 0 15,0 0 3-15,0 0-3 16,1 0 2-16,-2 0-1 15,0 0-1-15,0 0-1 16,-2 0-1-16,-1-4-3 16,0-2 5-16,0-2-1 15,0 0 2-15,-2-1-1 16,1-3 1-16,-1 2-1 16,0-2 3-16,-2-1-3 0,1-1 1 15,-1-2 6-15,2 2-1 16,2-4-5-16,1 1-1 15,-2 0 5-15,2 2-4 16,-2 2 0-16,0-1 1 16,-1 2-1-16,2-2-1 15,0 2 0-15,-2-1-2 16,1 1 0-16,-2 0 4 16,4 2-1-16,-3 2-1 15,0-1 0-15,1 0 0 16,2 2 1-16,0-2-1 15,-1 2 0-15,-1-1-1 16,3 2 1-16,-1 3-1 16,0-1 1-16,-1 3 0 15,-4-1-3-15,-1 1 1 0,0 1 2 16,0 0-3-16,0 0-9 16,2 0 9-16,-2 0-10 15,0 0 13-15,1 0-2 16,-1 5 2-16,1 1-2 15,-1 4 0-15,2-1 2 16,0 2 0-16,-1 1 0 16,1 1 0-16,2 1-5 15,-4 0 5-15,-2 2 0 16,2 0 5-16,-3 0-3 0,0-1 2 16,0-2-2-16,0 0-1 15,2-4 2-15,-2 0-3 16,1 1 0-16,1-3 0 15,1 3 2-15,-3-2-1 16,3 1 0-16,0-1 3 16,4 0-4-16,-1 2-1 15,2-2 1-15,-1-1 3 16,2 2-2-16,0-3 0 16,0-2 2-16,0 1-2 15,1-1 2-15,-1-1 2 16,0-2-4-16,3 1 2 15,-3-2-3-15,2 0-1 16,-1 0-1-16,-1 0 2 16,0 0 2-16,1-2 2 0,-1-4-3 15,2-3-1-15,4 1 0 16,-3-2 4-16,1 0-3 16,-2 0-1-16,-1 0 4 15,3 2-4-15,-5-3 0 16,1 3 5-16,-3-2-5 15,1 2 7-15,1-1 2 16,-1 0-9-16,1 3 0 16,0-2 3-16,2-1-2 15,2 0-1-15,-1-1 0 16,1 2-1-16,2-2 1 16,-1 0 1-16,-1 2-1 0,0 1 0 15,-1 0 3-15,-2-1-3 16,-1 2-2-16,1 0 2 15,0 2 0-15,3-2-1 16,-1 3-1-16,-1 0 1 16,0 3-1-16,0 0-1 15,-3 0-5-15,3 0 4 16,-2 0 4-16,1 0 1 16,0 9 0-16,1 4 3 15,-1 1-2-15,0 3-2 16,0 2 3-16,-2 0 1 15,3 2-4-15,-3-3 4 16,2 0-2-16,-2-2-2 0,1-1 3 16,-2-3-2-1,3-1 1-15,-2-2-2 0,-1-4 1 16,-1 0 0-16,-1-3 3 16,-1 0 1-16,3 1-5 15,-3-3 3-15,0 0-3 16,0 3 1-16,2-2 1 15,-1-1 4-15,1 1 0 16,2-1-3-16,0 0 1 16,4 0-4-16,1 0 1 15,1-2 1-15,-1-6 1 16,1 0-1-16,-2-2 0 0,2-1-2 16,1-5 0-16,1-1 0 15,-2-3-4-15,2 1 4 16,2-1-3-16,-4 1 1 15,3 1-8-15,-2 5 10 16,1 0-2-16,-5 4 1 16,0 1 1-16,-2 5 0 15,0 0 0-15,-4 3 0 16,2 0-1-16,1 0-4 16,1 0 2-16,-1 0 3 15,3 0 1-15,1 8 1 16,0 1 0-16,-1 2 2 15,2-2-2-15,-1 4-1 16,0 0 0-16,-2-1-1 16,2 2 0-16,2-3 2 0,-4 1-2 15,2-1 2-15,-3-2-2 16,-2 1 0-16,1-4-5 16,-1 1 5-16,-2-3 9 15,-1-2-9-15,1-1 0 16,-1-1 1-16,0 0 7 15,0 0-6-15,5 0 13 16,1 0-13-16,6-9 7 16,1-1-5-16,2-1-4 15,0 0-5-15,-2 0 5 16,4 3 0-16,-2 1 3 16,0-1-6-16,-2 2 4 0,2 0-1 15,-2 4 0 1,-1-4-1-16,1 6 1 0,0-4-5 15,0 3 4-15,-3 1-1 16,4 0 3-16,-5 0-1 16,1 0 0-16,2 0 2 15,-1 0-2-15,0 0 0 16,0 0 4-16,1 1-1 16,-2 5 0-16,2 0-2 15,-3-1 0-15,0 2 2 16,0 1-3-16,-2 0 0 15,1-1 3-15,-1 0-3 16,-2 0 0-16,-2 0 0 0,0-1 0 16,1-1 1-1,-1-1 0-15,-1 0 0 0,-1-2-1 16,1-1 3-16,2-1-1 16,0 0 1-16,2 0 4 15,4 0-6-15,0-4 2 16,2-3 0-16,3-5-1 15,1 2-2-15,0-4 1 16,1 3-2-16,-2-1-4 16,0 2 2-16,-2 4 1 15,-3 1-5-15,0 2 6 16,-2 3-1-16,0 0-1 0,-2 0 3 16,1 0-5-16,2 3 2 15,-1 5 3-15,3 2 2 16,0 0 0-16,4 2 6 15,-2-2-8-15,4-2 0 16,2 2 3-16,0-2-4 16,1-1 4-16,1 1 1 15,-1 0-3-15,-3 0-2 16,-1-2 1-16,-1 0 0 16,-4 0 0-16,-1-1 1 15,-4-1-2-15,0-1 1 16,0 0 0-16,0-2 4 15,1-1-3-15,-1 0-1 16,3 0 7-16,-3 0-6 16,2 0 4-16,2 0-2 0,-4 0 0 15,2 0 0-15,-1 0-1 16,-3-1-1-16,1-2 4 16,-5 2-5-16,0 1 2 15,-3 0-6-15,0-2 4 16,0-5-72-16,0-7-251 15</inkml:trace>
  <inkml:trace contextRef="#ctx0" brushRef="#br0" timeOffset="87236.95">26276 3391 742 0,'0'0'63'0,"0"0"-48"16,0 0-6-16,0 0-2 15,0 0 18-15,0 0 7 16,0 0-9-16,-5-20-3 16,16 14 13-16,8-2-25 15,8 1-7-15,9 1 2 16,7 0-2-16,8 0-2 0,8 1 3 16,3 1 1-16,-3 2 0 15,-5 1-3-15,-9 1 0 16,-12 0 0-16,-8 0-2 15,-9 0 1-15,-8 0 1 16,-4 0 0-16,-4 0-2 16,0 0-28-16,0 0-4 15,0 0-38-15,0 0-37 16,-6 4-163-16,-7 4-15 16</inkml:trace>
  <inkml:trace contextRef="#ctx0" brushRef="#br0" timeOffset="87540.94">26543 3414 650 0,'0'0'91'15,"0"0"-91"-15,0 0-4 16,0 0-40-16,0 0 44 16,3 93 7-16,-2-41 26 15,-1 2-1-15,3-4-18 0,-1-4-7 16,-1-10-4 0,2-8 2-16,-3-7 6 0,2-6-10 15,-1-4 4-15,1 0-5 16,-1-3-56-16,3-5-140 15</inkml:trace>
  <inkml:trace contextRef="#ctx0" brushRef="#br0" timeOffset="88085.13">26936 3539 745 0,'0'0'40'0,"0"0"-39"16,0 0-2-16,-11 90 1 15,11-55-1-15,0-5 1 16,0-3 0-16,11-5 1 16,5-5 0-16,3-4 0 15,0-2 1-15,1-7 4 16,-3-4 2-16,0 0-5 0,-2 0 2 16,-3-4-2-1,-2-16-3-15,-1-3 2 0,-3-7-2 16,-3-8 1-16,0-3-1 15,2-2 0-15,1 6 11 16,1 10-1-16,-1 9 5 16,-1 9 5-16,-4 6 1 15,1 3-5-15,1 0-16 16,1 21-18-16,2 9 18 16,3 13 13-16,0 0 4 15,-2-2-8-15,2-4-4 16,0-8-2-16,-1-2-2 15,1-5-1-15,2-4 5 0,0-4-5 16,2-5-25 0,4-3-71-16,4-6-65 0,2 0-178 15</inkml:trace>
  <inkml:trace contextRef="#ctx0" brushRef="#br0" timeOffset="88535.11">27426 3567 715 0,'0'0'82'0,"0"0"-75"16,0 0-7-16,0 0-3 0,0 0-12 15,0 0 4-15,29 74 11 16,-19-41 2-16,-3-3 1 15,-1-3-3-15,-1-6 0 16,-2-6 1-16,1-6-1 16,-4-5 3-16,1-4-3 15,-1 0 2-15,2 0 7 16,-1-3 7-16,4-14 0 16,1-9-10-16,5-7-3 15,2-1 5-15,0 5-4 16,4 7 11-16,-5 10-5 15,1 6-2-15,-2 6-1 16,-1 0-7-16,3 15-15 16,-2 8 15-16,-2 3 20 15,-2 3 4-15,-2-3-12 0,-2-1-1 16,-2-4-9-16,-1-2 8 16,2-3-5-16,-1-4-5 15,1-2-7-15,-1-3-34 16,2-5-62-16,3-2-122 15</inkml:trace>
  <inkml:trace contextRef="#ctx0" brushRef="#br0" timeOffset="88968.47">27809 3595 518 0,'0'0'209'0,"0"0"-163"16,0 0-32-16,0 0 18 16,0 0-32-16,0 0-10 15,29 30-4-15,-20 4 6 16,-3 2 8-16,-1-2 0 16,-2-3 1-16,0-7-1 15,-1-5 0-15,-2-9 1 16,1-6-1-16,-1-4 2 15,0 0 5-15,2 0 4 0,3-1 9 16,2-17 23 0,6-9-27-16,5-6-11 0,3-4 4 15,1 2-3 1,0 7-1-16,-3 9 2 0,-7 11 4 16,-2 8-6-16,-4 0-5 15,-1 5-11-15,-1 14 11 16,1 2 13-16,-1 3 10 15,-4 1-15-15,0-3-7 16,0 0 3-16,0-1-4 16,0-3-21-16,0 1-51 15,0-5-55-15,0-4-225 16</inkml:trace>
  <inkml:trace contextRef="#ctx0" brushRef="#br0" timeOffset="89946.26">28333 3777 632 0,'0'0'131'16,"0"0"-131"-16,0 0-9 15,0 0 9-15,0 0 3 16,0 0-2-16,15-66 4 15,-15 51-5-15,-6 1 0 16,-3 0-15-16,-2 8-2 0,1 1 12 16,0 5 4-1,-2 0 1-15,-2 16-3 0,-1 9 6 16,1 8 20-16,0 0-6 16,4 1 10-16,7-1-13 15,3-7 10-15,0-1-7 16,7-9 5-16,8-1 6 15,3-8 0-15,1-3-8 16,2-4-18-16,1 0 3 16,1-11 0-16,-2-10-3 15,-2-1-2-15,-5-7 1 16,-1-8-2-16,-7-8-6 0,0-10-12 16,-4-8 6-1,-1-4-8-15,1 6 2 0,-2 12 19 16,0 19 10-16,0 10-10 15,0 13 0-15,0 4 0 16,-5 3 1-16,-4 0-1 16,-1 6-9-16,2 13 5 15,1 2 4-15,4 0 0 16,3 0 0-16,0-3-1 16,0-1 1-16,9-2 11 15,3-5-7-15,4-2 5 16,2-4-5-16,0-4 0 15,4 0-4-15,3-2 11 16,-2-14-11-16,-1 2 7 16,-2-3 3-16,-7-2-6 0,-1 1-3 15,-5 4-1-15,-2 6 4 16,-3 4 0-16,-2 4-3 16,0 0-1-16,0 11-23 15,0 15 6-15,0 14 17 16,0 9 21-16,0 5 4 15,0-2-14-15,0-2-2 16,3-7-6-16,11-7 0 16,0-8-6-16,5-9 7 15,1-4-4-15,1-6 13 16,4-5-2-16,0-4-11 16,1 0-5-16,1-12-4 0,-2-7 6 15,0-9 1-15,0-3-9 16,-1-3 7-16,-1 2 0 15,-2 5 4-15,-8 10 0 16,-3 9 12-16,-7 4-1 16,-1 4-11-16,-2 0-12 15,3 15 12-15,0 9 0 16,0 7 27-16,-1 2-19 16,-1-2 11-16,1-2-16 15,-1-5-1-15,1-7 3 16,-1-2-2-16,2-7-1 15,-3-2-4-15,0-5-33 16,0-1-36-16,0-3-20 0,0-16-100 16</inkml:trace>
  <inkml:trace contextRef="#ctx0" brushRef="#br0" timeOffset="90119.79">29042 3371 791 0,'0'0'117'16,"0"0"-110"-16,0 0-5 16,0 0-2-16,0 0 0 15,0 0-6-15,0 0-7 16,0 18-81-16,0 6-10 0,1 2-130 16</inkml:trace>
  <inkml:trace contextRef="#ctx0" brushRef="#br0" timeOffset="90640.58">28997 3269 403 0,'0'0'421'16,"0"0"-364"-16,0 0-47 16,0 0 4-16,0 0 9 15,0 0-23-15,0 6-4 16,0 28 4-16,0 20 1 16,0 12 45-16,0 6-16 0,0 4-28 15,0-5 4-15,0-8 1 16,0-8-2-16,-4-12 5 15,-1-9-9-15,2-7-1 16,-1-8 0-16,-1-8 0 16,2-4 5-16,1-2-5 15,1-3 1-15,-1-2-1 16,-2 0 4-16,-2 0-4 16,0 0-20-16,0-7-66 15,5-5-83-15,1-5-140 16</inkml:trace>
  <inkml:trace contextRef="#ctx0" brushRef="#br0" timeOffset="90910.85">29260 3671 398 0,'0'0'377'0,"0"0"-360"16,-13 82-7-16,2-47 17 15,2-6-11-15,3-4 9 16,1-7-11-16,1-2-2 0,1-4-9 16,2-8-6-1,1 0 1-15,0-4-82 0,0 0-129 16,0-11-342-16</inkml:trace>
  <inkml:trace contextRef="#ctx0" brushRef="#br0" timeOffset="91033.56">29309 3507 641 0,'0'0'109'15,"0"0"-109"-15,0 0-76 16,0 0-64-16,0 0-107 15</inkml:trace>
  <inkml:trace contextRef="#ctx0" brushRef="#br0" timeOffset="91872.36">29393 3670 604 0,'0'0'200'0,"0"0"-154"15,0 0-3-15,0 0 30 16,0 0-21-16,0 0-39 16,16-6-13-16,-7 26-10 15,1 9 3-15,-3 4-4 16,-2 5-3-16,-5-6 14 16,0-6 1-16,0-8-1 0,0-5 1 15,0-6-1-15,0-5 1 16,0-2 0-16,-1 0 7 15,1 0 1-15,0 0 6 16,0-12-1-16,12-12-13 16,11-11 2-16,7-10-3 15,6-7 8-15,2 0-8 16,-3 9-3-16,-8 15 3 16,-6 16 5-16,-10 11-5 15,-1 1-8-15,-4 11-23 16,0 15 31-16,-2 7 5 15,-1 4 5-15,1 1-2 16,1-2-5-16,4-7 0 0,5-6-1 16,5-6 0-1,6-6 3-15,5-5-5 0,1-6 1 16,1 0-1-16,-2-3-19 16,-4-11 6-16,-6-5 12 15,-1-4 1-15,-7-4 1 16,-3-1-1-16,-5 4 0 15,-4 5 13-15,0 8-1 16,0 7 0-16,-1 4-12 16,-8 0-2-16,-3 9-8 15,-3 11 5-15,-1 3 5 16,4 1 0-16,5-2 3 0,4-3-3 16,3-2-3-1,0-1-1-15,0-2 2 0,3-5 2 16,7-2-13-16,2-7-20 15,0 0 28-15,1 0 5 16,-2 0 6-16,0 2-6 16,-1 3 0-16,-4 10-27 15,-5 6 6-15,-1 12 21 16,-3 9 0-16,-18 4 10 16,-3 1-9-16,-3-4 3 15,4-8-8-15,2-4 4 16,3-8 0-16,0-6 3 15,4-6 3-15,3-3 19 16,5-6 18-16,3-2-4 16,0 0 8-16,-2-2-5 0,2-21-22 15,3-13-20-15,0-16-26 16,15-6-80-16,10-3-85 16,-5 7-460-16</inkml:trace>
  <inkml:trace contextRef="#ctx0" brushRef="#br0" timeOffset="92726.62">26241 4211 454 0,'0'0'370'0,"0"0"-343"16,0 0-25-16,0 0 5 0,0 0 16 16,0 0 0-1,0 0-5-15,-34-20-10 0,49 20 13 16,13-2 17-16,15 1-31 15,17-1 10-15,13 0-15 16,14 2 7-16,13-2-7 16,16 2 0-16,23 0 0 15,19 0-2-15,21 0 2 16,16 0-1-16,7 0-1 16,7 0 0-16,1 0 7 15,-7 0-5-15,-8 2 0 16,-10 2-2-16,-19 0-3 15,-12 3 3-15,-13 1 0 16,-15-2 0-16,-14 4 0 16,-11 1 2-16,-14-3-2 0,-16 0-6 15,-14-2 6 1,-17-3-1-16,-16-2 3 0,-15 0 3 16,-7-1 2-16,-2 0 10 15,0 2 11-15,0-2 20 16,0 0-35-16,0 1-8 15,-2 1-1-15,-1-1-4 16,-3 0-3-16,0 1-1 16,-6 1-17-16,-3 2-30 15,-8 2-45-15,-9-4-86 0,-7-3-403 16</inkml:trace>
  <inkml:trace contextRef="#ctx0" brushRef="#br0" timeOffset="106868.68">22047 8835 511 0,'0'0'82'0,"0"0"-71"16,0 0-9-16,0 0 3 15,0 0-3-15,0 0 12 16,2 2 29-16,-1-2 2 16,-1 0-13-16,0 0-4 15,0 0-12-15,2 0-7 16,-1 0-1-16,3 0-7 15,6 0 3-15,3 0-3 16,10 0 2-16,5 0-3 16,5-4 1-16,1 2 3 15,6-1 2-15,5 0 3 0,1 0 1 16,2 2-1-16,-6-1-2 16,-6 2-1-16,-8 0-6 15,-4 0 3-15,-10 0-1 16,-6 0-2-16,-5 0 0 15,-3 0 1-15,0 0 5 16,0 0 19-16,0 0-7 16,0 0-6-16,0 0-12 15,0 0-7-15,0 0-22 16,0 5-46-16,0 0-85 16,6-2-187-16</inkml:trace>
  <inkml:trace contextRef="#ctx0" brushRef="#br0" timeOffset="109147.41">24624 8616 347 0,'0'0'165'16,"0"0"-130"-16,0 0-26 16,0 0 12-16,0 0 33 15,0 0 15-15,-28-34-5 16,23 31-22-16,5 3-9 16,0-1-1-16,0 1-4 15,0 0-14-15,0 0 2 16,0 0 0-16,0 0-14 0,0 0 3 15,0 0-3-15,0 0-2 16,8 0-7-16,2 0 5 16,6 0 2-16,6 0 3 15,1 0 1-15,1 0-2 16,1 0 4-16,0 0-6 16,1 0 0-16,3 0 3 15,1-3-3-15,4 0 0 16,2 0 3-16,4 0-6 15,-1 0 6-15,-3 0-3 16,-2-1 1-16,-1-2 1 16,0 0 7-16,1-1-8 15,1-2 0-15,1 3-1 0,0-2 4 16,-1 1-4-16,-4 1 2 16,-3-2-1-16,-3 2 2 15,-1-3-6-15,-7 0-1 16,-4-1 4-16,-2 0 0 15,-4-2-12-15,-1 0 11 16,0 0 1-16,-6-1-2 16,0-1 1-16,0-1 1 15,0-1 1-15,0-4 0 16,0-2 1-16,0-3 0 16,-2 2-2-16,-3-3 0 15,-3 0-3-15,2-1 3 0,0 2 0 16,0 2 0-16,-1-2 0 15,1 3-10-15,1-1 6 16,-1 2 4-16,0 5 1 16,-4 0-1-16,1 2 0 15,0-2 0-15,-3 3 0 16,0-2-1-16,-1 1-1 16,-2 1-4-16,-3-1 5 15,0-2 1-15,-4 2-2 16,-4-1-2-16,1 1-1 15,1 0 5-15,2 1 1 16,-1 2-1-16,5 2-1 16,1 1 1-16,0 0 0 15,-1 3 2-15,-1-1-3 16,1 1 1-16,-1 1-4 0,3-1 4 16,0 3-1-16,0 0 0 15,-4 0 0-15,0 0 1 16,-2 2 3-16,0 0-3 15,-2 0-7-15,1 0 7 16,-3 0 4-16,4 0-4 16,-1 0 0-16,3 6-1 15,3-2 1-15,1 2-2 16,1-1 0-16,-2 2 3 16,1 1-2-16,-2-2 1 15,0 2 0-15,-1 0-3 16,-1 2 3-16,2-3 0 0,-1 1-3 15,0 1 3 1,1-1 0-16,-2 2 3 0,1-2 0 16,-2 4-3-16,2-3-1 15,4 2-1-15,1 0-3 16,5-1 1-16,3 0 3 16,-1 0 0-16,0-1 0 15,2 2 0-15,-1 1-1 16,0 3 2-16,0-3 3 15,-1 5-3-15,1-2 0 16,4-1-3-16,-1 1 4 16,3-1-2-16,0 1 1 15,0 2-7-15,0 0 7 0,0-2-3 16,0 1 3-16,0-4 0 16,0 1 1-16,0 0-1 15,0 0-1-15,0-1 1 16,2 2-1-16,-1 2 2 15,2-1-1-15,0 1 3 16,3 2-3-16,-3 0-2 16,3-1 0-16,3 1 0 15,-1-1 1-15,5-3 1 16,-3 0-2-16,2 0 0 16,-3-2 4-16,0 0 0 15,-1-2-1-15,0-1 4 0,1 2-5 16,-2-3 3-16,0 2 1 15,3-2-4-15,1 0-1 16,4 2 1-16,-3-2 0 16,3 2 2-16,-4 0 6 15,0-2-7-15,-2-1 0 16,-2 1 1-16,1-1-2 16,-2 0 0-16,0 1 0 15,4-3 0-15,-1 2-1 16,3-1 1-16,0-1 1 15,0 3 4-15,1-4-3 16,-2 2 2-16,1 0-4 16,0 0 0-16,-2-1 0 15,2-1 1-15,0 0-1 16,-1-1 5-16,-1 0-4 0,3 0 0 16,-1-1 1-16,3 1 0 15,-1 0-2-15,2 1 3 16,-2-1-1-16,-1 1 0 15,-3-1-2-15,-2 2 0 16,-2-3-2-16,-2 2 2 16,-4-4-5-16,0 0-1 15,0 0 1-15,0 2-2 16,0-2 7-16,0 0 2 16,0 0 2-16,0 0-3 15,0 0-1-15,0 0-110 16,0 0-239-16</inkml:trace>
  <inkml:trace contextRef="#ctx0" brushRef="#br0" timeOffset="112081">27977 7954 549 0,'0'0'0'0,"0"0"-4"15,0 0 4-15,0 0 32 16,0 0 36-16,11-72-24 16,-9 65 6-16,-2 3 5 15,0 1-19-15,0 2-13 16,0 0-8-16,0-2-4 15,0 1-9-15,0-2-2 16,-3-2 0-16,-7 1-6 16,-1-3 5-16,-3 1 1 15,-2 0 0-15,1 1 4 0,-1-2-4 16,2 1 0-16,-2 1-4 16,1-2 4-16,-1 2 1 15,1 2 4-15,-2-1-5 16,4 2-5-16,-2 0 4 15,1 0 0-15,1 1 1 16,3 0 4-16,-5 2-3 16,0 0-1-16,-1 0-5 15,-1 0 5-15,-2 0-2 16,1 0-6-16,-3 0 2 16,2 0-3-16,2 0 0 15,1 4 7-15,-1-1 0 0,1 0 1 16,1 1 0-16,-1-1-1 15,0 1 1-15,2 0 0 16,0 1 2-16,-2-2-3 16,2 2 2-16,-2-1 0 15,-1 3 0-15,1-1 0 16,1 0 0-16,-3 2 7 16,3-2-8-16,-2 1 2 15,0 1-1-15,-1-2 0 16,1 3-1-16,1-1-2 15,3-1 3-15,-2 0-1 16,3 0 1-16,0-2 1 16,2 1-1-16,-1 3 0 15,1-2 0-15,1 1-1 0,1 0-1 16,0 3 2-16,0-2-1 16,2 5 1-16,-2-1 0 15,0 1-1-15,-1 0 0 16,0 1 1-16,1 0 0 15,-2 0 0-15,2 1 2 16,2-2-1-16,0 2 2 16,-1-1-1-16,1-2 7 15,2 2-5-15,-1-1-3 16,0 3-1-16,2 1 0 16,2-1 4-16,-2 2 0 15,3-4-2-15,0 3 0 0,0-3 1 16,0-1-3-16,0 2 0 15,0-1 1-15,0 3 4 16,0-5-5-16,0 2-7 16,0-1 7-16,0 0 1 15,0-1-1-15,3 0-1 16,1 1 1-16,3 2 0 16,0-2 3-16,-1 2 2 15,4-2-2-15,-2-1 0 16,-1-1-3-16,2-2 5 15,-1 2-4-15,-2-2-1 16,1 1 1-16,-1-2 0 16,3 3 2-16,0-1-1 15,-1-1-1-15,2 0 2 0,0 0-2 16,-2-1-1-16,4 0 1 16,-3-2 2-16,1 2 2 15,2-4 0-15,-2 2 5 16,3-3 1-16,1 0-10 15,0 2 3-15,2-2 1 16,1 2 0-16,2-4-3 16,-1 3-1-16,1 0 0 15,-1-3-1-15,0 4 2 16,1-3-1-16,-2 1-1 16,2 0 1-16,1 1-1 15,-2-2 3-15,1-1-3 0,-2 1 0 16,0-3 0-1,1 1 3-15,-3-1-1 0,1 0-2 16,0 0 1-16,0 0 0 16,-3 0 1-16,2 2-2 15,0-2 1-15,-3 0 1 16,5 0 1-16,-2 0-1 16,2 0-2-16,1 0-1 15,-1 0 1-15,0 0 2 16,0 0-1-16,2-3 5 15,-3 0-1-15,3 1 0 16,-2-4-3-16,-1 3-1 16,-2-1 12-16,-2 0-13 15,-3-1 11-15,5-2-11 16,-1-1 3-16,-1 0 5 0,5 0-5 16,-1-3-3-16,0 0 2 15,4-1-1-15,-1 1-1 16,2 1-6-16,0 0 6 15,-6 3-2-15,1 0 2 16,-4 1 1-16,-1 2 0 16,0-1 0-16,0-3 2 15,-2 0-3-15,0 0 7 16,0-3-7-16,-3 1-5 16,3-4 5-16,-3 2 0 15,-2-1 1-15,2-1 8 16,0 0-9-16,-1 0 0 0,0 0-2 15,-2 2 0 1,-1 1 2-16,-1-1 0 0,-1-3 0 16,4 0 0-16,-3 1 0 15,2-1 3-15,-1 1-3 16,-1-1-1-16,-1 0 1 16,0-1 0-16,0 1 0 15,0 1-1-15,0-3 5 16,0 4-8-16,0-1 3 15,0-3 1-15,0 4 0 16,0-3 0-16,0-1 2 16,-1 3-2-16,-2 0 0 15,0 2 1-15,-1-2 0 0,1 6-1 16,2-3-5-16,-6 3 5 16,2 0 1-16,1 2-1 15,-2-2 3-15,1 0-2 16,1 1-1-16,-2 0 0 15,1 0-4-15,1 0 5 16,-1 0-1-16,-1-1 0 16,-1 0 0-16,-2-2-1 15,-1 0 0-15,0 3-2 16,-1-2 3-16,2 2 2 16,1 0-2-16,0 0-3 15,1 1 3-15,0 0 0 0,-1 0 0 16,0 0 0-1,0-1 0-15,1 2 0 0,-3-1-1 16,-1 1 1-16,0-2 0 16,-2-2 0-16,-4 2-6 15,5 1-2-15,1 0 8 16,2 0 2-16,1 2-2 16,-2 0-1-16,2-1 0 15,-1 0 1-15,-1 3 0 16,1-1 0-16,1 1 0 15,1-1 0-15,0 1 0 16,2 2 0-16,-1-4 0 16,0 3 0-16,-2-2 6 0,0 1-6 15,0 1 0 1,1-2-1-16,1 2 1 0,1-1-2 16,0 2 2-16,-2-1 0 15,1-1 2-15,-1 1-2 16,-2 0 0-16,2 1 0 15,-1 0-2-15,0 0-3 16,-5 0 2-16,-2 0 1 16,-7 8-97-16,-5-5-124 15</inkml:trace>
  <inkml:trace contextRef="#ctx0" brushRef="#br0" timeOffset="116498.46">23618 7138 432 0,'0'0'81'16,"0"0"-59"-16,0 0 1 16,0 0 11-16,0 0 10 15,0 0 0-15,0 0-17 16,0 0 14-16,-3-61-6 16,3 58-10-16,0 0-13 0,0 1 2 15,0 0-10 1,0 0 1-16,0 0-5 0,-1 2 0 15,-1-3 0-15,2 2 1 16,-1-1 6-16,1-1-7 16,0 3 1-16,-2-1-1 15,2 1 0-15,-1-2-1 16,1 2 1-16,0 0 0 16,0 0 1-16,0 0-1 15,0-1 1-15,0 1 3 16,0 0-1-16,0 0-3 15,0 0 1-15,0 0-1 16,0 0-4-16,0 0 4 0,0 3-17 16,0 9 7-1,0 4 10-15,0 3-1 0,-3 5 1 16,2-2 0-16,1 3 0 16,-3 3 1-16,1-1 3 15,-1 1-4-15,0 2 0 16,2 2 1-16,-2-2 1 15,1 2 8-15,2-6-10 16,0-1 0-16,0-1-5 16,0 1 10-16,0-3-9 15,0 0 4-15,0 3 0 16,0-2 0-16,0 4 0 16,-3-2 0-16,0 2 0 15,-2-2 4-15,0-2 0 16,0 2 1-16,1-3-5 0,1-1 1 15,-2 0-5 1,1 2 10-16,2-1-11 0,1 3 11 16,1-2-5-16,0 4 0 15,0-1 0-15,0-1 4 16,0 2-1-16,0 0-3 16,-3 3 1-16,2-1 3 15,-1 2-2-15,-1 1-2 16,3-1-1-16,-1 2 0 15,1-2 4-15,0-2 0 16,0 1-3-16,0-4 3 16,0 2-3-16,0-1 2 0,0-2 2 15,0 4-2-15,0 0 4 16,0 1-4-16,0-1-3 16,0-1 1-16,0 1 1 15,0-3 1-15,0 1-1 16,0 0-3-16,0-3 4 15,3 0 1-15,-2 2-1 16,1-1-3-16,-1 1 5 16,2 1-5-16,-3-4 5 15,0 4-4-15,0-1 1 16,0 2 3-16,0-2-2 16,0 4-2-16,0-1-1 15,0 5 0-15,0 0-1 0,-3-2 1 16,-1 1 3-16,-1 0-1 15,2-1-1-15,0 3-1 16,0 1 3-16,0 4-3 16,0 3 0-16,1 0 1 15,1 0-1-15,1-1 0 16,0-3 0-16,0-2 2 16,0-5-2-16,0-3 2 15,0-5-1-15,0-6 2 16,0-3 8-16,0-8-1 15,0-2-3-15,0-5-3 16,0 0-2-16,0 0 5 0,0 0-1 16,0 0-6-1,-6-10-12-15,0-3-45 0,2-1-8 16,2-1-52-16,2-2-71 16,0 0-273-16</inkml:trace>
  <inkml:trace contextRef="#ctx0" brushRef="#br0" timeOffset="118635.83">26270 7272 18 0,'0'0'522'0,"0"0"-475"15,0 0-45-15,0 0-1 16,0 0 1-16,0 0 5 16,0-25 23-16,0 22 4 15,0 1-12-15,0 0 11 16,0 2-5-16,0 0-10 16,0 0-4-16,0 0-5 15,0 0 1-15,0-2-2 16,0 2 6-16,0 0 4 15,0 0-11-15,0 0 1 16,0 0-5-16,0 0 1 16,0 0-4-16,0 0-2 0,0 0 1 15,0 0-1-15,0 0 1 16,0 0-4-16,0 4 3 16,0 7 0-16,0 2 2 15,0 0-1-15,-2 0 3 16,-1 1-1-16,0-1-1 15,0 3-1-15,2-2 1 16,-3 3 0-16,2-1-1 16,-1 2 1-16,3-1 0 15,-2 2 2-15,1-1-2 0,-1 0 1 16,-1-2 0 0,0 0-1-16,0 1 0 0,-1-2 0 15,-1 2 0-15,0-3 0 16,2 1 3-16,1-1-3 15,1 1 1-15,-2 1 1 16,1 2 0-16,-1 0-2 16,0 2 9-16,1-1-6 15,1-3-3-15,-2 1 1 16,0 2-6-16,-1 1 4 16,-1 0 1-16,-1 2 1 15,2-2 5-15,-1 4-11 16,2-5 5-16,0-1 0 15,-3 3 3-15,3-3-3 16,-1 0 0-16,-2 3 0 0,0-1 2 16,-2 3 0-16,1 0-4 15,1 0 4-15,1 1-4 16,1 1 7-16,1 3-10 16,0-3 10-16,-1 0-3 15,2 1-2-15,1-2 1 16,1-2-7-16,-2 0 13 15,1-1-5-15,1-1-2 16,-2 3 0-16,1-3 2 16,-1 3 1-16,-1 1-3 15,3 3 0-15,-1 1 0 16,1 1 0-16,0-1-2 16,0 1-2-16,0 1 6 0,0-1-2 15,0 1 1-15,0-1-1 16,0-1 1-16,0-1 8 15,0 0-9-15,0-2 0 16,0 2 1-16,0-1 1 16,0-1-2-16,0 0 1 15,0 1-1-15,-3-2 0 16,1 3-1-16,-1-2 1 16,0 1 2-16,0-1 3 15,1-3-1-15,0 0 1 16,2-4-5-16,0 0 1 15,0 1 1-15,0 3-4 16,0 4 6-16,0-1-8 16,4 5 3-16,-1-2 1 0,2 3 6 15,-4 2-5-15,2 2 0 16,-3 1-1-16,2 1 0 16,-1-1-3-16,1 0 3 15,1-1 8-15,0-2-8 16,0-2 0-16,0-2 1 15,-1 1-3-15,1-3 5 16,-1 1-1-16,1-3-1 16,-2-1-1-16,-1-5 0 15,0-2 0-15,0-3 1 0,0-3-1 16,0-1 14 0,0-4-11-16,0 2-2 0,0-2 7 15,0 0-3-15,0 2 2 16,0 1 6-16,0 4 14 15,2 4-23-15,-1-1 14 16,1 1-10-16,-2-1 8 16,0-4-3-16,0-4 0 15,0-5-11-15,0-1 3 16,0-2-5-16,0 0-9 16,0-5-39-16,0-19-130 15,0-9-260-15</inkml:trace>
  <inkml:trace contextRef="#ctx0" brushRef="#br0" timeOffset="120375.29">22438 7834 397 0,'0'0'132'0,"0"0"-102"16,0 0-23-16,0 0 10 15,0 0 23-15,0 0-1 16,0-12 17-16,0 10 1 15,0 2-7-15,0 0-13 16,0-1 1-16,0-2-20 0,0-3-15 16,-5 0 0-16,-3 1-6 15,2-1 7-15,-2 2-7 16,0 0 3-16,-1 1-3 16,-2 0 2-16,-1 1 0 15,0 0-4-15,-1 2 5 16,-4 0-3-16,-2 0 3 15,1 0 0-15,-4 0-2 16,1 2 6-16,0 4-4 16,0 2 0-16,2 0-1 15,2 0-1-15,0 3 1 16,3 0 1-16,-2 1-4 0,-1 4 2 16,1-1 2-1,-2 2 1-15,2 0-1 0,-1 1 0 16,-1 0 0-16,0 3 0 15,2 4-1-15,0 3 1 16,2 5-3-16,2 3 3 16,-1 3 0-16,2 0 0 15,2-1 1-15,-1-1 0 16,5 1 0-16,1-1-2 16,2-1 2-16,2 0-2 15,0-1-6-15,5 2 7 16,11 3 4-16,-1 1-4 15,3 0 1-15,2-2 0 0,-1-3 1 16,-1-2 0 0,0-1-2-16,-1-5 2 0,-2-3-1 15,0-2-1-15,0-5 0 16,3-1 1-16,0-2 4 16,3 0-4-16,3-3 3 15,2-2-3-15,3-1 1 16,4-2-2-16,-1-3 7 15,3-1-7-15,-1-3 2 16,-1 0 2-16,0 0-4 16,0-3 0-16,-3-6 3 15,-4-1-9-15,1-1 13 16,-4-5-13-16,2 0 7 16,-1-5-1-16,3-3 7 0,-3-4-7 15,-2-1 7-15,-1-5-4 16,0 0 0-16,-5-1 5 15,4 2-7-15,-4 3 8 16,2 2-2-16,-2 0 5 16,1 3-12-16,-2 1 2 15,-5 2-2-15,-1 0 10 16,-4-3-8-16,-4-3 8 16,-1-5-10-16,0-5 0 15,0-1 0-15,-6-4 1 16,-3 2-1-16,0 4 0 15,-1 1 4-15,1 6-3 16,0 5-1-16,-3 0 0 0,0 1 2 16,0 4 4-16,-3-1-3 15,0 1 1-15,-1-2 2 16,-5-1-6-16,0 0 1 16,-4 1 0-16,-4 2-1 15,1 1 1-15,-2 5 2 16,0 2-3-16,1 2 4 15,-4 3-1-15,0 2-2 16,-3 3 0-16,-1-2 3 16,0 4-4-16,1 0 7 15,1 0-7-15,1 0-2 16,-2 0-38-16,-3 0-67 0,-7 3-101 16,-9-2-426-16</inkml:trace>
  <inkml:trace contextRef="#ctx0" brushRef="#br0" timeOffset="121409.96">20708 7953 525 0,'0'0'82'16,"0"0"-72"-16,0 0 45 15,0 0 20-15,0 0-18 16,0 0-19-16,-6-15-16 16,6 15 0-16,0 0 0 15,0 0-9-15,0 0-13 16,4 2-5-16,11 16 2 15,3 9-7-15,4 12 3 16,2 5 7-16,0 6 7 16,-1 0-7-16,-1-5-3 0,-1-3 3 15,-5-10 1-15,4-2 0 16,-7-6 0-16,2-3 4 16,-3-4-4-16,-2-4-1 15,-1-2 6-15,-1-2-5 16,-4-3-1-16,-1-4 1 15,1 0 8-15,-4-2-8 16,2 2 0-16,-1-2 2 16,-1 0 2-16,2 0 4 15,-2 0 7-15,2 0 7 16,1 0 3-16,0 0-6 16,1-11-9-16,2-6-4 15,-1-5-3-15,0-9-2 0,1-5 0 16,-1-9 0-1,1-6-2-15,0-3 1 0,0 2 0 16,-2 4-1-16,-1 10-3 16,-1 8 3-16,-1 8 1 15,1 5-1-15,-2 3 3 16,0 3 2-16,0-4 0 16,0 2-1-16,0-2-1 15,0 1 0-15,0 0-2 16,1 1 2-16,1 2-2 15,-1 3 0-15,1 2 0 16,-2 3 5-16,0 3 1 16,0 0-5-16,0 0-2 0,0 0-1 15,0 0-2-15,0 0 1 16,0 0-1-16,0 0-5 16,0 0-7-16,0 0-11 15,0 9-33-15,0 1-47 16,-3 2-136-16,-2-2-396 15</inkml:trace>
  <inkml:trace contextRef="#ctx0" brushRef="#br0" timeOffset="123868.82">29195 7994 621 0,'0'0'38'0,"0"0"-38"0,0 0 0 16,0 0 7-16,0 0 22 16,0 0 23-16,0-52 3 15,0 46-21-15,0 2-11 16,0 4 0-16,2-4 3 15,-1 2 1-15,2 0-3 16,-1-2-6-16,1 3 2 16,-1 0-12-16,-2 1 9 15,1 0-14-15,-1 0 2 16,0 0-1-16,3 0 0 0,-3 0 1 16,1 0-5-16,1 0-3 15,2 0 1-15,4 14-6 16,1 8 4-16,2 9 3 15,2 9-2-15,1 9 0 16,0 3 3-16,1 2 3 16,1-6 1-16,-2-2 2 15,1-7-1-15,-3-3-5 16,-1-6 4-16,-2-3-3 16,-1-8 0-16,-3-1 0 15,-1-6-1-15,0-4 0 16,-2-3 1-16,1-2 0 15,-2-2 5-15,-1 1-3 0,0-1 3 16,0-1 0 0,0 0 1-16,0 0 4 0,2 0 10 15,1-7 2-15,1-10-20 16,4-3-2-16,-1-4 2 16,1-5-3-16,-1-6 0 15,-1-2 0-15,6-4-1 16,-2-2 1-16,3 3 3 15,-2 1-3-15,-2 6 4 16,0 1-1-16,0 7-2 16,0 1 0-16,-1 6 10 15,-1 1 1-15,2 1-1 16,-2 4-4-16,-1-1 5 16,1 3-10-16,1 2 2 0,-3 2-4 15,-2 2 1-15,-2 3 0 16,1-1 3-16,-2 0-4 15,0 2 0-15,0 0 0 16,0 0-4-16,0 0 2 16,0 0-2-16,0 0-14 15,0 0-20-15,0 0-36 16,0 0-29-16,-6 9-45 16,-7-2-44-16</inkml:trace>
  <inkml:trace contextRef="#ctx0" brushRef="#br0" timeOffset="129539.03">24342 7246 282 0,'0'0'36'16,"0"0"-34"-16,0 0-2 15,0 0 0-15,0 0 3 16,0 0 84-16,0 0-3 16,-10-27-32-16,10 24-31 15,0 2-6-15,0-1 2 16,0 0 9-16,0 1 2 16,0 1 3-16,0-1-5 0,0 1-3 15,0 0-1-15,0 0 6 16,0-3-16-16,0 3 2 15,0-1 10-15,0 1-10 16,0 0 4-16,0 0-2 16,0 0-4-16,0 0-9 15,0 0-3-15,0 0-7 16,0 1-7-16,1 17 2 16,7 8 8-16,0 8 5 15,0 4-1-15,1 1 3 16,3-3 0-16,0-2-3 15,0-8 4-15,1-2-3 16,-4-5 0-16,0-6-2 0,-2-4 1 16,-2-3-3-16,-1-2 3 15,-2-3 0-15,-2 1 4 16,0-2 2-16,0 0-2 16,0 0 4-16,0 0-2 15,0 0 3-15,0 0-4 16,1 0 14-16,1 0-1 15,-2 0 1-15,3 0-1 16,2-6 4-16,2-6-22 16,0-4 6-16,1-1-6 15,-2-1 0-15,0-1 6 16,1-3-3-16,-2-2-3 0,1 1 0 16,-2 1 9-1,1 2-6-15,-2 0-1 0,0 3 0 16,1 3 2-16,-1 3-1 15,0 3 4-15,0 0-6 16,0 3 5-16,-1 2-4 16,-1 0 4-16,-1 2-5 15,0-1-1-15,2 0 5 16,-2 2-5-16,0 0 1 16,0 0-2-16,0 0-2 15,0 0 1-15,0 0-14 16,1 0-40-16,2 0-91 15,0 0-179-15</inkml:trace>
  <inkml:trace contextRef="#ctx0" brushRef="#br0" timeOffset="129953.92">24685 7304 452 0,'0'0'162'0,"0"0"-138"15,0 0-16-15,0 0 33 16,0 0 20-16,0 0 3 16,0 0-12-16,0 0-9 15,0 0-20-15,2 0-7 16,7 0-10-16,3-1-6 16,4-3 1-16,1 2-3 15,3-1 8-15,-2 1-5 16,-3 1-1-16,-3 1 0 15,-3 0-6-15,-5 0-44 16,-4 0-43-16,0 3-53 16,0 6-48-16,0-1-133 0</inkml:trace>
  <inkml:trace contextRef="#ctx0" brushRef="#br0" timeOffset="130207.25">24666 7447 445 0,'0'0'185'0,"0"0"-148"15,0 0-12-15,0 0 54 16,0 0 6-16,0 0-13 0,0 0-21 16,10 0-18-1,5 0-19-15,3 0-6 0,3-5 0 16,-3 2-8-16,-5 2 0 15,4-1-4-15,-4 1-16 16,2-1-35-16,0 0-39 16,-3-1-61-16,1-1-96 15</inkml:trace>
  <inkml:trace contextRef="#ctx0" brushRef="#br0" timeOffset="130828.88">25079 7161 93 0,'0'0'623'16,"0"0"-620"-16,0 0-3 16,0 0 0-16,0 0 0 15,0 0 7-15,-71 7-3 16,53 13-1-16,3 3 14 16,0 4 5-16,4-2 3 0,4-2-13 15,2 2-4-15,5-4-3 16,0-1 1-16,0-4-4 15,12-2 6-15,3 1 4 16,5-5-10-16,2 0 2 16,2-5 10-16,4-3-6 15,-1-2 2-15,0 0-4 16,0 0-3-16,0 0-2 16,-4-7 3-16,0-3 2 15,-7 0-1-15,1-3-3 16,-7-4 8-16,-1-1-8 15,0-2-2-15,-6-1 2 16,-2-1 7-16,-1 2-5 0,0 0 21 16,0 0-17-16,-3 3-2 15,-4-1-3-15,1 4-2 16,-1 0 3-16,-1 5 5 16,-4-1-6-16,-1 4-3 15,-3 2 2-15,-4 1-2 16,-2 3 0-16,-4 0-1 15,0 0-3-15,3 3 4 16,1 4-3-16,2 3-41 16,8-1-110-16,8-6-207 15</inkml:trace>
</inkml:ink>
</file>

<file path=ppt/ink/ink1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10-30T06:54:12.570"/>
    </inkml:context>
    <inkml:brush xml:id="br0">
      <inkml:brushProperty name="width" value="0.05292" units="cm"/>
      <inkml:brushProperty name="height" value="0.05292" units="cm"/>
      <inkml:brushProperty name="color" value="#FF0000"/>
    </inkml:brush>
  </inkml:definitions>
  <inkml:trace contextRef="#ctx0" brushRef="#br0">3049 2251 313 0,'0'0'4'16,"0"0"-4"-16,0 0 71 16,0 0 57-16,0 0-40 15,0 0-25-15,0 0-7 16,2-43-17-16,-2 39 8 16,0 1-16-16,0-2 17 15,0 3-14-15,0-1 8 16,0 1-1-16,0 1-17 15,0-2 2-15,-2 0-12 16,2 3-10-16,0 0 2 16,0 0 8-16,0 0-11 0,0 0-3 15,0 0-11 1,0 20-4-16,-1 26-2 0,-1 22 17 16,-4 18 0-16,3 12 1 15,-1-2 1-15,-2-9 1 16,4-14 0-16,-1-19 5 15,0-12-2-15,2-15-3 16,-1-8-2-16,2-8 2 16,0-1-3-16,0-8 0 15,0-2-27-15,0-2-83 16,0-21-128-16</inkml:trace>
  <inkml:trace contextRef="#ctx0" brushRef="#br0" timeOffset="305.83">3002 2345 810 0,'0'0'42'15,"0"0"-26"-15,-22-96-10 16,21 68 17-16,1 5 7 16,0 2 6-16,3 6-33 15,17 2-3-15,8 10-4 16,15 3 2-16,5 6-8 15,1 22 10-15,-7 7-10 16,-12 7-1-16,-11-3 1 16,-10-6 2-16,-9-5 7 15,0-9-11-15,-9-5 12 16,-12-2 47-16,-9-4 37 16,-7-2-16-16,-2-3-27 0,2-2-32 15,5-1-9-15,10 0-43 16,12 0-110-16,10 0-285 15</inkml:trace>
  <inkml:trace contextRef="#ctx0" brushRef="#br0" timeOffset="1417.85">3665 2437 881 0,'0'0'101'16,"0"0"-101"-16,-92 15-9 15,50 10 9-15,2 5 0 16,16 1 0-16,6-4-5 15,12-1 3-15,6-4-2 16,0-8-6-16,0-3-11 16,6-11-7-16,8 0-1 0,3-10 29 15,7-14 3 1,3-3-3-16,-3-1-16 0,-3 3 14 16,-8 8 2-16,-2 8 4 15,-7 7-3-15,2 2-1 16,-1 6-27-16,5 19 19 15,-1 5 8-15,2 4 15 16,2-1-7-16,-3-5 13 16,1-5 3-16,4-4-14 15,-5-9-2-15,0-1-2 16,-2-9 9-16,-2 0-11 16,6 0 16-16,1-9 13 15,-1-13-12-15,0-10 9 16,0-8-2-16,-7-6-7 0,-4-6-13 15,-1-5 0-15,0 2-8 16,-6 7-3-16,-6 12-3 16,0 14 3-16,3 11-4 15,0 8 7-15,1 3 0 16,0 0 6-16,-1 2-6 16,0 12-7-16,2 1-4 15,4 1 4-15,3-1 2 16,0-4-1-16,10-1 4 15,8-7 2-15,9-3 4 16,3 0-2-16,4-3 4 16,2-12 4-16,-2-1-5 15,-7 4-4-15,-2 5 2 0,-14 4 3 16,-1 3-6-16,-2 1-7 16,-4 15-10-16,4 11 12 15,-3 5 5-15,1-1 8 16,-1-4 2-16,1-2-5 15,3-6 1-15,4-5-3 16,1 0-3-16,4-7 3 16,5-2-2-16,2-5 2 15,3 0 3-15,3 0-2 16,-1-16 4-16,-2-4-4 16,-2-6-1-16,-6-8-3 15,-3-9 0-15,-5-13-1 0,-8-3-10 16,-1-2-2-16,-3 3-6 15,0 6 16-15,0 7 0 16,-1 12 3-16,-2 7 1 16,1 12 1-16,-1 9-2 15,2 5-7-15,-2 0-1 16,3 0-9-16,-3 27-7 16,0 16 13-16,-3 20 11 15,-3 16 12-15,3 7 2 16,0 3-3-16,5-1-5 15,1-5 14-15,0-9-13 16,3-9-4-16,7-13-2 16,2-15 8-16,3-14-9 15,-3-10 0-15,0-7 0 16,4-5 0-16,3-1-18 0,4-4-8 16,1-16-24-16,-5-9-46 15,-5-10-41-15,-11-4-136 16</inkml:trace>
  <inkml:trace contextRef="#ctx0" brushRef="#br0" timeOffset="1730.21">4192 2413 781 0,'0'0'66'16,"0"0"-38"-16,0 0 17 15,0 0 19-15,0 0-29 16,0 0-24-16,36-6-6 0,7 5-5 15,11-1 8-15,4 0-1 16,-7-1-4-16,-8 0-3 16,-6 3 0-16,-7 0-5 15,-4 0 5-15,-7 0-1 16,-10 0 1-16,1 11-7 16,-4 6-6-16,-4 4 10 15,-2 5 3-15,0 3 20 16,0 3-17-16,0-5 10 15,0-1-11-15,0-7 6 16,0-3-7-16,0-4-1 16,0-6-24-16,0-4-105 15,0-2-144-15</inkml:trace>
  <inkml:trace contextRef="#ctx0" brushRef="#br0" timeOffset="1875.82">4687 2304 402 0,'0'0'640'0,"0"0"-588"16,0 0-42-16,0 0 13 16,0 0-8-16,0 0-15 15,2-27-49-15,22 21-62 16,4-2-207-16</inkml:trace>
  <inkml:trace contextRef="#ctx0" brushRef="#br0" timeOffset="2099.21">4914 2238 821 0,'0'0'54'0,"0"0"-43"15,-93 95 66-15,65-51-5 16,10-1-20-16,8-2-4 16,7-4-26-16,3-3-11 15,0-2-4-15,15-5-2 16,4-5-4-16,2-7-2 15,6-5-2-15,3-10-29 16,7 0-44-16,3-12-30 16,-4-18-68-16,-3-9-68 0</inkml:trace>
  <inkml:trace contextRef="#ctx0" brushRef="#br0" timeOffset="2303.67">5175 2046 734 0,'0'0'163'0,"0"0"-128"15,0 0-31-15,0 0-4 16,0 0 0-16,0 109 44 16,0-35 57-16,0 5-63 15,0-3-13-15,0-8-8 16,0-7-14-16,0-7-2 16,0-4-1-16,6-9-5 15,-1-8-46-15,0-11-49 16,0-19-107-16,1-3-340 0</inkml:trace>
  <inkml:trace contextRef="#ctx0" brushRef="#br0" timeOffset="2667.7">5399 2394 742 0,'0'0'113'0,"0"0"-107"15,0 0-6-15,0 0 23 16,0 0 26-16,88 65-20 15,-64-58-4-15,-5-4-16 16,-7-3-4-16,-3 0-4 16,-4 0-1-16,-4-11-29 15,-1-10-24-15,0-8-81 0,-6 0 64 16,-9 1 50-16,0 8-4 16,2 9 24-16,0 8 52 15,-1 3 9-15,-2 10-36 16,-2 20 1-16,-3 9 4 15,6 7 22-15,0 1 7 16,12-2-41-16,3-2 6 16,0-3 0-16,3-6-1 15,13-6-7-15,4-8-11 16,10-5-2-16,3-3 10 16,8-9-7-16,4-3-6 15,1 0-13-15,-7-22-104 0,-8-8-417 16</inkml:trace>
  <inkml:trace contextRef="#ctx0" brushRef="#br0" timeOffset="4541.67">6263 2561 741 0,'0'0'142'0,"0"0"-92"16,0 0 12-16,0 0-1 16,0 0-8-16,0 0-33 15,-5-72-12-15,17 68-8 16,5 4-7-16,5 0-6 15,2 17-2-15,-3 15 4 16,0 9-1-16,-8 1-1 16,-4-1-10-16,-6-7 1 15,-3-12 13-15,0-6 4 0,0-8 4 16,0-7 1 0,3-1 1-16,-3 0 16 0,3 0-3 15,3-15 3-15,4-13 18 16,5-13-35-16,8-7-3 15,2 10 3-15,-1 7 0 16,0 16-2-16,-5 11-12 16,-2 4-2-16,-1 9-4 15,-1 17-3-15,-3 7 18 16,-6 3 2-16,-3-2-4 16,-2-3-5-16,-1-6 8 15,0-8-3-15,0-5 4 0,0-8-5 16,0-1 8-16,0-3 3 15,0 0 12-15,0 0 11 16,0-11 25-16,3-23 19 16,8-10-69-16,10-12-1 15,4 6 0-15,0 9 1 16,-1 13-1-16,-6 12 0 16,-3 12-5-16,0 4-3 15,4 4-11-15,1 17 10 16,8 12 6-16,-1 7-3 15,1 1 6-15,1 1-1 16,-1-6 0-16,0-8 1 16,1-8 0-16,-3-8 2 15,4-8-2-15,0-4 0 16,4 0 2-16,2-13 1 0,-1-10-3 16,-7-2-9-16,-6-5 3 15,-11 1 6-15,-10 4 9 16,-1 5-9-16,0 4-5 15,-16 9 5-15,-5 7 17 16,-4 0-10-16,-5 13-7 16,0 12 0-16,3 6-4 15,5 0-1-15,8-1-1 16,8-5 3-16,6-9 2 16,0-3-3-16,0-6 4 0,9-4 1 15,12-3-1 1,4 0 4-16,7-13-4 0,-1-10-18 15,0-4-19-15,-8-2 26 16,-4 2-1-16,-8 6-5 16,-4 7 17-16,-2 8 2 15,-5 6 12-15,0 0-14 16,0 3 0-16,3 18-30 16,3 8 30-16,3 5 3 15,2 1 29-15,3-3-23 16,1-7 13-16,-2-4-4 15,2-5-14-15,-4-8 3 16,-2-4 7-16,-2-4-12 16,0 0 10-16,1 0 7 0,1 0 7 15,6-5-2-15,0-15 3 16,4-6 0-16,-1-13-3 16,-3-12-8-16,-1-8-3 15,-6-10-13-15,-3-5 0 16,-5 5-6-16,0 9-10 15,0 12 10-15,-9 15-2 16,-6 15-7-16,3 10 1 16,-1 6-7-16,4 2 17 15,-3 6-1-15,4 15-3 16,5 9 4-16,3 9-12 16,5 8 16-16,23 6 6 15,7 2-4-15,3 0 3 0,-4-1-3 16,-2-7-1-16,-11-5 2 15,-2-10-1-15,-8-8-2 16,-4-11 0-16,-6-6 0 16,-1-5 0-16,0-2 6 15,2 0 10-15,-2 0 10 16,3 0 5-16,-2 0-3 16,4 0 12-16,3-20-9 15,8-10 2-15,2-16-33 16,10-10 1-16,-4-3-2 15,-3-4-1-15,-5 3-2 16,-4 1-13-16,-4 10 9 16,-7 13 1-16,-1 11 2 15,0 13-8-15,0 9-3 0,0 3 0 16,-1 0 5-16,-1 0-3 16,2 4-5-16,0 15 3 15,0 11-3-15,17 11 12 16,14 7-11-16,9 8-2 15,-1 10-4-15,-2 3-31 16,-13 1 19-16,-16-5 12 16,-8-12 10-16,-11-14 1 15,-13-12-3-15,-1-10 16 16,1-6 29-16,0-7 52 16,0-4-9-16,-1 0-42 15,6-4-30-15,8-21-8 16,10-15-195-16</inkml:trace>
  <inkml:trace contextRef="#ctx0" brushRef="#br0" timeOffset="5070.22">8341 2529 969 0,'0'0'154'0,"0"0"-124"16,0 0 17-16,0 0-6 15,0 0-29-15,0 0-5 16,0 0-3-16,63-23-7 16,-10 15 3-16,8 2-5 15,-1 2 1-15,-3-1 5 16,-9 4-2-16,-14-2 1 16,-4 1-6-16,-11 1-9 15,-8 0-3-15,-7 1-29 16,-2 0-60-16,-2 0-40 15,0 0-69-15,-8 2-427 16</inkml:trace>
  <inkml:trace contextRef="#ctx0" brushRef="#br0" timeOffset="5350">8411 2729 128 0,'0'0'604'0,"0"0"-512"15,0 0-41-15,0 0 43 16,0 0-6-16,0 0-26 16,-7 1-28-16,14-1-13 15,20 0-21-15,15 0-3 16,22 0 3-16,9-1 3 16,-1-1 8-16,-10 2-6 0,-13 0-5 15,-13 0-2 1,-12 0 1-16,-12 0 1 0,-6 0-1 15,-4 0-3-15,-2 0-38 16,0 0-39-16,0 0-100 16,-3 0-284-16</inkml:trace>
  <inkml:trace contextRef="#ctx0" brushRef="#br0" timeOffset="6281.51">9442 2557 37 0,'0'0'723'0,"0"0"-661"0,0 0-2 16,0 0 37-16,0 0-23 16,0 0-37-16,15-75-22 15,1 69-15-15,5 3-4 16,6 3-8-16,0 3-2 16,4 21 4-16,-7 11-2 15,-6 11-10-15,-6 5 15 16,-9-4-3-16,-3-3 0 15,0-9 7-15,0-6 0 16,0-9 0-16,-3-8 1 16,1-6 2-16,2-5 0 15,0-1 4-15,0 0 13 16,0 0 16-16,0-17 15 0,13-14-11 16,4-11-37-16,6-12-9 15,8 2 7-15,3 4-10 16,-1 10-10-16,-7 15 14 15,-2 10 1-15,-7 11-1 16,-3 2-13-16,1 10-2 16,-5 18 7-16,-1 9 7 15,-3 5 4-15,-3 2 5 16,-3-4-1-16,0-5 1 16,0-7-5-16,0-9 6 15,0-6-1-15,0-6 2 16,0-3 0-16,0-4 2 0,0 0-4 15,3 0 10-15,0 0 8 16,9-19 28-16,6-13-12 16,4-16-34-16,7-9-2 15,5-2 2-15,0 2-2 16,-1 12-11-16,-2 12 11 16,-4 14 0-16,-6 7 2 15,-3 9-8-15,-3 3 1 16,-2 3 0-16,-2 22-14 15,-2 12 15-15,-2 7 6 16,-4 9 14-16,-3 1 8 16,0-3-19-16,0-5 8 0,0-9-5 15,0-7-6-15,0-7 0 16,0-6 2-16,0-6-2 16,0-5-30-16,0-6-87 15,-3 0-174-15</inkml:trace>
  <inkml:trace contextRef="#ctx0" brushRef="#br0" timeOffset="6757.18">9069 1964 731 0,'0'0'87'0,"0"0"-60"16,0 0 10-16,0 0-20 15,0 0-17-15,0 0 2 16,0 75 10-16,-1-31 41 15,1 2-22-15,0-2-20 16,0-2-4-16,5-5-5 16,12-3-2-16,5-6 3 15,7-5-3-15,5-11-87 16,5-12-92-16,8 0-430 16</inkml:trace>
  <inkml:trace contextRef="#ctx0" brushRef="#br0" timeOffset="7149.13">10780 2054 861 0,'0'0'193'16,"0"0"-193"-16,0 0-1 15,0 0-4-15,0 0 1 16,0 0 4-16,66 101 20 16,-53-60 0-16,-7 5-14 15,-6-2 1-15,0-3-7 16,-11-2-1-16,-11-9-41 16,-4-12-148-16,-6-16-520 15</inkml:trace>
  <inkml:trace contextRef="#ctx0" brushRef="#br0" timeOffset="10801.83">11464 2721 621 0,'0'0'89'16,"0"0"-44"-16,0 0 3 15,0 0 21-15,0 0-10 16,0 0-11-16,-24-83 10 15,24 65-6-15,0 0-37 16,12 1-6-16,6 1-9 16,6 10-4-16,1 6-1 15,2 0-3-15,-2 24 2 16,-4 12-4-16,-3 8 3 0,-9 2 0 16,-6-2 1-1,-3-9 3-15,0-8 3 0,0-11-2 16,0-7 5-16,0-7-3 15,0-2 2-15,0 0 4 16,0 0 2-16,0 0 6 16,0-11 14-16,10-11 4 15,4-14-30-15,8-7-2 16,5 1 0-16,6 5 0 16,-2 14 0-16,-1 12-5 15,-3 11-2-15,-6 5-1 16,1 15-5-16,-7 9 3 15,-5 3 0-15,-4-1 3 0,-4-3 4 16,1-7-1 0,-3-6 3-16,0-7 1 0,0-3-6 15,0-4 6-15,1-1 7 16,1 0-5-16,7 0 6 16,4-6 11-16,9-10-19 15,8-12 5-15,3-9-5 16,-2-1 4-16,-7 4-3 15,-10 12-1-15,-7 13 3 16,-5 7-3-16,-2 2-8 16,0 11-12-16,0 18-8 15,0 10 18-15,-2 7 10 16,1-3 5-16,1-5-1 16,0-6-4-16,6-9 4 0,19-6-4 15,4-6-5-15,5-9 5 16,9-2 4-16,-1-6-4 15,-2-11 0-15,-7-2-4 16,-11-4 4-16,-10-1 2 16,-12-3-2-16,0-3 0 15,-13 1-15-15,-15 2 15 16,-2 6 21-16,-3 8 0 16,3 7-18-16,6 6-3 15,5 1-1-15,4 17-62 16,13 3-141-16,2-2-62 15</inkml:trace>
  <inkml:trace contextRef="#ctx0" brushRef="#br0" timeOffset="11304.84">12520 2494 511 0,'0'0'137'16,"0"0"-62"-16,0 0 2 15,0 0-13-15,0 0-42 16,0 0-20-16,13 75-2 16,-2-24 41-16,4 3-16 15,0-2-10-15,1-5-11 16,-1-10 9-16,1-8-8 16,-2-11 7-16,-2-8-1 15,-5-7 2-15,-2-2-1 16,-2-1 5-16,0 0 15 15,4-8 40-15,5-16-17 16,3-10-32-16,3-8-13 16,-3-8 4-16,1-5-10 0,-4 0-4 15,0 4 2-15,-6 15-2 16,0 12 0-16,-4 11-17 16,-1 11-29-16,-1 2-36 15,0 0-67-15,0 11-109 16,2 3 14-16,-1 0-109 15</inkml:trace>
  <inkml:trace contextRef="#ctx0" brushRef="#br0" timeOffset="11447.98">12861 2582 479 0,'0'0'86'16,"0"0"5"-16,0 0 11 16,17 99-36-16,-15-73-47 0,-1-1-9 15,-1-3-1-15,2-2-7 16,-2-3-2-16,0-3-35 15,0-9-127-15,0-5-356 16</inkml:trace>
  <inkml:trace contextRef="#ctx0" brushRef="#br0" timeOffset="11581.64">12945 2513 788 0,'0'0'137'0,"0"0"-137"15,0 0-19-15,0 0-24 16,0 0-103-16,0 0-46 0</inkml:trace>
  <inkml:trace contextRef="#ctx0" brushRef="#br0" timeOffset="12405.43">13065 2692 851 0,'0'0'118'16,"0"0"-103"-16,0 0 9 16,0 0 15-16,0 0-21 15,0 0-18-15,17-27-14 16,3 50 6-16,1 8 5 0,-5 2-4 16,-5 0-1-16,-5-5 2 15,-6-8 5-15,0-5-7 16,0-11 3-16,0-2 3 15,0-2 0-15,0 0 2 16,0 0 8-16,0-9 11 16,11-17-1-16,6-15-13 15,8-13-5-15,8-1 0 16,0 0 0-16,-2 12 5 16,-7 16-5-16,-6 17-2 15,-3 10 1-15,-5 1-14 16,2 27 3-16,-3 10 1 15,-1 7 6-15,1 5 3 16,2-6 2-16,5-8 1 16,6-9 2-16,5-9-3 15,1-6 5-15,2-10-1 16,3-2-4-16,-2-5-6 0,-1-15-34 16,-6-2-14-16,-11 0 40 15,-8 0 5-15,-5 2 4 16,-5 5-14-16,-17 5 19 15,1 7 22-15,-6 3-9 16,0 0-7-16,2 18 1 16,4 2 1-16,6 2-8 15,10-2-6-15,5-2 6 16,0-4 7-16,24-3-5 16,4-4 7-16,5-4 0 0,0-3-1 15,-3 0-3 1,-7-2-1-16,-7-5-2 0,-4 2-4 15,-9 3-6-15,-3 2 7 16,0 7-20-16,0 23-16 16,-15 19 32-16,-9 16 5 15,-6 12 3-15,-1 1-1 16,0-3 4-16,-1-10-3 16,4-12-3-16,0-11 11 15,1-8 4-15,7-10 12 16,0-7 1-16,2-10 3 15,3-5 6-15,-3-2 0 16,-2-2 20-16,-3-17-7 0,-6-4-40 16,1-7 2-1,4 0-9-15,3-2-3 0,5 3-1 16,2 5-11-16,4 4-18 16,4 3-25-16,4-1-48 15,2-6-151-15</inkml:trace>
  <inkml:trace contextRef="#ctx0" brushRef="#br0" timeOffset="13542.35">14178 2724 520 0,'0'0'33'15,"0"0"-32"-15,0 0 13 16,0 0 82-16,0 0 29 15,0 0-20-15,-38-20-46 16,38 20-41-16,0 16-18 16,0 13 0-16,0 4 26 0,0 4 2 15,2-6-20-15,-1-8-8 16,-1-7 1-16,0-6-2 16,2-5-2-16,-2-5-34 15,0 0-103-15,0-13-27 16</inkml:trace>
  <inkml:trace contextRef="#ctx0" brushRef="#br0" timeOffset="13674">14195 2486 787 0,'0'0'144'16,"0"0"-125"-16,0 0-19 0,0 0-4 15,0 0-51-15,0 0-109 16,33 49-62-16</inkml:trace>
  <inkml:trace contextRef="#ctx0" brushRef="#br0" timeOffset="14093.31">14270 2736 878 0,'0'0'65'0,"0"0"-27"15,0 0 20-15,0 0-38 16,0 0-20-16,0 0-11 0,64 16 10 16,-35 13-1-16,-4 5-4 15,-6-1 0-15,-7-5-9 16,-6-8-1-16,-3-5 5 16,-3-10 10-16,0-2-14 15,0-3 15-15,0 0 3 16,0 0 3-16,0-10 25 15,0-11-18-15,0-10-11 16,12-7 20-16,12-7-13 16,3 3-9-16,0 6 4 15,0 11-5-15,-5 12 1 16,-3 10-3-16,-4 3-1 0,0 10-1 16,-6 14-8-1,-1 6 12-15,-5 3-2 0,-2 0 3 16,-1-2 4-16,0-2-2 15,0-4 0-15,0-4-2 16,6-4-16-16,9-9-142 16,9-8-186-16</inkml:trace>
  <inkml:trace contextRef="#ctx0" brushRef="#br0" timeOffset="14460.84">15100 2788 793 0,'0'0'69'16,"0"0"-62"-16,-91 1 1 0,49 15 43 15,4 0-7-15,5 2-13 16,10 0-10-16,8-1-16 16,7 0-4-16,5-3 0 15,3-3-1-15,0-1-1 16,8-3-3-16,10-4 3 15,5-3 2-15,4 0 0 16,1 0-1-16,0-13 3 16,-3-3 8-16,-4-3-9 15,-8-3 5-15,-2 5-1 0,-5 6 5 16,-5 5 17 0,1 6 17-16,-2 0-33 0,1 0-12 15,4 0-13-15,5 16-6 16,5 6 19-16,4 7 0 15,4 5-1-15,5 4-14 16,4-8-136-16,-3-11-394 16</inkml:trace>
  <inkml:trace contextRef="#ctx0" brushRef="#br0" timeOffset="14911.64">16099 2432 765 0,'0'0'95'0,"0"0"-37"16,0 0-6-16,-41-78-2 0,28 75-18 16,3 3-25-16,-5 0 5 15,0 9-12-15,-3 20-6 16,3 10 6-16,0 12 8 15,11 8 1-15,2 5-3 16,2 3 4-16,0-3-3 16,0-8-3-16,6-3 1 15,0-7-4-15,0-2 0 16,-3-7-1-16,-1-6-13 16,-1-10-51-16,-1-10-59 15,0-8-15-15,0-3-122 16</inkml:trace>
  <inkml:trace contextRef="#ctx0" brushRef="#br0" timeOffset="15211.84">15772 2870 324 0,'0'0'528'0,"0"0"-440"16,0 0-45-16,0 0-13 16,0 0-30-16,0 0 4 15,71-18-4-15,-13 12 3 16,13 2 1-16,2 1 1 15,-2 0-2-15,-10 2-3 16,-12-2-6-16,-13 0-18 16,-13 0 1-16,-10 2 18 15,-7 1 3-15,-6 0 2 0,0 0 2 16,0 0-2 0,-2 14-18-16,-5 10 18 0,-3 5 16 15,3 0-7-15,1 1-5 16,3-5-2-16,2-6 1 15,1-4-3-15,0-4-10 16,0-9-116-16,1-2-169 16</inkml:trace>
  <inkml:trace contextRef="#ctx0" brushRef="#br0" timeOffset="15357.45">16305 2608 892 0,'0'0'30'16,"0"0"-30"-16,0 0-33 0,0 0-8 16,0 0-119-16,0 0-353 15</inkml:trace>
  <inkml:trace contextRef="#ctx0" brushRef="#br0" timeOffset="15940.19">16383 2788 719 0,'0'0'182'15,"0"0"-143"-15,0 0 13 16,0 0-5-16,0 0-47 0,0 0-18 16,50-3 12-16,-33 31-2 15,-1 4-3-15,-5 2 6 16,-7 1-3-16,-4-7 7 15,0-8-8-15,0-6 4 16,0-8 0-16,0-4-4 16,0-2 9-16,0 0 2 15,0 0 20-15,0-18-2 16,3-10-20-16,13-8-2 16,8-3 2-16,3 1 2 15,3 7 4-15,-6 10-5 16,-5 10 0-16,-5 11-2 15,-3 0-3-15,-1 11-11 16,-1 14 4-16,-2 4 10 16,2 6 1-16,-2-3 10 0,2-5-3 15,5-3-2-15,-1-7-3 16,5-6 4-16,3-6 0 16,6-3 1-16,4-2-7 15,2-4-1-15,3-14-21 16,-5-1 1-16,-5-4 21 15,-3 1 4-15,-6 1-4 16,-8 5 7-16,-3 7 26 16,-5 6-4-16,-1 3-4 15,0 0-25-15,0 3-13 16,0 15-19-16,3 5 31 16,4 7 1-16,-2-1 8 0,-2-1-7 15,0-3 2-15,-1-5-3 16,-2-4-48-16,0-12-152 15,0-4-441-15</inkml:trace>
  <inkml:trace contextRef="#ctx0" brushRef="#br0" timeOffset="16092.78">17085 2733 475 0,'0'0'584'0,"0"0"-563"16,0 0-19-16,0 0-2 15,0 0-16-15,8-79-22 16,9 73-57-16,3 2-136 0,7 0-359 16</inkml:trace>
  <inkml:trace contextRef="#ctx0" brushRef="#br0" timeOffset="16314.2">17339 2567 860 0,'0'0'53'15,"0"0"-47"-15,0 0 53 16,0 0-21-16,0 0-23 16,0 0-15-16,-6 100 0 15,-2-28 35-15,1 2-11 16,4-8-12-16,3-1-2 0,0-11-7 16,0-6 0-16,0-12-2 15,0-12-1-15,0-10-6 16,2-7-54-16,-1-7-75 15,-1 0-105-15</inkml:trace>
  <inkml:trace contextRef="#ctx0" brushRef="#br0" timeOffset="16785.33">17243 2840 833 0,'0'0'185'0,"0"0"-164"16,0 0-18-16,0 0 1 15,124-27 4-15,-69 24 9 16,5 3 6-16,0 0-8 16,-2 0-12-16,-3 3-2 0,-6 0 0 15,-11 0-1-15,-11-3-5 16,-7 0-1-16,-5-4 2 16,-5-12 0-16,-3-5-9 15,-7-3-10-15,0 2-7 16,-2 3 8-16,-13 5 22 15,-1 7 10-15,-6 6 7 16,-7 1 11-16,-4 13-24 16,-3 15 5-16,2 7 11 15,6 5-11-15,9-2 0 16,6-1 7-16,8 0-1 16,5-5-7-16,0-6 2 0,16-2-3 15,9-4 1-15,8-4-1 16,8-4-2-16,8-7 2 15,6-2 1-15,0-3 4 16,-4 0 5-16,-12 0-6 16,-15 0-9-16,-14-3-1 15,-6 2 9-15,-4 1-5 16,0-1-5-16,0 1-3 16,0 0-28-16,0 0-40 15,0 0-66-15,0 0-92 16</inkml:trace>
  <inkml:trace contextRef="#ctx0" brushRef="#br0" timeOffset="18445.18">3446 3660 730 0,'0'0'57'16,"0"0"-24"-16,0 0-2 15,0 0 0-15,0 0-7 16,0 0-24-16,0 0-1 16,-13 107 1-16,13-47 46 15,7-1-13-15,2-6-24 16,-3-6 2-16,2-7-7 16,-3-12 2-16,-2-11-2 15,-1-4 4-15,-2-10-2 16,0-3-3-16,0 0 2 0,0 0-1 15,0 0 0 1,0 0 4-16,0-16-2 0,-6-7-6 16,-6-12-17-16,0-11 1 15,2-5 13-15,1-8-2 16,1-6 5-16,5 0 5 16,0 5-4-16,3 8-2 15,5 13 1-15,13 11-2 16,7 14-2-16,11 7-1 15,1 7-9-15,2 7 3 16,-2 22 0-16,-4 15 4 16,-8 6-6-16,-11 4 5 0,-7-5 2 15,-7-11-4-15,-3-8 2 16,-16-9 8-16,-8-5 12 16,2-6 46-16,2-5-9 15,5-3-27-15,6-2-12 16,2 0-10-16,7-13-30 15,3-8-105-15,3 0-291 16</inkml:trace>
  <inkml:trace contextRef="#ctx0" brushRef="#br0" timeOffset="19866.98">3907 3764 387 0,'0'0'362'0,"0"0"-308"16,0 0-29-16,0 0 26 16,0 0-15-16,0 0-11 15,-74 67-4-15,57-35-11 16,9-3-10-16,8-1-1 16,0-5 1-16,14-5 4 15,11-6 1-15,5-6-2 16,3-6 4-16,0 0 1 15,0-8 3-15,-8-6-7 16,-8-2-4-16,-7 1 0 16,-10 1-6-16,0-2 6 15,-10 0-37-15,-12 2 21 0,-4 5 16 16,2 1 7 0,6 5 5-16,3 2 5 0,15 1-2 15,0 0 3-15,0-3-16 16,16-1-2-16,17-3 0 15,12-4 3-15,12-2 2 16,1-4 0-16,-5 0-2 16,-6 1 2-16,-7-4-3 15,-10 0-1-15,-9-2 3 16,-9-3 4-16,-5-3-8 16,-7-5 0-16,0-2-10 15,-10 0-2-15,-7 5 2 16,3 8 4-16,3 11 11 0,5 6-5 15,3 5 10 1,1 0-8-16,2 0-2 0,0 11-7 16,0 14-13-16,0 10 6 15,0 15 14-15,0 10 5 16,11 1 9-16,3-4-4 16,3-7 0-16,4-10-6 15,3-4 1-15,3-8-4 16,6-7 8-16,-3-9-7 15,1-8 0-15,-1-4 0 16,-2 0 10-16,-1-6-8 16,-6-8 3-16,-3-4-2 15,-5-7 1-15,-7-4-6 0,-6-5-1 16,0-3-11-16,-6 5-14 16,-12 8 6-16,2 9 11 15,1 11 9-15,6 4 4 16,-3 0-4-16,2 16 0 15,1 8-4-15,1 3-3 16,8 0 3-16,0-1-1 16,0-4 10-16,12-5-3 15,6-3 0-15,0-4 3 16,3-4-4-16,1-2 6 16,-1-4 1-16,3 0-6 15,1 0-2-15,4-14 0 16,-1-8 0-16,-1-1 3 15,-6 5-3-15,-2 6 0 0,-10 5 1 16,-4 7-3-16,-2 0-5 16,1 3-15-16,0 12 7 15,1 2 3-15,-5 1 4 16,0-1-4-16,0-3 11 16,0-1 1-16,0-6 0 15,0-4-1-15,0-3 1 16,0 0 1-16,0 0 10 15,0 0 4-15,0-11 9 16,0-13-24-16,9-9-2 16,7-6 0-16,1-2-5 15,1 8-5-15,-3 12-2 16,-2 11 14-16,-1 10-8 16,3 0-5-16,0 2 4 0,4 16 2 15,1 4 1-15,2-2 6 16,0 1 0-16,-2-3 0 15,4-6 1-15,-2-3 0 16,2-8 5-16,1-1-3 16,1-6 0-16,-1-15-3 15,-3-6-8-15,-8-5 6 16,-1-6-11-16,-10-6-2 16,-3-5 0-16,0-5 7 15,-1 0-9-15,-11 1 17 16,0 9 42-16,1 16-26 0,1 13 21 15,4 12-1 1,3 3-10-16,0 0-23 0,3 9-3 16,-3 19-16-16,0 11 3 15,3 17 13-15,0 10 11 16,0 8 1-16,15 1 4 16,4-6-4-16,2-7-11 15,3-14 1-15,3-10 2 16,1-9-2-16,-2-7 3 15,-6-11-5-15,0-6 0 16,-1-5-1-16,-2 0-28 16,1-16-39-16,-6-8-28 0,-8-9-116 15,-4-5-427-15</inkml:trace>
  <inkml:trace contextRef="#ctx0" brushRef="#br0" timeOffset="20163.99">5156 3639 776 0,'0'0'170'16,"0"0"-153"-16,0 0-9 15,0 0-2-15,0 0 1 16,121-3 23-16,-60-6-14 16,7 1-15-16,-4 0-1 15,-8 2 0-15,-7 3 0 16,-13 3-28-16,-11 0 9 15,-9 0 16-15,-8 0-10 0,-5 9-8 16,0 11 2-16,0 8 11 16,-3 5 8-16,0 2 9 15,0-3 2-15,0-5-2 16,0-6 1-16,0-5-8 16,0-8-2-16,6-2-7 15,0-6-99-15,0-3-195 16</inkml:trace>
  <inkml:trace contextRef="#ctx0" brushRef="#br0" timeOffset="20300.62">5763 3492 890 0,'0'0'0'0,"0"0"-20"15,0 0-37-15,0 0-61 16,0 0-38-16</inkml:trace>
  <inkml:trace contextRef="#ctx0" brushRef="#br0" timeOffset="20906.58">5982 3663 801 0,'0'0'98'15,"0"0"-81"-15,0 0 2 16,-86 47-3-16,71-26-8 0,6 2-8 16,3-1-6-16,6-2 6 15,0-2 0-15,0-5 0 16,9-5-16-16,3-5-9 16,4-3 4-16,4 0-2 15,-1-12-1-15,-1-10-20 16,-5-2-11-16,-2-2 34 15,-4 1 6-15,2 1 3 16,-4 4 12-16,1 8 2 16,0 5 26-16,2 7-5 0,0 0-23 15,4 2-1 1,3 15 1-16,0 7 4 0,3-1 7 16,1 2 11-16,2-8-12 15,3-1 5-15,-2-10 7 16,-1-4 4-16,0-2-2 15,0-4-8-15,-3-17 6 16,4-10-12-16,-3-9-9 16,-5-5-1-16,-3-3 0 15,-3-7-2-15,-3-1-3 16,-5-3-8-16,0 2 11 16,0 13 2-16,0 18 2 15,0 15 45-15,-2 11 13 0,1 0-46 16,-2 13-14-1,-4 23-19-15,-1 17 19 0,-1 17 21 16,6 9 16-16,1 1 3 16,2-5-20-16,0-9-7 15,14-11-7-15,5-14-6 16,-2-14 0-16,5-9-20 16,-3-14-66-16,-5-4-82 15,-9-22-436-15</inkml:trace>
  <inkml:trace contextRef="#ctx0" brushRef="#br0" timeOffset="21484.03">4114 3596 148 0,'0'0'641'0,"0"0"-525"0,0 0-73 15,0 0-11 1,0 0 22-16,0 0-6 0,6 0-24 16,18 0-23-16,15-4 10 15,16-3 10-15,2 0-7 16,7 2-10-16,-7 0 4 15,1 3-8-15,-1-1-5 16,-4-1-10-16,1 1-34 16,-3 1-35-16,-4 0-95 15,-11 0-200-15</inkml:trace>
  <inkml:trace contextRef="#ctx0" brushRef="#br0" timeOffset="22322.8">7091 3577 737 0,'0'0'246'0,"0"0"-211"16,0 0-35-16,0 0-14 16,-20 103 14-16,16-54 1 15,4-5 4-15,0-4 3 16,4-11-2-16,8-8-6 15,-3-6 5-15,0-9-2 16,0-6-3-16,-6 0-3 16,3 0-9-16,3-15-2 15,3-6 5-15,5-4-6 16,-3-2 9-16,0 4-10 0,-1 7 2 16,-1 7 9-16,1 9-2 15,1 0-9-15,4 1-6 16,-2 13 9-16,2 0 7 15,-1 1 6-15,-3-4 3 16,-3-5 1-16,-2-5 9 16,-2-1 14-16,-1 0 27 15,2 0 1-15,-1-12 4 16,5-6-9-16,-1-9-22 16,-2-5-12-16,-5-5 0 15,0-5 1-15,-4 1-5 0,0 2-12 16,0 9-32-16,0 13-24 15,0 12-31-15,3 5-85 16</inkml:trace>
  <inkml:trace contextRef="#ctx0" brushRef="#br0" timeOffset="23048.86">7686 3817 826 0,'0'0'114'0,"0"0"-114"0,0 0-18 16,0 0 16-16,51-72-18 16,-45 58 16-16,-6-2-22 15,0 1-73-15,-3-1-86 16,-11 3 9-16,-5 8 113 15,2 3 63-15,0 2 88 16,3 6 46-16,1 16-65 16,1 13-52-16,3 2 1 15,3 5 21-15,6-2-3 16,0-4-12-16,10-8-9 16,7-6-2-16,7-8-7 15,4-7 6-15,8-5 12 0,7-2 12 16,3-13-11-1,2-12 5-15,-6-6-20 16,-9-7-10-16,-8-9-6 0,-5-12-34 16,-10-7-15-16,-4-8-10 15,-5 1-22-15,-1 8-6 16,0 14 93-16,0 19 42 16,0 18 135-16,-3 12-141 15,0 2 5-15,0 6-41 16,-1 25-10-16,-2 11 10 15,0 15 5-15,3 8 18 16,3 1 4-16,0 2-27 16,6-11 4-16,12-7 2 0,0-15-6 15,9-14 2 1,1-9-2-16,5-11 7 0,7-1 2 16,5-11 0-16,1-19-4 15,-3-7 6-15,-4-9-11 16,-7-12 0-16,-7-4-1 15,-9-7-7-15,-7 1-23 16,-7 14-2-16,-2 20 33 16,0 16 43-16,0 17 57 15,0 1-46-15,0 14-54 16,-6 24-35-16,-2 17 31 16,-2 20 4-16,2 9 24 15,7 1-18-15,1-1-6 16,-3-11-61-16,-6-16-239 15</inkml:trace>
  <inkml:trace contextRef="#ctx0" brushRef="#br0" timeOffset="23927.7">3258 4474 905 0,'0'0'97'15,"0"0"-97"-15,0 0-16 16,0 0 3-16,100-8 13 15,-63 3 6-15,3 1-4 16,5 0-1-16,9-1 8 16,10 2 6-16,11-1-13 0,11-2 6 15,13-1-8 1,16 0 6-16,10-3-3 0,18 2-1 16,14-3-2-16,10-2 0 15,18-2 4-15,9-3-4 16,12-3 0-16,16-1 1 15,9 1-1-15,9-1 7 16,5 4-7-16,0 0-6 16,1 5 6-16,-7 3-1 15,-5 1-5-15,-7 2 6 16,-14-1 2-16,-18 1-1 16,-20-2 3-16,-18 1-4 0,-22-1 0 15,-22-1 12 1,-25 2-7-16,-32 2 20 15,-23 0-11-15,-17 5 12 0,-13 0 8 16,-3 1 12-16,0 0 16 16,0 0-15-16,0 0-29 15,0 0-18-15,-1 0-3 16,-2 0-4-16,0 0-12 16,0 0-3-16,2 0-4 15,-1 0-8-15,-1 0-23 16,-6 2-73-16,-2-2-84 15</inkml:trace>
  <inkml:trace contextRef="#ctx0" brushRef="#br0" timeOffset="33205.19">22037 8719 454 0,'0'0'60'15,"0"0"-29"-15,0 0 9 0,0 0 9 16,0 0 5-16,0 0-16 16,0 0 12-16,0-30-5 15,0 28-22-15,0 0-1 16,0 2 1-16,0 0-12 16,0 0-6-16,0 0-5 15,0 0 10-15,0 0 0 16,0 0-5-16,0 0 2 15,0 0-4-15,0 0 0 16,0 0-3-16,0 0 5 16,0 0-3-16,0 0-1 15,0 0 14-15,0 0-7 16,0 0-1-16,0 0 2 0,3 0-4 16,17 0-5-1,14 0 9-15,15-3 1 0,15 2-7 16,3-2-2-16,3 3 7 15,-7 0-8-15,-14 0 0 16,-11 0 1-16,-14 0-1 16,-11 0 0-16,-9 0 0 15,-4 0-8-15,0 0 6 16,0 0 4-16,0 0-4 16,0 0 4-16,0 0 0 15,0 0-1-15,0 0 5 16,0 0-4-16,0 0-2 0,0 0-17 15,0 5-84-15,0 5-77 16,2-2-119-16</inkml:trace>
  <inkml:trace contextRef="#ctx0" brushRef="#br0" timeOffset="34346.76">24760 8757 560 0,'0'0'96'16,"0"0"-79"-16,0 0-5 16,0 0 20-16,0 0 6 15,0 0 11-15,-33-25-5 16,30 23-9-16,1 2-2 15,2 0-10-15,0 0-15 16,0 0-4-16,0 0 2 16,0 0-4-16,0 0-1 15,0 0 5-15,0 0-3 16,0 0 0-16,2 0-3 16,4 0-1-16,13 0 1 0,13-2 6 15,13-1-1-15,14 0 7 16,7 2-9-16,3 1-3 15,0 0 5-15,-4 0-5 16,-9 0 0-16,-12 0 3 16,-13 3 5-16,-12-1-8 15,-10 0 0-15,-7-1-9 16,-2-1 9-16,0 0 0 16,0 0-1-16,0 0 2 15,0 1 12-15,0-1-4 0,0 0-8 16,0 0 3-1,0 0-5-15,0 2 1 0,1 4-37 16,4 3-86-16,1 2-18 16,-3-3-152-16</inkml:trace>
  <inkml:trace contextRef="#ctx0" brushRef="#br0" timeOffset="35494.01">27198 8740 508 0,'0'0'143'15,"0"0"-98"-15,0 0-25 16,0 0-3-16,0 0 21 16,0 0-16-16,-5 0 10 15,4 0-9-15,1 0 1 16,0 0-2-16,0 0 3 15,0 0-9-15,0 0-11 16,0 0 15-16,0 0-7 16,0 0 6-16,0 0-5 15,0 0-4-15,0 0-1 16,10 0-5-16,11 0-3 0,13 0 14 16,18 0-7-16,13 0-8 15,11 0 5-15,12 0-5 16,7 2 0-16,11 3 0 15,-4 4 3-15,-8-1 1 16,-14 0-1-16,-17-1-6 16,-17-1 4-16,-13-2-1 15,-14 1 0-15,-10-2 0 16,-9-3-8-16,0 0-6 16,0 0 14-16,0 0 1 15,0 0 4-15,0 0 5 16,0 0-4-16,0 0-1 0,0 0-5 15,0 2 0-15,0-2 0 16,0 0 0-16,0 0 0 16,-3 2-25-16,-6 10-88 15,-7-3-28-15,-11-5-192 16</inkml:trace>
  <inkml:trace contextRef="#ctx0" brushRef="#br0" timeOffset="38601.92">21116 9336 381 0,'0'0'128'16,"0"0"-91"-16,0 0-1 15,0 0 27-15,0 0 10 16,0 0-4-16,0 0-20 16,-11-33 5-16,11 27-13 0,-2-1-1 15,2 2-14-15,0-4-7 16,-1 2 8-16,1-1-25 15,0 0 0-15,0-1 6 16,0 0-2-16,11-1-1 16,12 1-5-16,8 0 2 15,8 6-2-15,-2 3 0 16,-4 9-2-16,-8 16-4 16,-9 12-9-16,-13 6 13 15,-3 2 2-15,-10-1 2 16,-13-1-2-16,-6-6 0 15,1-9 1-15,1-7 1 16,8-7 1-16,2-4 2 0,8-5 1 16,6-2-4-16,3-3 5 15,0-11 13-15,11-17-12 16,16-10-8-16,12-4-5 16,7-1 2-16,-3 8 2 15,-3 5-2-15,-10 10 0 16,-12 9-2-16,-9 5-1 15,-3 6-6-15,-6 0 2 16,0 10-20-16,0 14 23 16,0 6 7-16,-10 3 2 15,0 2-2-15,7-6 0 16,3-5 2-16,0-2-2 16,11-5 0-16,10-7 3 0,9 1 4 15,5-7 0-15,7-3 2 16,0-1-1-16,-5 0-8 15,-5 0-2-15,-9-4 2 16,-7 0-32-16,-6-2-94 16,-6 1-84-16,-4-4-155 15</inkml:trace>
  <inkml:trace contextRef="#ctx0" brushRef="#br0" timeOffset="39733.53">22316 9263 455 0,'0'0'83'16,"0"0"-46"-16,0 0 12 15,0 0 4-15,0 0 1 16,0 0-14-16,0 0-5 16,1-28-11-16,-1 28-2 15,0 0-8-15,0 0 0 16,0 0-1-16,0 0 6 16,0 0-1-16,0 0-8 15,0 0-3-15,-8 0-3 16,-3 0-2-16,-1 0 2 15,-9 5-1-15,-7 12-3 16,-6 5 8-16,-11 5-4 16,0-1 8-16,0 0-7 0,7-3 0 15,11-8-4-15,13-4-1 16,10-6 0-16,4-2-1 16,0-3 1-16,0 1 8 15,0 1-7-15,13-1-1 16,5 2 6-16,7 1 2 15,-2 0-1-15,1 4-5 16,0 1-1-16,-2 4 2 16,-1 2-2-16,3 4-2 15,1 3 1-15,2 2-5 16,1 0 5-16,1-3 6 16,-3-1-6-16,-6-6 2 0,-7-4-1 15,-5-4-1-15,-5-2 0 16,-3-1 0-16,0-2-1 15,0 0 2-15,0 1-1 16,0-1 0-16,0 1-2 16,0-2-5-16,0 0-79 15,0 0-106-15</inkml:trace>
  <inkml:trace contextRef="#ctx0" brushRef="#br0" timeOffset="40191.74">22765 9382 736 0,'0'0'60'16,"0"0"-56"-16,-79 7 10 15,49 14 23-15,0 7-7 16,6 1 2-16,7 3-12 16,9 0-13-16,8-1-4 15,0-2 3-15,6-3-4 16,15-6-1-16,6-3 7 0,7-3-2 16,5-6 1-16,2-8 10 15,0 0-9-15,-2 0 1 16,-3-10-1-16,-5-6-3 15,-6-5 12-15,-2-4-13 16,-5-5 12-16,-5-8-16 16,-4 1 0-16,-6 1 0 15,-3 5 0-15,0 8 0 16,-8 4 3-16,-7 7 4 16,-2 5-3-16,-6 5-4 15,0 2-2-15,-5 6 0 16,-1 15-4-16,3 8-1 15,6 0-86-15,6-5-129 16</inkml:trace>
  <inkml:trace contextRef="#ctx0" brushRef="#br0" timeOffset="42170.09">26965 9234 620 0,'0'0'96'16,"0"0"-76"-1,0 0-15-15,0 0 29 0,0 0 15 16,0 0 0-16,0 0-15 16,-12-42 6-16,12 36-13 15,8 2-14-15,2-2-13 16,5 1 2-16,4 0-2 16,2 1 0-16,0 4 0 15,1 0-2-15,1 21-7 16,-7 16-1-16,-1 8 2 15,-12 9 8-15,-3-2 4 16,0-5-2-16,-13-8-2 16,-4-9 0-16,-2-5 5 15,2-6 1-15,1-8-3 16,5-4 11-16,5-5 2 0,2 0-11 16,4-2 7-16,0 0 4 15,0-7 9-15,0-14-15 16,20-8-7-16,6-4-6 15,9-2-2-15,1 0 4 16,-4 9 0-16,-2 6-4 16,-9 5 3-16,-9 9-2 15,-5 1-3-15,-4 5 0 16,-1 0 3-16,-1 3-17 16,1 10 10-16,1 6 11 15,0 0 5-15,1-1-4 16,4-2-1-16,2-3 0 0,5-3 3 15,4-4-2-15,7-4 9 16,4-2 7-16,-1 0-6 16,0 0-9-16,-5-2 4 15,-6-7 4-15,-5-1-6 16,-3-4-4-16,-5-4 0 16,0-6-23-16,-2 2-28 15,-3 1-44-15,0 2-105 16,0 3-432-16</inkml:trace>
  <inkml:trace contextRef="#ctx0" brushRef="#br0" timeOffset="42891.72">27723 9232 737 0,'0'0'91'0,"0"0"-64"16,0 0 9-16,0 0 6 0,0 0-34 15,0 0-8-15,13-2-5 16,11 16 5-16,15 5 4 16,6 1-1-16,2-2-1 15,-2 2 2-15,-3-3-2 16,-2-1-1-16,-6-2 0 15,-4-1-2-15,-4-5-1 16,-10-1 2-16,-4-4 0 16,-8-2 0-16,-4 0-2 15,0-1-13-15,0 0 15 16,0 2 8-16,0-2-8 16,-3 3 4-16,-11 3-6 15,-10 2 7-15,-10 8-4 16,-7 2 20-16,-9 3-12 0,2 3 6 15,2-2 1-15,7-3-2 16,12-3-7-16,9-4 2 16,5-5-8-16,5-1-1 15,5-5 0-15,3-1 0 16,0 0-37-16,11-2-90 16,17-18-324-16</inkml:trace>
  <inkml:trace contextRef="#ctx0" brushRef="#br0" timeOffset="43729.99">28507 9151 548 0,'0'0'90'16,"0"0"-54"-16,0 0 20 0,0 0 26 15,0 0-6-15,0 0-37 16,0-25 12-16,0 24-17 16,0 1-6-16,0 0-23 15,0 0 3-15,0 14-8 16,-8 19-10-16,-3 13 10 15,-4 10 1-15,2-1 1 16,1-5-2-16,2-5 2 16,4-7 0-16,1-9-2 15,2-8 3-15,2-7-3 16,-1-5 0-16,0-7 0 16,2-2 2-16,0 0 3 15,0 0-1-15,0 0 2 16,13 0-3-16,10 0 4 0,12 0 0 15,8 0 2-15,9 0-9 16,3 0 3-16,2 0-7 16,-3 0 5-16,-8 3-1 15,-9 0 1-15,-11-2 0 16,-13 1-1-16,-9-2 5 16,-4 0-5-16,0 0 0 15,0 0 1-15,0 0 17 16,0 0 6-16,0 0-7 15,0 0-14-15,0 0 1 16,0 0-8-16,0 0 2 16,0 0-57-16,5 0-49 0,4 0-118 15</inkml:trace>
  <inkml:trace contextRef="#ctx0" brushRef="#br0" timeOffset="46272.19">23926 9350 622 0,'0'0'96'0,"0"0"-60"15,0 0 10-15,0 0 10 16,0 0-4-16,0 0-1 16,0 0-5-16,-5-31-31 0,1 31-7 15,-8 7-8-15,-3 13-6 16,-3 6 6-16,3 3 2 16,2 2 1-16,7-3-2 15,3-1-1-15,3-3-1 16,0-3-1-16,10-3-1 15,11 0 3-15,6-6 2 16,3-4 4-16,4-3-5 16,0-5 10-16,-1 0-8 15,0 0-3-15,-4-6 3 16,-4-10-3-16,-3-4 13 16,-7-5-12-16,-4-5-1 15,-7-1-4-15,-4-2-8 16,0 2 12-16,-9 2 0 0,-7 3 4 15,-4 4-8-15,-3 2 4 16,1 5 0-16,-1 5-5 16,-3 6 3-16,4 3 0 15,2 1 2-15,0 0-2 16,4 11-15-16,3 4-44 16,9 1-67-16,4-3-113 15</inkml:trace>
  <inkml:trace contextRef="#ctx0" brushRef="#br0" timeOffset="46736.95">24625 9228 666 0,'0'0'91'0,"0"0"-84"16,0 0-6-16,-91 17 7 16,36 14 38-16,-3 6-18 15,5 3-14-15,11-5-5 16,13-5-8-16,12-8 2 0,11-5-3 15,4-6 3-15,2-3-3 16,0-3 1-16,5-2-1 16,12 0 13-16,9-3 8 15,2 0-1-15,-1 1-3 16,1 4-8-16,-4 1-9 16,1 4 3-16,-2 5-3 15,2 1-2-15,-4 6 2 16,0-2 1-16,0 2-1 15,-5-4 4-15,-1-3-2 0,-6-3-2 16,-1-4-4 0,-4-1-5-16,5-3-70 0,-3-4-105 15,0 0-472-15</inkml:trace>
  <inkml:trace contextRef="#ctx0" brushRef="#br0" timeOffset="47667.18">24875 9405 722 0,'0'0'81'16,"0"0"-34"-16,0 0 18 16,0 0-9-16,0 0-7 15,0 0-14-15,-3-18-11 16,3 18-24-16,6 0-5 15,3 0 5-15,3 0 1 16,1 0-1-16,-5 2-2 0,-4 2 0 16,-4-4-2-16,0 0-8 15,0 2 10-15,0-2 2 16,0 0-2-16,0 1 1 16,0-1 2-16,0 0-1 15,0 3 3-15,0-3-2 16,0 0 3-16,0 0 1 15,0 0 2-15,0 0 1 16,0 0 4-16,0 0 4 16,0 0 6-16,0 0-4 15,0-4-8-15,0 2-5 16,0-1 2-16,0 2-7 16,0 0 4-16,0 1-2 15,0-3-1-15,0 1 0 16,2 0-1-16,3-3-2 0,7 0 1 15,3 1-7-15,5 0 7 16,0 4 1-16,-4 0 0 16,-5 0-10-16,-6 12-5 15,-5 9 2-15,0 7 9 16,-10 1 4-16,-12 0 4 16,-4-2-3-16,0-7 0 15,6-5 3-15,6-6-4 16,6-5 2-16,3-4-1 15,5 0 1-15,0 0 3 0,0 0 0 16,0-8-4 0,11-13-1-16,12-6-62 0,7-3 27 15,4 1 18-15,-1 3-1 16,-6 9 7-16,-9 5 1 16,-7 7 7-16,-8 5 3 15,-3 0 0-15,0 3-23 16,0 13 12-16,0 8 11 15,-4 0 3-15,0-2-2 16,4-2 4-16,0-5-5 16,0-3 2-16,0-4 0 15,8-2 6-15,3-2 3 16,1-3 8-16,6-1-11 16,1 0 0-16,-1-2-8 15,3-8-84-15,-4-3-110 0,-3-3-399 16</inkml:trace>
  <inkml:trace contextRef="#ctx0" brushRef="#br0" timeOffset="47999.3">25468 9381 644 0,'0'0'66'0,"0"0"-50"16,-116 63 11-16,71-39 3 0,5-1-12 16,15-5-1-1,5-5-1-15,11-4 0 0,6-5-11 16,3-3-1-16,0-1-2 16,0 1 2-16,2 0 14 15,14 3-3-15,7 0 24 16,3 3-23-16,3 2 3 15,-2 3 2-15,-5-2-7 16,1 1-9-16,-6 1-2 16,-2-2-6-16,-4-2-3 15,1-1-28-15,-3-2-63 16,-2-5-191-16</inkml:trace>
  <inkml:trace contextRef="#ctx0" brushRef="#br0" timeOffset="48372.29">25746 9341 16 0,'0'0'778'0,"0"0"-762"16,0 0-12-16,-37 94 10 15,17-60 5-15,5 3 6 16,7-3-1-16,5-4 9 16,3-6-2-16,0-6-21 0,0-5 9 15,10-3-4-15,5-3 1 16,9-3 10-16,7-4 1 16,3 0-5-16,5 0-6 15,-3 0-10-15,-2-6 4 16,-7 3-7-16,-4-2 1 15,-10 4-4-15,-9 1 0 16,-4 0 0-16,0-2-1 16,0 2-15-16,0 0-18 15,2 0-56-15,2 0-59 16,-1 2-74-16</inkml:trace>
  <inkml:trace contextRef="#ctx0" brushRef="#br0" timeOffset="50906.89">24462 6739 320 0,'0'0'224'16,"0"0"-187"-16,0 0-14 16,0 0 33-16,0 0-21 0,0 0-1 15,0-35 0-15,0 31 8 16,0 1 0-16,1-2-14 16,2 3-12-16,0 0 2 15,0 0-7-15,-2 2 6 16,-1 0 0-16,0 0-11 15,0 0 6-15,2 0-11 16,-2 0-2-16,4 0 0 16,5 14-1-16,6 8-9 15,5 9 11-15,2 6 10 16,2 2-10-16,-3-1 4 16,1-2-2-16,-3-5-2 15,-2-6 3-15,-4-7-3 0,-4-4 0 16,-1-6 2-16,-4-3 0 15,2-2-2-15,-3-3 2 16,-1 0 1-16,-1 0 9 16,2 0-2-16,-1 0 9 15,5-7 26-15,5-14 3 16,0-7-34-16,3-5-4 16,0 0-7-16,-3-4 6 15,1 2-7-15,-5 4 4 16,-1 2-4-16,-2 7 7 15,-4 4-2-15,3 5-7 16,-2 3 1-16,-2 4 0 0,0 0 2 16,0 1-3-16,0 2 0 15,0 0-9-15,0 0-23 16,0-1-23-16,1 0-9 16,2 1-37-16,2-2-107 15,0 5-184-15</inkml:trace>
  <inkml:trace contextRef="#ctx0" brushRef="#br0" timeOffset="51240">25025 6786 681 0,'0'0'128'0,"0"0"-115"15,0 0 18-15,0 0 4 16,0 0-5-16,0 0-10 15,87-6-2-15,-48 6-17 0,-2 0 0 16,-4 0-1 0,-5 0-33-16,-7 4-105 0,-14 4-3 15,-7 4-72-15</inkml:trace>
  <inkml:trace contextRef="#ctx0" brushRef="#br0" timeOffset="51447.45">25028 7035 610 0,'0'0'151'0,"0"0"-104"16,0 0 8-16,0 0 39 16,0 0-20-16,102-5-29 15,-72-1-14-15,-2-4-24 0,2 2-7 16,1-1-19-16,2 3-60 15,0-1-112-15,-8-2-220 16</inkml:trace>
  <inkml:trace contextRef="#ctx0" brushRef="#br0" timeOffset="51882.88">25660 6776 466 0,'0'0'381'0,"0"0"-340"0,0 0-40 16,0 0 10-16,-81 18 7 16,61 1-5-16,8 6 2 15,5 0-9-15,6 4-5 16,1 1 0-16,6-1-1 15,16-3-3-15,6-4 3 16,5-7 3-16,5-4 0 16,0-6 8-16,-2-4-4 15,-5-1-1-15,-8 0-6 16,-8-6 22-16,-5-10 8 16,-1-5-15-16,-6-4-4 15,-3-2-10-15,0-3 4 16,0 0-3-16,-2 1-2 0,-9 4 3 15,-1 7-4-15,1 4 1 16,-2 4-2-16,1 3 2 16,-1 4-6-16,-3 2 1 15,-3 1-39-15,-5 0-42 16,0 13-31-16,0-1-96 16</inkml:trace>
  <inkml:trace contextRef="#ctx0" brushRef="#br0" timeOffset="53546.84">21345 6691 514 0,'0'0'166'15,"0"0"-116"-15,0 0-9 16,0 0 14-16,0 0-12 0,0 0-4 16,0-19-6-16,0 15-7 15,0 4-6-15,0 0-3 16,0 0-5-16,0 0-7 16,0 0-1-16,0 0-4 15,3 5-8-15,4 10 6 16,7 8 2-16,-1 4 1 15,3 2-1-15,0 1 0 16,-2-5 1-16,-2 0-1 16,-3-6 2-16,0-1-1 15,-1-5-1-15,-4-4 0 16,2-1 1-16,0-4-1 16,-2 0 0-16,-2-2 0 0,-1-2 0 15,1 0 0 1,-2 0 3-16,1 0 0 0,2 0 4 15,2-7 13-15,3-8 4 16,2-9-16-16,0-1-5 16,-1-6 1-16,3-3-2 15,-3 2 4-15,0-5-6 16,1 4 0-16,-2 0 1 16,-1 5-2-16,0 7 2 15,-3 3 4-15,-1 7 2 16,0 4 0-16,-2 2-1 15,-1 2-2-15,2 0-4 16,-1 0 0-16,1 1 2 16,1-3-2-16,-2 2 0 0,1 1-4 15,-2 2-19-15,0 0 1 16,1 0-19-16,-1 0 13 16,0 0-13-16,0 0-6 15,2 0-51-15,1 8-78 16,0 6 6-16</inkml:trace>
  <inkml:trace contextRef="#ctx0" brushRef="#br0" timeOffset="54420.02">21355 7178 567 0,'0'0'169'0,"0"0"-129"16,0 0-21-16,0 0 20 15,0 0 10-15,0 0-8 16,0 0 5-16,9-6-46 16,19 5 12-16,10-3-12 15,14-2 5-15,3-2-2 16,0-1 8-16,-5 1-11 15,-13 6-3-15,-12-3 0 16,-13 5-11-16,-7 0 1 16,-5 0-10-16,0 0-30 0,-6 0 20 15,-16 0 33-15,-10 5-2 16,-5 2 2-16,-1 2-5 16,6-2 0-16,3-1 4 15,9-2 1-15,4 0 0 16,6-3 1-16,6 2-1 15,2-3 1-15,2 0 4 16,0 0-10-16,0 2-1 16,15-1 6-16,8 0 0 15,14-1 10-15,7 0 12 16,4 0 1-16,-1-7-4 16,-6 2-4-16,-7 1-10 15,-4 0-5-15,-3-1-82 0,2-3-209 16</inkml:trace>
  <inkml:trace contextRef="#ctx0" brushRef="#br0" timeOffset="55579.48">27272 6728 592 0,'0'0'125'15,"0"0"-78"-15,0 0 10 0,0 0 22 16,0 0-13-16,0 0-23 16,6-18-15-16,-4 18-20 15,1 7-8-15,3 18-14 16,3 11 14-16,1 11 6 16,2 6-1-16,0-2 0 15,3 1 1-15,-1-9-2 16,0-4 1-16,0-5 3 15,0-11 5-15,-1-3-9 16,-2-6 9-16,-2-5 6 0,-1-3-17 16,-2-1 11-1,-3-5-8-15,1 0 2 0,-2 0 4 16,-2 0 15-16,3 0 15 16,4-5 5-16,4-14 2 15,6-11-43-15,4-9 5 16,2-11-10-16,2-6 0 15,2-3 0-15,0 3 4 16,-3 14-4-16,-9 10 3 16,-5 15-1-16,-3 5 4 15,-4 8-2-15,-3 0-4 16,0 2-1-16,0 2 1 16,0 0 1-16,0 0-1 15,0 0-10-15,0 0-11 16,0 0-35-16,0 0-19 0,0 0-17 15,3 3-53-15,-1 8-20 16,-2 0-13-16</inkml:trace>
  <inkml:trace contextRef="#ctx0" brushRef="#br0" timeOffset="62279.87">23799 8679 317 0,'0'0'97'15,"0"0"-20"-15,0 0 26 16,0 0-26-16,0 0-6 16,0 0-21-16,0 0 8 0,0 0-16 15,92-29-8-15,-75 28-14 16,4 1-9-16,4 0-8 16,5 0 1-16,1 7 0 15,-2 0-2-15,-7-2-2 16,-4-1 2-16,-9-1-2 15,-7-3 0-15,-2 0-12 16,0 0-16-16,-6 0 8 16,-18 0 20-16,-11 0 4 15,-8 0-4-15,-8 0 0 16,0 0 0-16,-2 0 6 16,-2-1-2-16,4 1-3 15,11-2-1-15,10 2 1 0,16 0 4 16,7 0 0-1,7 0 10-15,0 0-1 0,4 0-14 16,16 2 0-16,14 9 7 16,12 3 3-16,2-1-9 15,-2-1 7-15,-10-6-8 16,-12-1-2-16,-13-4-56 16,-11-1-65-16,0 0-67 15,-23-15-430-15</inkml:trace>
  <inkml:trace contextRef="#ctx0" brushRef="#br0" timeOffset="63599.7">4496 4835 680 0,'0'0'117'0,"0"0"-102"15,0 0 6-15,0 0 8 16,0 0 7-16,0 0-7 15,0-33 15-15,0 33-22 16,0 0-18-16,0 5-4 16,0 19-11-16,0 16 11 0,0 12 6 15,-3 9 6-15,-7 1-3 16,-2-2-8-16,0-7 5 16,7-11-4-16,-2-11 3 15,4-11-5-15,2-8 1 16,-1-4 1-16,2-6-1 15,-1 0 1-15,-1-2-4 16,1 0-12-16,-5 0-68 16,-2-7-66-16,-4-14-284 15</inkml:trace>
  <inkml:trace contextRef="#ctx0" brushRef="#br0" timeOffset="63863.99">4434 4859 791 0,'0'0'70'15,"0"0"-25"-15,0 0 5 16,0 0-4-16,0 0-8 16,0 0-10-16,58-9 4 15,-18 7-18-15,11-1 2 16,0 0 4-16,-5-1-16 15,-13 1-3-15,-8 2-2 16,-7-2-15-16,-6 3-27 0,-6 0-46 16,-6 0-97-16,-3 7-74 15,-24 9-224-15</inkml:trace>
  <inkml:trace contextRef="#ctx0" brushRef="#br0" timeOffset="64058.47">4459 5103 569 0,'0'0'110'0,"0"0"-108"16,0 0 10-16,0 0 58 15,0 0 20-15,0 0-10 16,45 11 2-16,-11-11-35 0,3 0-31 16,-4 0-16-1,-5 0-10-15,-8 0-54 0,-8 0-92 16,-9 2-74-16,-3 11-109 15</inkml:trace>
  <inkml:trace contextRef="#ctx0" brushRef="#br0" timeOffset="64233.01">4386 5348 682 0,'0'0'128'0,"0"0"-109"15,0 0 3-15,0 0 47 16,0 0 18-16,0 0-22 15,54 1-11-15,-17-1-25 16,3 0-28-16,2 0-1 16,0-6-60-16,7-2-87 0,3 0-170 15</inkml:trace>
  <inkml:trace contextRef="#ctx0" brushRef="#br0" timeOffset="64503.28">5232 5160 946 0,'0'0'125'0,"0"0"-112"15,0 0 24-15,0 0 22 16,0 0 12-16,0 0-37 15,22-9-23-15,17 1-11 16,13-1-10-16,9-2-18 16,-1 5-23-16,-6 0-44 15,-8 0-61-15,-12-1-107 16,-17-5-355-16</inkml:trace>
  <inkml:trace contextRef="#ctx0" brushRef="#br0" timeOffset="64745.63">5526 4944 738 0,'0'0'219'0,"0"0"-196"15,0 0-5-15,0 0-2 0,0 0-16 16,0 0 0-16,88 33 4 16,-33 0 4-16,3 11-5 15,-4 1-3-15,-14 1-1 16,-13-5-32-16,-13-4 6 15,-14-7 23-15,0-4-11 16,-19-2 15-16,-15-4 0 16,-9 4 1-16,-5-5 3 15,2-1-4-15,12-12-72 16,13-6-502-16</inkml:trace>
  <inkml:trace contextRef="#ctx0" brushRef="#br0" timeOffset="66621.42">6260 5117 889 0,'0'0'130'0,"0"0"-121"16,0 0 0-16,0 0 2 16,0 0 9-16,0 0-6 15,31-14 4-15,1 0-15 16,2 1-2-16,0 0 10 0,-7-2-11 16,-5 3 0-16,-4-2-6 15,-10 1-2-15,-7-4-3 16,-1-2-11-16,-3 2-8 15,-16-3 22-15,-2 6 3 16,-8 3 5-16,-2 7-1 16,4 4-2-16,-1 0 3 15,4 21-1-15,2 14-4 16,5 12 4-16,6 9 1 16,11 0 0-16,0 0 0 15,13-7 3-15,12-6 2 16,5-4-2-16,4-12 0 15,-1-7 4-15,0-7 12 16,-2-9-8-16,-1-4 2 0,0 0-8 16,-2-10 11-16,-1-11-9 15,-3-5-6-15,-3-6 10 16,-3-1-1-16,-2 3-8 16,1 6-2-16,-2 8-5 15,-1 11 3-15,0 5-2 16,1 0-18-16,-2 16-1 15,-2 9 0-15,2 6 7 16,-7 0 14-16,-1-1 0 16,-5-5-1-16,0-4 3 15,0-3 0-15,0-6 1 16,-5-5 0-16,-1-4 0 0,3-3 5 16,0 0 1-1,0 0 9-15,3-17 14 0,0-10-14 16,11-13-15-16,15-10 4 15,12-2-10-15,9 2 0 16,3 8-17-16,-1 20 17 16,-3 13-1-16,-4 9 6 15,-5 8-11-15,-4 14 10 16,-5 10-5-16,-1-2-3 16,0 2 9-16,2-3 1 15,1-4 2-15,1-5-2 16,0-7 6-16,-1-6 0 15,0-5-4-15,-3-2 4 0,-5-3-7 16,2-14 0 0,-9-5-10-16,1-4-3 0,-5-3 4 15,-8 0-22-15,-3 2 5 16,0 8 6-16,0 6 20 16,-6 6 0-16,-3 7 18 15,-6 0-17-15,0 9 2 16,-6 16-1-16,4 7 4 15,3 2 7-15,8 1-5 16,6-3 0-16,0-2-4 16,0-7 0-16,13-4-1 15,5-7 5-15,4-2 0 16,1-7 2-16,7-3 2 16,0 0-2-16,-1-8-1 0,-5-9-4 15,-5-4 10-15,-5-7 5 16,-6-9-20-16,-7-7-2 15,-1-9-14-15,0-3-7 16,-12 3 7-16,-7 8 2 16,-1 14 13-16,-2 12 1 15,1 9-1-15,1 7 1 16,1 3 0-16,0 0-1 16,4 3-2-16,3 8 3 15,3 1-2-15,8 1 2 16,1 0-5-16,0-3 5 15,3 0-5-15,13 0 5 16,2-5 6-16,10-3 2 0,5-2-5 16,4 0 23-16,5-8-7 15,7-11-4-15,2-1-6 16,-2-2 2-16,-4 6-4 16,-9 1-6-16,-6 9 2 15,-11 4-3-15,-4 2 0 16,-6 5-13-16,-2 19-3 15,1 8-1-15,-5 8 17 16,6 4 7-16,0 0-2 16,3-7-1-16,4-6 0 15,12-7-4-15,5-7 7 16,11-6-2-16,8-6-1 0,3-5-4 16,-6 0-21-1,-10-16-10-15,-15-5 10 0,-6-5 10 16,-14-2-17-16,-4 0-24 15,0 4 2-15,-18 7 43 16,-4 7 5-16,-8 10-8 16,-1 0 10-16,-4 21 0 15,-1 8-8-15,8 3 8 16,4 2 1-16,10-5-1 16,9-3 0-16,5-2 3 15,0-6-3-15,6-2 4 16,12-6 8-16,7-4-9 15,3-6 5-15,2 0-6 16,0 0-2-16,-7 0 7 0,-4-2-3 16,-7 2-3-16,-5 6-2 15,-7 23-21-15,0 17 15 16,-22 13 7-16,-12 5 21 16,-11 0-14-16,0-9 10 15,3-10 6-15,5-9 3 16,6-8 7-16,5-9 26 15,4-10-10-15,6-9-2 16,2 0-4-16,1-13-11 16,5-19-16-16,8-16-16 15,5-17-114-15,32-13-144 16,11-11-613-16</inkml:trace>
  <inkml:trace contextRef="#ctx0" brushRef="#br0" timeOffset="67033.32">8453 5215 596 0,'0'0'261'15,"0"0"-261"-15,0 0 0 16,0 0 11-16,0 0 2 16,34 82 22-16,-11-68 2 15,5-4 5-15,0-2-21 16,1-5-16-16,-4-3-5 15,-1 0 0-15,-3-5-7 16,0-12 3-16,-1-4-1 0,-1-1 1 16,-5 3-3-16,-5 6 7 15,-6 6 0-15,-3 4 0 16,0 3 0-16,0 7-35 16,-7 22 14-16,-11 17 21 15,-6 12 4-15,-3 6-1 16,0 5-1-16,-1-7 0 15,4-9-1-15,2-9-1 16,2-10 3-16,-2-10 2 16,3-5 24-16,-2-8 14 15,-3-4 3-15,-3-7 6 16,-1 0 16-16,-2-23-16 0,3-11-34 16,7-11-18-16,13-12-81 15,7-5-140-15</inkml:trace>
  <inkml:trace contextRef="#ctx0" brushRef="#br0" timeOffset="68023.19">9129 4968 614 0,'0'0'349'0,"0"0"-331"16,-114-9-12 0,70 31 4-16,2 13 6 0,6 6-11 15,11 3 2-15,10-3 1 16,15-5-3-16,4-5-3 15,22-5-1-15,9-7 10 16,4-6-2-16,0-6 8 16,-3-7-2-16,-5 0-9 15,-7-2-6-15,-6-14-3 16,-11-4-9-16,-7-5-26 16,0 0-14-16,-1 5 0 15,-11 5 52-15,3 6 9 16,3 6 0-16,6 3-3 15,0-1-1-15,0 1 1 16,18-6-3-16,13-1-3 0,8-3 4 16,6-4 8-16,1-2-10 15,-7 1 1-15,-6-3 2 16,-8-2-5-16,-11-2 0 16,-4-2-3-16,-10 1-20 15,0 0 6-15,0 7 17 16,-2 5 9-16,-5 8-2 15,0 3 3-15,-6 7-10 16,-7 29-6-16,-6 20 6 16,0 17 21-16,1 12 8 15,5 4-9-15,2 0-5 16,3-5-4-16,6-2 4 0,2-9-6 16,5-13 0-16,2-12-5 15,0-15 10-15,3-11-8 16,7-9 10-16,-2-7-13 15,1-6 0-15,1 0 3 16,2-13 8-16,2-14 4 16,-1-10-15-16,-1-8-3 15,-3-4-34-15,-8-1-5 16,-1 3 18-16,0 8 0 16,-11 3 20-16,0 5 1 15,-1 8 0-15,3 5 1 16,3 3 26-16,3 5-8 15,3-2 19-15,0-1 6 16,2-2 4-16,11-1-30 16,10-3-15-16,5-3-3 0,8 2-1 15,8-1-1-15,3 3-18 16,-1 2-25-16,0 7-35 16,-5-1-97-16,-6 0-252 15</inkml:trace>
  <inkml:trace contextRef="#ctx0" brushRef="#br0" timeOffset="69178.89">9761 5455 786 0,'0'0'126'0,"0"0"-74"16,0 0 16-16,0 0-43 15,0 0-11-15,87-51 6 16,-69 27 19-16,1-1-17 0,0-7-6 16,-2-5-16-16,-1-6 0 15,-2-9 0-15,-1-4-7 16,-4-1 6-16,0 2-3 16,-4 10 4-16,-2 14 0 15,-2 14 2-15,-1 9-2 16,0 6-2-16,0 2-1 15,0 0 1-15,0 0 1 16,0 3 1-16,-6 24-23 16,-9 16 18-16,-4 21 4 15,1 10 1-15,0 5 6 16,9-3-5-16,2-7 0 0,5-8 0 16,2-12-2-1,0-10 1-15,10-9 0 0,4-10 6 16,2-7 5-16,-2-8-2 15,2-5 12-15,1 0-6 16,0-11 2-16,5-16 1 16,1-9-9-16,3-13 4 15,-1-8-13-15,3-12-1 16,1-9-10-16,-3 0-13 16,-3 9 5-16,-5 13 13 15,-9 17 6-15,-3 13 2 16,-6 9 8-16,0 8-6 15,0 6-3-15,0 3 1 16,0 0 11-16,0 0-4 16,0 0-9-16,0 3-7 0,0 22-8 15,-8 15 1-15,-7 20 14 16,-1 7 2-16,1 5 0 16,-1-6-2-16,2-4 6 15,-2-9-6-15,4-13 1 16,0-10-2-16,6-11 2 15,3-12-1-15,0-6 0 16,3-1 0-16,0 0 2 16,0-1 17-16,11-19-10 15,9-7-9-15,6-5-29 16,3 8 29-16,3 8 1 16,-2 10-1-16,2 6-8 0,3 0-5 15,1 13 4-15,1 3 5 16,-4-1 4-16,-2-4 1 15,-1-5 0-15,-3-3-1 16,-2-3 5-16,-4 0-5 16,-4-6-14-16,-4-12-35 15,-6-7-33-15,-2-6-35 16,-5-2-38-16,0 1 110 16,-2 5 28-16,-8 6 17 15,-3 8 28-15,-1 5 40 16,-2 8-25-16,-2 0-30 15,-2 10-7-15,0 12 18 16,1 8 11-16,5 4 5 0,3 2-4 16,8 1-12-16,3 0 1 15,0-5-7-15,8-2-9 16,12-5 1-16,7-7 3 16,8-4-5-16,7-9-4 15,8-5-4-15,1-9-47 16,-5-13-104-16,-16-12-123 15</inkml:trace>
  <inkml:trace contextRef="#ctx0" brushRef="#br0" timeOffset="69457.67">9679 5084 954 0,'0'0'136'0,"0"0"-107"16,0 0 9-16,0 0 7 16,0 0-10-16,0 0-26 15,123-36 3-15,-64 17-5 16,6 0 5-16,2 6-12 15,0 1-4-15,-3 4-39 16,-2 4-85-16,-12-2-145 16</inkml:trace>
  <inkml:trace contextRef="#ctx0" brushRef="#br0" timeOffset="70082">11319 4848 817 0,'0'0'74'16,"0"0"-48"-16,0 0-16 15,0 0-10-15,0 0-22 16,-15 116 22-16,4-44 31 16,1 6 2-16,3-4-5 15,4-3-22-15,1-10 5 16,2-12-4-16,0-9-4 0,0-13 0 16,0-9 0-16,0-8-1 15,0-8-1-15,0-1-1 16,0-1 0-16,0 0-11 15,0-8-50-15,0-19-100 16,0-9-570-16</inkml:trace>
  <inkml:trace contextRef="#ctx0" brushRef="#br0" timeOffset="70341.92">11298 4895 856 0,'0'0'84'0,"0"0"-58"15,0 0 0-15,0 0 20 16,0 0-25-16,0 0-18 16,76-59-3-16,-41 59-6 0,-4 17-2 15,-1 11-5-15,-11 7-10 16,-13 5-10-16,-6-3 15 16,-3 0 18-16,-21-7-7 15,-7-6 15-15,0-5-4 16,-4-8-2-16,4-3 19 15,1-4-6-15,6-1-9 16,6-1-6-16,9-2-109 16,9 0-274-16</inkml:trace>
  <inkml:trace contextRef="#ctx0" brushRef="#br0" timeOffset="71429.85">11682 5157 844 0,'0'0'42'16,"0"0"-26"-16,-102-4 19 15,62 17-13-15,4 6-12 16,6 6-5-16,8 0 0 15,7-1-2-15,12 1-2 16,3-5-1-16,0-4-1 0,16-5 0 16,4-6-5-16,4-5 6 15,2 0 3-15,1 0-3 16,-5-9-12-16,-3-8-12 16,-6-3 19-16,-4-1 4 15,-3 3-4-15,-3 6 5 16,0 7 10-16,-3 3 45 15,0 2-44-15,3 0-11 16,4 4-27-16,4 14 8 16,5 7 19-16,2 0 2 15,4-1-1-15,1 1 7 16,-2-8-8-16,1-1 5 0,-4-7 12 16,-3-7 3-16,-3-2-1 15,-2 0 1-15,1 0-7 16,-4-15 6-16,-1-7-1 15,-5-6-18-15,-1-7-5 16,0-8-4-16,-11-6 7 16,-4-5-12-16,-2 0-4 15,2 10-3-15,-1 13 6 16,2 15 15-16,0 9-1 16,0 7 1-16,-2 0-8 15,5 4 7-15,1 9 1 16,4 1-2-16,5-2-4 15,1 0-2-15,0-2 2 16,8 2 6-16,10-4 0 16,9-3 0-16,11-5 8 0,8 0 5 15,7-1-7-15,3-13-2 16,-3 1 3-16,-8 2-6 16,-15 7 0-16,-14 4-1 15,-10 0 0-15,-6 22-26 16,0 9-5-16,0 11 31 15,-9 1 1-15,0-2 5 16,5-5-4-16,4-5 0 16,0-6 2-16,10-8-3 15,11-6 15-15,5-7 2 16,8-4-6-16,8 0 6 16,1-11-17-16,2-9 9 0,-8-7-10 15,-4-4-7-15,-8-6-2 16,-8-14-7-16,-6-6-5 15,-6-8-33-15,-5-3 21 16,0 0 29-16,0 2 3 16,0 4 1-16,0 11 53 15,-3 16-42-15,0 17-9 16,1 12 34-16,1 5-9 16,1 1-15-16,0 0-7 15,0 0-5-15,-2 21-2 16,-3 15-19-16,-4 20 21 15,-3 10 9-15,0 4 3 16,1 9-3-16,4-4-2 16,1-1 4-16,2-9-2 15,4-8-8-15,0-10 5 0,0-9-6 16,8-11 0-16,6-6 1 16,1-10-1-16,0-7-29 15,5-4-34-15,7-2-20 16,-4-18-115-16,-2-10-436 15</inkml:trace>
  <inkml:trace contextRef="#ctx0" brushRef="#br0" timeOffset="71780.91">12295 5015 818 0,'0'0'120'15,"0"0"-107"-15,0 0-6 16,0 0 6-16,104 0-6 16,-55 0-3-16,0 0-1 15,-2 0-3-15,-4 0 0 16,-4 0-7-16,-8 1-42 16,-6-1 18-16,-8 0 24 15,-7 0 7-15,-7 0 8 16,-3 0 19-16,0 4-2 15,0 12-24-15,0 7-1 16,-3 9 18-16,-4 5 14 16,1-2-3-16,3-1-25 0,2-4 6 15,1-6-5-15,0-8-5 16,0-4 2-16,0-5-4 16,0-7-38-16,0 0-96 15,0-6-275-15</inkml:trace>
  <inkml:trace contextRef="#ctx0" brushRef="#br0" timeOffset="71925.53">12767 4917 929 0,'0'0'150'0,"0"0"-149"16,0 0-1-16,0 0 0 0,0 0-10 15,0 0-56-15,5-32-92 16,18 31-364-16</inkml:trace>
  <inkml:trace contextRef="#ctx0" brushRef="#br0" timeOffset="72148.57">12977 4897 677 0,'0'0'90'15,"0"0"-70"-15,-96 57 24 16,63-19 25-16,5 6 2 15,10 5-33-15,6 0 1 16,11-3-11-16,1-5-8 0,1-6-3 16,17-5-4-1,6-5-12-15,5-7 3 0,4-6 4 16,6-10-8-16,3-2-66 16,3-8-86-16,-5-18-167 15</inkml:trace>
  <inkml:trace contextRef="#ctx0" brushRef="#br0" timeOffset="72368.53">13344 4690 672 0,'0'0'46'0,"-11"88"8"15,-5-28 54-15,-1 1-41 16,-2 3-32-16,1 1 0 15,-1-2-22-15,1-1 0 16,3-4-8-16,3-9-2 16,-2-3-3-16,5-9-17 15,3-13-99-15,6-13-199 16</inkml:trace>
  <inkml:trace contextRef="#ctx0" brushRef="#br0" timeOffset="72792.39">13479 5185 727 0,'0'0'25'0,"0"0"-17"0,0 0 37 16,106 58 27-16,-64-50-33 15,-2-6-22-15,-7-2-3 16,-5 0-13-16,-6-4-1 15,-5-14-12-15,-8-4-50 16,-9-7-80-16,0-3 2 16,-9 3 49-16,-13 5 91 15,1 8 85-15,-6 11 30 16,-4 5-25-16,-4 2-42 16,-5 20 10-16,0 12-1 0,4 7 3 15,9 1-21-15,8 2-5 16,11-3-1-16,8-5-15 15,0-3 6-15,15-5 2 16,9-3-5-16,6-8 2 16,7-3-9-16,2-8-2 15,3-4-1-15,1-2-7 16,-4 0-4-16,-3-14-10 16,-8-8-6-16,-6 0-56 15,-5-1-74-15,-5 3-108 16,-8 5-123-16</inkml:trace>
  <inkml:trace contextRef="#ctx0" brushRef="#br0" timeOffset="74771.25">4355 6269 147 0,'0'0'454'0,"0"0"-416"16,0 0-5-16,0-77-1 15,0 60 59-15,0 3-21 16,1 6-3-16,2-2-8 15,-2 8-17-15,-1 0-17 16,0 2-7-16,0 0-10 0,2 0-8 16,2 20-14-16,7 13-2 15,7 20 16-15,3 8 2 16,4 0 1-16,2 1 2 16,1-7-2-16,1-8 1 15,-3-10-1-15,-2-8 6 16,-6-9-2-16,-3-6-7 15,-4-7 9-15,-4-3-9 16,-1-3 7-16,-2-1 14 16,-1 0-6-16,2 0 16 15,4-11 10-15,6-12-11 16,0-8-8-16,1-8-18 16,-1-7 10-16,1-7 1 0,1-6-13 15,4-5-1-15,-3 1 0 16,1 1-1-16,-3 8 0 15,-5 12 0-15,-2 11 2 16,-4 13 3-16,-4 10 0 16,-1 4-5-16,0 4-2 15,0 0-11-15,0 0-13 16,0 7-55-16,9 20-30 16,7 7-30-16,7 1-94 15</inkml:trace>
  <inkml:trace contextRef="#ctx0" brushRef="#br0" timeOffset="75119.33">5269 6389 771 0,'0'0'214'15,"0"0"-189"-15,0 0-9 16,0 0 34-16,0 0 12 0,0 0-8 16,49 6-35-1,-5-6-5-15,12-6-8 0,7 2-4 16,1-2-1-16,-4 2 1 15,-8 1-4-15,-12 0-6 16,-13 1-29-16,-12-1-23 16,-6-1-38-16,-8-3-40 15,-1-4-5-15,-4-3-243 16</inkml:trace>
  <inkml:trace contextRef="#ctx0" brushRef="#br0" timeOffset="75355.47">5612 6155 116 0,'0'0'711'0,"0"0"-612"16,0 0-22-16,0 0-28 0,0 0-18 16,0 0-31-16,42-4 2 15,-3 24 4-15,14 7 0 16,0 7-4-16,-1 5-2 16,-7-1-2-16,-11 3-15 15,-16 0-3-15,-9-3 0 16,-9-3 6-16,-3-6 12 15,-20-1-1-15,-8-5 3 16,-3-1 6-16,-2-2 1 16,0 1 3-16,2-9-10 15,12-12-216-15</inkml:trace>
  <inkml:trace contextRef="#ctx0" brushRef="#br0" timeOffset="78023.37">6636 6230 784 0,'0'0'95'0,"0"0"-78"16,0 0-12-16,0 0 10 0,0 0-5 15,0 0-3 1,0 0 14-16,46-2-9 0,-13 4 13 16,4-2-10-16,1 0-7 15,-3 0-6-15,-7 0 1 16,-11-2 0-16,-5-4-3 16,-3-5 3-16,-6 0 2 15,-3-4-5-15,0-3-9 16,-13 0-17-16,-10 1 22 15,-1 3 2-15,0 6 2 16,2 4 0-16,4 4-2 16,-1 0 2-16,2 7 0 15,1 15-1-15,5 10-2 0,4 8 0 16,3 3 2 0,4 0-1-16,1-2-2 0,17-4 3 15,7-5 2-15,5-3-1 16,3-5 7-16,1-8 3 15,2-4-6-15,-6-8 0 16,-3-4-4-16,-5 0 9 16,-2-9 3-16,0-9 1 15,-2-9-11-15,3-4 1 16,-3 1 1-16,0 3-4 16,0 7 2-16,-6 7-1 15,6 9-1-15,-5 4-9 16,2 2-5-16,-1 17 2 15,-1 7 0-15,-6 0-3 0,-1-1 15 16,-4 0 0-16,1-5 1 16,-3-8 1-16,0-4 2 15,0-7-2-15,0-1-2 16,0 0 15-16,0 0 0 16,0-1 25-16,4-14-7 15,-1-8-15-15,5-8-17 16,5-11 5-16,11-8-6 15,3 0-6-15,6 6-3 16,-2 13-9-16,-4 16 12 16,-5 11-1-16,-1 4 4 15,0 2-6-15,-2 17-1 16,-1 2 7-16,2 1 0 0,-1 1 6 16,4-5-4-1,-1-2 7-15,3-7-3 0,-2-4 11 16,1-4-13-16,-2-1 7 15,-3 0-2-15,-1-5 0 16,-3-7-2-16,-6-3-4 16,-1-3-2-16,-7-4-7 15,-1 1-9-15,0 2 2 16,-6 1-9-16,-5 6 25 16,-2 4-1-16,1 8-1 15,-4 0 2-15,1 6 0 16,-1 14-1-16,-1 8 1 15,4 6 1-15,5 4 6 16,4 0-7-16,4-1 2 0,0-6 0 16,9-7-2-16,10-4-4 15,3-7 4-15,1-5 9 16,4-4-8-16,-2-4 8 16,2 0-4-16,-5-2 3 15,-2-16-1-15,-4-3-4 16,-7-6 4-16,-1-6-6 15,-8-9-2-15,0-4-11 16,0-3-6-16,-14 2 14 16,-1 6-19-16,0 11 17 15,-4 11 3-15,5 9-1 16,0 4 4-16,-3 6 0 16,4 0 1-16,-2 3-1 0,0 11 1 15,7 0-2-15,2 1 1 16,6-5-13-16,0 0 12 15,2 0-12-15,14-2 13 16,4-4 2-16,5-4 16 16,5 0-5-16,3 0 4 15,1-10-3-15,2-6-5 16,-2-2-8-16,0 1 1 16,-8 5 1-16,-4 3-3 15,-7 7 0-15,-6 2 0 16,-3 0-6-16,2 19-10 15,-3 11 16-15,1 3 1 0,2 4 6 16,1-3 2-16,9-1-5 16,4-8 1-16,5-6 5 15,10-6 3-15,2-6-4 16,10-6 0-16,-4-1 0 16,-3 0-7-16,-5-12-4 15,-16-2-8-15,-6-3 6 16,-12-5 2-16,-3-3-1 15,-2-3-36-15,-20 6 23 16,-6 5 15-16,-5 9-1 16,-3 8-3-16,5 0 3 15,4 12 2-15,6 8-1 16,9-1-3-16,7 1-1 0,5-2-1 16,0-1-5-1,17-3 11-15,10-2 4 0,3-4-3 16,3-4 2-16,-4-3-1 15,0-1-2-15,-4 0-6 16,-7-4-9-16,-5-5-3 16,-5 1 15-16,-5 2 2 15,-3 4-3-15,0 2-4 16,0 13-16-16,-9 22 8 16,-9 15 16-16,-2 9 5 15,1 1 10-15,1-4-6 16,3-9-4-16,3-5 1 0,-1-13 19 15,4-8 1-15,0-7 8 16,0-6 4-16,5-7-3 16,-2-1 0-16,-3 0 7 15,-8-10 8-15,1-17-38 16,-2-11-12-16,9-10-87 16,9-12-116-16,14-7-534 15</inkml:trace>
  <inkml:trace contextRef="#ctx0" brushRef="#br0" timeOffset="78457.81">8586 6209 882 0,'0'0'9'16,"0"0"-7"-16,0 0-4 15,0 0 3-15,0 0-2 16,0 0 2-16,21 38 18 15,-5-32 10-15,8 0-7 16,6-4-4-16,1-2-12 16,2 0 3-16,-5-6 0 15,-7-11-3-15,-3-1 2 16,-7 0 0-16,-4 4-8 16,-6 4 5-16,-1 7-5 15,0 3-5-15,0 0-1 16,0 16-5-16,-11 18 0 15,-5 19 6-15,-3 10 10 0,-3 6 2 16,4-1-5-16,-6-4-1 16,3-7 0-16,2-9-1 15,1-11 1-15,1-8 4 16,-2-10 12-16,0-7 5 16,-2-3 8-16,-5-8 14 15,-2-1 10-15,-2-1-12 16,2-23-13-16,-2-8-20 15,11-12-9-15,8-8-57 16,11-3-100-16,6 0-375 16</inkml:trace>
  <inkml:trace contextRef="#ctx0" brushRef="#br0" timeOffset="79502.02">9335 6172 909 0,'0'0'39'15,"0"0"-37"-15,0 0-2 16,-103 37 0-16,80-10 0 0,6 2 3 16,9-3 8-16,8-4-11 15,0-1 0-15,16-4 0 16,11-1 15-16,6-6 9 15,3-5-3-15,-3-3-7 16,-5-2-7-16,-8 0-7 16,-7 0 6-16,-9-6-3 15,-4-3-3-15,0 0-12 16,-4 0-18-16,-9 4 26 16,4 0 4-16,1 5 0 15,5 0-3-15,3 0 3 16,0 0-4-16,0 0-2 15,11 0-6-15,12-3 9 0,9-1 3 16,4-4 14 0,-1-4-7-16,-5 0-6 0,-9-2 0 15,-6-3 3-15,-6 0-4 16,-6-5-2-16,-3 0-11 16,0 3 3-16,0 1 10 15,-3 6 0-15,-4 10 10 16,4-1 10-16,-3 3-20 15,-5 9-3-15,-4 22 1 16,-6 18 1-16,0 12 1 16,5 10 8-16,1 2 6 15,7 0-3-15,2-1-9 16,2-3 4-16,4-10-2 0,0-8-4 16,0-12 0-1,9-13 4-15,0-9 0 0,-1-10-4 16,-2-7 0-16,1 0 2 15,0 0 8-15,5-16 13 16,2-12-11-16,-1-7-4 16,-1-7-8-16,-8-3-14 15,-2-2-10-15,-2 6 7 16,0 10 11-16,-3 7 5 16,-4 12 2-16,2 4 0 15,4 3 16-15,1 4-6 16,0-2 18-16,0-3 8 15,4-2-4-15,11-4-11 0,9-2-16 16,4-2-6-16,9-1-1 16,7 1-3-16,0 0-26 15,0 3-45-15,-2 3-73 16,-5 2-165-16</inkml:trace>
  <inkml:trace contextRef="#ctx0" brushRef="#br0" timeOffset="80527.62">10092 6546 821 0,'0'0'59'0,"0"0"-38"0,0 0 75 16,0 0-40-16,96-40-28 15,-66 19-8-15,-2-3 2 16,-4-1-7-16,2-2-8 15,-4-4-7-15,-1-6-11 16,-5-6 5-16,-1-5-13 16,-6-6 6-16,2-3-5 15,-4 0 6-15,-4 6 12 16,-3 12 0-16,0 15 2 16,0 13 6-16,0 10 0 15,0 1 3-15,-2 0-11 16,-8 11-7-16,-5 23-7 15,-7 15 14-15,-4 18 2 0,8 7-2 16,2 0 3-16,10-3 1 16,6-10-4-16,0-12-1 15,0-9-3-15,9-9 4 16,6-6-2-16,3-10 2 16,3-5 0-16,-1-8 2 15,5-2 2-15,0 0 7 16,0-15-9-16,-1-8 0 15,1-7-1-15,-2-7-1 16,-1-7 0-16,2-5-7 16,-2-8 0-16,-2-3 5 15,-4-2-13-15,-2 4 1 16,-3 6 14-16,-3 11 4 0,-5 11 1 16,0 13 8-1,-3 9 16-15,0 8-8 0,0 0-7 16,0 0-14-16,0 10-8 15,0 17-9-15,-3 16 15 16,-8 16 1-16,-3 7 1 16,2 2 0-16,-5-1 1 15,1-2 0-15,-5-6-1 16,2-10 0-16,2-10 0 16,4-17 0-16,10-13 0 15,1-6 0-15,2-3 3 16,0 0 3-16,0-15 8 0,5-13-14 15,13-12-16 1,10-7-5-16,9 4 21 0,2 7-5 16,1 11 2-16,-4 15 3 15,-3 10-1-15,1 0-9 16,-2 12 1-16,-1 8 9 16,-3 4-6-16,-1-4 6 15,-2 0 0-15,-2-5 3 16,-1-7-2-16,1-3-2 15,-7-5 1-15,2 0-9 16,-4-10-22-16,-1-10-20 16,-3-5-26-16,-5-5-37 15,-5 1-5-15,0 5 103 0,0 7 16 16,0 6 33 0,-8 9 48-16,-2 2-16 0,-6 4-36 15,-6 19-17-15,-3 12 26 16,3 5 14-16,4 4 0 15,9-1-19-15,8 0 2 16,1-6-13-16,6-5 1 16,17-3-16-16,10-9 7 15,8-7 1-15,6-8-6 16,2-5 2-16,-2-5-11 16,-5-20-49-16,-11-6-64 15,-12-7-155-15</inkml:trace>
  <inkml:trace contextRef="#ctx0" brushRef="#br0" timeOffset="80794.42">10100 6232 938 0,'0'0'199'16,"0"0"-185"-16,0 0-13 15,0 0 0-15,102-16 3 0,-40-2-1 16,4 1 0-16,7-1 1 16,-3 6-4-16,2 2-45 15,-2 0-124-15,-11 1-371 16</inkml:trace>
  <inkml:trace contextRef="#ctx0" brushRef="#br0" timeOffset="81645.25">11735 5920 689 0,'0'0'113'0,"0"0"-67"0,0 0-6 16,0 0-27-16,0 0-13 16,-13 76 0-16,-1-12 17 15,1 5 29-15,3 0-31 16,4-6-10-16,3-10 3 16,-2-10-4-16,5-12-3 15,0-10 8-15,0-8 7 16,0-6-6-16,0-4 1 15,0-3-9-15,0 0 7 16,0 0 16-16,5-8 17 16,15-16-9-16,13-9-33 15,9 0-6-15,3 3-3 0,-8 14-10 16,-3 12 4-16,-11 4-2 16,-10 14-26-16,-7 16 13 15,-6 5 4-15,0-1 20 16,-19-1 6-16,-5-7 7 15,-1-9-4-15,-1-4 18 16,4-6 20-16,-1-2 5 16,4-5 3-16,4 0-18 15,0 0-14-15,3-17-10 16,5-8-7-16,7-9-85 16,0-3-120-16,19 2-412 15</inkml:trace>
  <inkml:trace contextRef="#ctx0" brushRef="#br0" timeOffset="82087.07">12208 6284 712 0,'0'0'93'0,"0"0"-73"16,-103-2 36-16,58 17 11 15,1 4-29-15,6 3-10 16,10-1-9-16,10-2-9 16,12 0-9-16,6-3-1 15,0 0-7-15,12-3 5 16,12-2-3-16,9-4-10 0,4-3 5 16,-1-2-9-16,-2-2-6 15,-7 0 10-15,0-5 11 16,-12-9 4-16,-2-4 7 15,-5-8 2-15,-2-5-9 16,-3 1 1-16,-2 8 4 16,-1 9 33-16,0 8-1 15,3 5-4-15,0 0-33 16,6 1-6-16,3 14-2 16,6 9 8-16,6 3 8 15,4 1-1-15,4-1 1 16,-1-3-7-16,2-4-1 15,-5-6-2-15,-3-5-59 0,-1-9-56 16,-5 0-113-16,-6-3-263 16</inkml:trace>
  <inkml:trace contextRef="#ctx0" brushRef="#br0" timeOffset="82409.07">12494 6242 786 0,'0'0'102'0,"0"0"-102"16,0 0-6-16,0 0 6 16,0 0 6-16,0 0 6 15,66 99 1-15,-57-63-9 0,-1-6 1 16,-1-3-1-16,-4-9-2 16,-2-7-1-16,1-6 1 15,-2-4 4-15,0-1 17 16,0 0 21-16,3 0 33 15,0 0 3-15,2-6-2 16,6-15-13-16,6-10-47 16,5-7-10-16,8-5-7 15,3-2 0-15,3 2-1 16,-2 11-37-16,-4 10-27 16,-3 9-34-16,-8 9-56 15,-7 2-78-15,-9 0-471 16</inkml:trace>
  <inkml:trace contextRef="#ctx0" brushRef="#br0" timeOffset="82733.37">12905 6203 491 0,'0'0'153'0,"0"0"-152"16,25 74 31-16,-14-38 33 15,0 4-32-15,-3-1 1 16,-2-1-10-16,-1-4-10 15,-4-6-6-15,1-7-3 16,-1-8-1-16,-1-7 5 16,0-6-1-16,0 0 18 0,0 0 30 15,0-3 31 1,0-15-10-16,0-8-50 0,0-9-14 16,12-8-3-16,7-5 3 15,7-5-11-15,1 2 2 16,4 9 0-16,-1 11-8 15,1 10 1-15,-3 11-39 16,-5 7-38-16,-4 3-27 16,-6 0-26-16,-3 0-89 15,-1 3-346-15</inkml:trace>
  <inkml:trace contextRef="#ctx0" brushRef="#br0" timeOffset="82892.46">13361 6220 536 0,'0'0'117'0,"0"0"-83"16,0 86 52-16,0-52-39 16,-1-3-28-16,-2-5-7 15,0-4-6-15,-1-2-3 16,1-6-3-16,1-7-41 16,1-7-163-16</inkml:trace>
  <inkml:trace contextRef="#ctx0" brushRef="#br0" timeOffset="83039.07">13430 6096 651 0,'0'0'214'0,"0"0"-214"16,0 0-49-16,0 0-60 15,0 0-42-15,0 0-192 16</inkml:trace>
  <inkml:trace contextRef="#ctx0" brushRef="#br0" timeOffset="83723.24">13657 6356 839 0,'0'0'35'15,"0"0"-35"-15,0 0 6 16,0 0-2-16,0 0 9 0,0 0-2 16,60-84-11-16,-60 73-37 15,-5-2-20-15,-10 5 7 16,-4 3 28-16,2 4 21 16,-2 1 1-16,3 0 4 15,-1 11 18-15,2 9 20 16,5 4-14-16,1 4-4 15,4 3 9-15,5 2 5 16,0 0 2-16,3 0-14 16,17-3-5-16,8-4 2 0,5-4-5 15,8-8 5 1,1-6-10-16,2-8 9 0,-1 0-11 16,-6-8-2-16,-5-10-1 15,-9-10-5-15,-9-5-3 16,-5-10-9-16,-9-8-34 15,0-8 3-15,-12 2-1 16,-12 5-1-16,-2 15 24 16,-2 15 15-16,0 12 3 15,4 9-1-15,5 1 1 16,7 0 0-16,4 3 4 16,5 5 1-16,3 4 11 15,0 0-6-15,11 3 22 16,15-1-7-16,10-2-7 15,8-3-4-15,6 0-3 0,1-3-4 16,-8 0-7-16,-7 1 0 16,-12 0 0-16,-12 4-6 15,-9 5-8-15,-3 9-5 16,-3 9 19-16,-9 4 0 16,0 1 7-16,2 2 11 15,5-7 8-15,5-1-7 16,0-5-6-16,6-3-2 15,18-3 3-15,9-5-12 16,10 0-2-16,3-4-5 16,8-10-94-16,-3-3-214 15</inkml:trace>
  <inkml:trace contextRef="#ctx0" brushRef="#br0" timeOffset="99250.48">2585 7638 553 0,'0'0'62'16,"0"0"7"-16,0 0-39 16,0 0-12-16,0 0 0 15,0 0-3-15,0 0-3 16,0-2-5-16,2 23 25 16,-1 10 16-16,1 9-16 15,-1 6 4-15,1 4-19 16,-1-5-8-16,-1-4-9 15,0-4 1-15,0-5 1 16,0-2-1-16,0-3-1 0,0-3 0 16,0-6 0-16,0-2-44 15,-6-6-60-15,-3-10-55 16,-1 0-234-16</inkml:trace>
  <inkml:trace contextRef="#ctx0" brushRef="#br0" timeOffset="99536.1">2330 7567 717 0,'0'0'56'0,"0"0"-19"16,0 0-10-16,0 0 18 15,0 0 20-15,0 0-18 16,-13-49-6-16,17 42-1 15,8-1-20-15,9-3-15 16,9 1-3-16,13 0-2 16,5 1-1-16,7 0-1 15,-1 4 1-15,-8 3-15 16,-9 2-27-16,-13 0-46 16,-9 14-23-16,-12 15-52 15,-6 6-29-15,-30 9-268 16</inkml:trace>
  <inkml:trace contextRef="#ctx0" brushRef="#br0" timeOffset="99755.51">2278 8124 358 0,'0'0'82'0,"0"0"6"16,0 0-26-16,0 0-15 15,0 0 11-15,0 0 19 16,-21 62 24-16,34-62-23 15,10 0-35-15,14-8-9 16,8-6-8-16,7-3-15 16,-1 3-6-16,-5 2-5 15,-4 1-6-15,-1 5-46 0,-8-1-124 16,-10-4-159-16</inkml:trace>
  <inkml:trace contextRef="#ctx0" brushRef="#br0" timeOffset="100091.61">3040 7632 730 0,'0'0'25'0,"0"0"8"16,0 0-19-16,-71-73 22 0,60 67-14 15,7 6 10-15,2 0-7 16,2 0-6-16,0 0-17 16,0 14-2-16,0 18 0 15,0 10 8-15,5 9 23 16,5 1-11-16,3-2-8 16,-2-1 0-16,0-9-8 15,-3-3-3-15,-3-5-1 16,-4-5 1-16,-1 0-1 15,0-2-21-15,-6-5-55 16,-10-3-33-16,-5-7-105 16,-6-10-333-16</inkml:trace>
  <inkml:trace contextRef="#ctx0" brushRef="#br0" timeOffset="100242.21">2858 7957 629 0,'0'0'246'0,"0"0"-170"16,0 0-38-16,0 0-11 15,0 0-9-15,78-42 5 16,-41 33-4-16,-4 6-14 16,-2 0-5-16,3 3-42 15,-4 0-115-15,-7 0-246 16</inkml:trace>
  <inkml:trace contextRef="#ctx0" brushRef="#br0" timeOffset="100676.21">3558 7669 812 0,'0'0'165'16,"0"0"-165"-16,0 0-16 15,13 113 16-15,-2-63 8 16,8 1 0-16,3-2 9 16,3-7 3-16,3-5-10 15,2-4-5-15,-2-5 5 0,-3-12 1 16,-4-3-4-16,-4-7-2 16,-6-6 2-16,-3 0-1 15,-2 0 12-15,3-7 23 16,1-17 1-16,1-9-21 15,1-9-15-15,3-10-1 16,0-9-5-16,1-7 0 16,3-3-1-16,-1 3 1 15,-3 11-1-15,-1 13 1 16,-5 19-6-16,-5 11 6 16,-4 11-10-16,0 3-32 15,0 0-40-15,0 12-66 16,0 16-51-16,0 5-17 0</inkml:trace>
  <inkml:trace contextRef="#ctx0" brushRef="#br0" timeOffset="101578.87">4611 7656 697 0,'0'0'100'0,"0"0"-31"16,0 0 1-16,0 0-23 16,0 0-47-16,0 0 0 15,0 62 0-15,0-19 20 16,0 2 3-16,0-4-14 16,0-9 0-16,0-8-7 15,0-7-1-15,0-7 3 16,-3-4-4-16,3 0 0 15,-3-6-45-15,-1 0-107 16,-1-16-246-16</inkml:trace>
  <inkml:trace contextRef="#ctx0" brushRef="#br0" timeOffset="101750.41">4605 7518 970 0,'0'0'63'0,"0"0"-51"16,0 0 19-16,0 0-17 16,0 0-14-16,0 0-4 15,0 1-70-15,3 13-162 16,9 3-49-16</inkml:trace>
  <inkml:trace contextRef="#ctx0" brushRef="#br0" timeOffset="102099.18">4911 7649 916 0,'0'0'53'15,"0"0"-52"-15,0 0 3 16,-104 39 5-16,80-17 0 15,13 0-9-15,8 1-1 16,3-1 0-16,8 1-7 0,19 1 1 16,7-2 4-1,5 0-2-15,-1-1-22 0,-8 0 13 16,-10 1 6-16,-10-2 1 16,-10-4-10-16,0 1 17 15,-10-3 2-15,-14-2 2 16,-3 1 24-16,-3-8 17 15,2-2-11-15,4 0-15 16,6-3-17-16,8 0-4 16,5-13-114-16,5-8-760 15</inkml:trace>
  <inkml:trace contextRef="#ctx0" brushRef="#br0" timeOffset="102820.43">5879 7649 726 0,'0'0'50'0,"0"0"-42"16,-70 98 10-16,37-56 28 0,-5 0-5 16,-3-1-13-16,1-4 8 15,-3-8 7-15,1-3-6 16,0-6-12-16,-1-5 0 15,4-7-2-15,5-4 3 16,2-4-20-16,9 0 1 16,2-12 3-16,7-11-4 15,8-6-6-15,6-9-21 16,0-3-14-16,20 3-3 16,8 8 14-16,8 12 7 15,1 11 17-15,-1 7 0 16,3 7-5-16,-3 15 1 15,-3 8-1-15,-2 3 3 0,2-3 2 16,0-3 0 0,2-5 3-16,2-7 10 0,4-4-13 15,1-7 11-15,4-4-2 16,0 0-2-16,3-8-5 16,-1-10 4-16,-8-2-3 15,-4-4-2-15,-9-4 5 16,-6-4-6-16,-12-5-17 15,-9 0 6-15,0 3-8 16,-12 4 17-16,-15 5 2 16,-10 7 4-16,-2 7 2 15,0 4 14-15,-1 5 11 0,1 2 8 16,5 0-15-16,6 10-7 16,1 4-12-16,7 5-5 15,4 0-2-15,2 5-3 16,4 2-3-16,1 3-70 15,3-5-84-15,0-8-513 16</inkml:trace>
  <inkml:trace contextRef="#ctx0" brushRef="#br0" timeOffset="105437.3">6858 8191 704 0,'0'0'155'16,"0"0"-132"-16,0 0-23 15,61-80 0-15,-37 50 4 16,0 0 0-16,-2 0 0 15,-4-2 9-15,-3-3-8 16,1-4-1-16,-5-5-4 16,1-5 0-16,-3-6-1 15,-5-6-4-15,-1-2-28 16,-3 0 12-16,0 7 12 16,0 13 8-16,0 15 1 15,0 13 17-15,-3 9 6 0,2 3-13 16,-2 3-4-1,-1 0-6-15,-1 13-6 0,-4 21 1 16,3 17 5-16,1 10 3 16,5 6 8-16,0-2-10 15,2-4 1-15,13-8-1 16,3-8-1-16,3-6 0 16,6-13 0-16,1-7 4 15,0-8 0-15,2-7 4 16,0-4-4-16,-2 0 2 15,-1-14 0-15,-2-7 0 16,-2-7-3-16,-2-10 6 0,-5-11-9 16,-1-11-2-16,-6-6-12 15,-3-4 9-15,-5 1-9 16,-1 6 6-16,0 7 8 16,0 15 8-16,0 12 0 15,-5 13 14-15,2 10 15 16,3 6-8-16,-2 0-24 15,-1 11-5-15,0 26-13 16,0 15 13-16,0 13 3 16,0 4 7-16,2 1-9 15,-1 2 6-15,-1-1-3 16,0-2-3-16,-4-8 0 16,1-15 3-16,1-14 3 0,1-14-6 15,2-11-1 1,2-7-1-16,0 0 1 0,0 0 14 15,0-21 11-15,11-14 16 16,10-12-41-16,7-5-13 16,6 5 2-16,4 14 11 15,-2 13 0-15,1 14-6 16,1 6-5-16,0 7 3 16,1 15 5-16,-2 6 1 15,0-2-1-15,2-2 2 16,-2-5 1-16,-2-6 4 15,-2-5-1-15,-7-4 2 16,-2-4 1-16,-7 0-2 16,-4-3-4-16,-4-13-1 0,-6-4-6 15,-3-6-11-15,0-1-17 16,-12-4-3-16,-7 3 14 16,-5 7 7-16,4 6 15 15,-2 12 2-15,3 3 0 16,1 8 0-16,0 13 0 15,4 11-4-15,7 3 4 16,5 0-8-16,2-1 5 16,3-3 2-16,12-5 1 15,5-4 1-15,-1-1 0 16,2-3 1-16,1-2 1 16,-2-6-1-16,1-9-2 15,-1-1 2-15,2-7 5 0,3-15 7 16,6 0-8-16,2 0-5 15,-3 7 3-15,4 5-4 16,-5 4 0-16,-6 6-1 16,-3 0 0-16,-5 0-9 15,-7 11-4-15,0 0 4 16,-5 1 9-16,0 0-1 16,0-3 1-16,0-3-2 15,-1-4 3-15,-2-2 2 16,3 0 0-16,0 0 3 15,8-12 0-15,9-13 17 16,8-10-22-16,12-3 2 0,1 4-2 16,-4 7 10-16,-4 11 28 15,-5 11-12-15,-4 5-14 16,0 0-4-16,-8 15-7 16,-1 5 1-16,-7 4-1 15,-7 1-1-15,-1 1 0 16,-7-2-44-16,-20-6-83 15,-11-7-146-15</inkml:trace>
  <inkml:trace contextRef="#ctx0" brushRef="#br0" timeOffset="105724.34">6715 7866 30 0,'0'0'931'0,"0"0"-851"15,0 0-62-15,0 0-2 16,0 0-2-16,0 0-5 15,106-50-2-15,-41 36 2 16,7 4-9-16,6 3-52 16,8 1-126-16,2-2-191 0</inkml:trace>
  <inkml:trace contextRef="#ctx0" brushRef="#br0" timeOffset="106847.15">8968 7915 432 0,'0'0'610'0,"0"0"-599"16,0 0-10-16,0 0-1 15,86-48 7-15,-64 28 11 16,0-1-3-16,-2-2-5 16,-5-2 8-16,2-3-18 15,-4-6 0-15,-4-6-2 16,-3-5 2-16,0-7-5 15,-3-6-6-15,0-6 11 16,-1-1 0-16,0 4-2 0,-2 9 2 16,0 15-3-16,0 15-2 15,0 11 5-15,0 8 0 16,0 3 4-16,0 0-4 16,0 24-13-16,-2 20 3 15,-1 17 8-15,0 11 4 16,3 2-2-16,0-2 4 15,0-7-1-15,6-5-2 16,7-10 1-16,2-10-1 16,4-11-2-16,-1-10 2 15,-1-11-1-15,0-4 1 16,0-4 15-16,2-2 11 16,-1-18-6-16,3-9-1 15,-2-10-2-15,-4-8-16 16,-1-9-2-16,-5-9-10 0,-3-1 7 15,0 0-28-15,-3 6 26 16,2 11 10-16,0 12-5 16,-5 14 0-16,3 12 0 15,-3 7-1-15,0 4 3 16,0 0-8-16,0 10 1 16,0 20-13-16,0 14 18 15,0 12-1-15,0 3 1 16,0 1 0-16,0-6 4 15,0-3-1-15,-3-1-2 16,-2-2-1-16,-6-7-1 16,0-10-1-16,5-15 2 0,-1-9 0 15,7-7 7-15,0 0 1 16,0-14 5-16,10-11-13 16,14-9-18-16,6 0 13 15,4 8 4-15,2 7 1 16,0 13-5-16,0 6 3 15,-2 0-7-15,2 3 9 16,4 10-5-16,-3 0 5 16,-2-2 3-16,-4-4-3 15,-4-1 2-15,-6-6-2 16,-3 0 0-16,-4 0-7 16,-6-10-11-16,1-8-4 15,-9-6-26-15,0-5-2 0,0 3 19 16,-12 2 23-16,-1 5 8 15,-1 8 9-15,2 5 16 16,-1 6 16-16,1 0-19 16,-1 16-16-16,-1 11 2 15,5 9 7-15,2 5 14 16,7 2 4-16,0-2-5 16,8-3-17-16,14-5 6 15,7-3-6-15,7-7 0 16,7-8-6-16,2-8 4 15,1-7-1-15,-2 0-8 16,-3-7-17-16,-8-15-62 0,-10-8-54 16,-13-8-89-16</inkml:trace>
  <inkml:trace contextRef="#ctx0" brushRef="#br0" timeOffset="107121.83">8571 7472 738 0,'0'0'362'0,"0"0"-294"16,0 0-55-16,0 0 11 0,0 0-20 15,97-25 13-15,-18 3-9 16,7 0 4-16,1 3-1 16,-8 3-11-16,-9 8-105 15,-10-2-137-15,-11-2-361 16</inkml:trace>
  <inkml:trace contextRef="#ctx0" brushRef="#br0" timeOffset="107957.6">10697 7394 816 0,'0'0'99'15,"0"0"-99"-15,0 84 0 0,0-29 1 16,-2 6 26-16,2-1-12 16,0-7 1-16,0-5 6 15,5-6 2-15,4-10-1 16,-5-10-8-16,-1-7-6 15,0-9-6-15,-3-3 5 16,0-3-4-16,0 0 4 16,0 0 7-16,0-4 30 15,0-18 12-15,0-13-43 16,0-11-14-16,0-11 4 16,0-7-4-16,3-7-5 0,5 1-11 15,8 2 9 1,3 8-6-16,4 13 7 0,5 13 0 15,2 12-3-15,1 13-21 16,-4 9 2-16,-3 0 12 16,-9 23 0-16,-5 14-2 15,-10 7 16-15,0 1 2 16,-10-3 0-16,-11-7 1 16,-3-5 0-16,-1-9 8 15,0-4 0-15,3-5 19 16,5-5-2-16,3-4-17 15,4-3-9-15,4 0-7 16,6 0-132-16,0-2-315 16</inkml:trace>
  <inkml:trace contextRef="#ctx0" brushRef="#br0" timeOffset="109029.8">11144 7586 656 0,'0'0'182'15,"-91"20"-157"-15,47-2-14 16,8 2 6-16,15-1-12 16,5 0-2-16,11-2-3 15,5-2-2-15,0-1-3 0,11-6-5 16,9-3 8-16,7-5 2 15,0 0 14-15,0-3-2 16,-6-11-7-16,-2-4 0 16,-7-3-3-16,-2-1-1 15,-2 2-1-15,-5 2 1 16,0 9-1-16,-3 3 9 16,0 4 26-16,2 2-31 15,-1 0-4-15,4 16-20 16,5 9 19-16,0 4 1 15,4 4 14-15,4-1 2 16,-1-6-12-16,2-4 2 0,0-7 1 16,-3-5 1-1,2-6-1-15,-3-4 25 0,-2 0-4 16,1-6 0-16,-1-11-2 16,-4-5-10-16,-3-8-12 15,-4-7-4-15,-2-6-7 16,0-9-4-16,-14-8-17 15,-3-2-26-15,1 3 16 16,2 15 17-16,2 16 19 16,0 15 4-16,3 12-4 15,-2 1 4-15,-2 1-4 16,4 13 1-16,3 3 1 16,3 2-11-16,3-3 11 15,0 2 0-15,17-2-1 16,3-3 1-16,7-3 4 0,3-4 2 15,10-6 0-15,6 0 7 16,2-6-13-16,1-8 7 16,-7 0-5-16,-10 4 7 15,-13 6-8-15,-8 4-1 16,-8 3-9-16,-2 19-26 16,-1 11 24-16,0 9 11 15,0 4 8-15,-1-2-1 16,-1-1-2-16,2-5 0 15,0-6-2-15,13-8-3 16,2-5 0-16,5-8 4 16,2-8 4-16,4-3 8 0,2 0-9 15,2-17 1-15,-5-7-6 16,-3-5 6-16,-5-7-4 16,-1-8-4-16,-4-8-6 15,-3-5 4-15,-3-8-4 16,-3-4-14-16,-2 5 12 15,-1 7 8-15,0 15 1 16,0 16 7-16,0 11 22 16,0 6-12-16,0 5-1 15,0 4-3-15,0 0 10 16,0 0-10-16,0 0-14 16,0 14-12-16,0 19 4 15,0 17 8-15,0 17 6 0,0 6 8 16,0 3 0-16,0-2-6 15,0-8-6-15,2-5-1 16,10-9-1-16,6-8 5 16,4-10-2-16,2-12-4 15,0-9 1-15,1-7-14 16,1-6-17-16,-1-2-33 16,-2-23-42-16,-4-5-133 15,-12-11-327-15</inkml:trace>
  <inkml:trace contextRef="#ctx0" brushRef="#br0" timeOffset="109366.9">11831 7482 734 0,'0'0'158'15,"0"0"-126"-15,0 0 3 16,0 0 34-16,0 0-40 15,0 0 2-15,119-8-20 16,-64 1-11-16,-4 0 3 16,-3 3-2-16,-8-2-2 15,-12 3-11-15,-10 0-5 16,-9 3 11-16,-6 0 3 16,-1 0-5-16,-2 12-9 0,0 12 7 15,0 7 10 1,0 1 14-16,0 4 9 0,0-5-5 15,0-2-9-15,0-7-5 16,0-2-1-16,0-8-2 16,0-5-1-16,0-3-18 15,0-4-80-15,0 0-148 16</inkml:trace>
  <inkml:trace contextRef="#ctx0" brushRef="#br0" timeOffset="109524.99">12283 7331 449 0,'0'0'500'0,"0"0"-465"0,0 0-30 15,0 0-5-15,0 0-8 16,0 0-55-16,26-10-115 16,6 10-50-16,5 0-183 15</inkml:trace>
  <inkml:trace contextRef="#ctx0" brushRef="#br0" timeOffset="109710.78">12513 7347 644 0,'0'0'96'0,"0"0"-58"15,0 0 26-15,-102 94 6 16,81-59-20-16,9 2-10 16,6 3-7-16,6-7-12 15,0-2-11-15,12-4-4 0,10-5-3 16,8-5-2-16,5-6 7 15,4-6-8-15,5-5-50 16,-2 0-98-16,-5-17-138 16</inkml:trace>
  <inkml:trace contextRef="#ctx0" brushRef="#br0" timeOffset="109931.19">12732 7099 309 0,'0'0'451'0,"0"0"-440"0,6 75 30 16,-6-19 53-16,0 11-15 15,0 4-19-15,0-1-34 16,0-7-6-16,0-7-16 16,0-9-2-16,0-8-2 15,0-8-1-15,0-12-68 16,1-10-133-16,2-9-623 15</inkml:trace>
  <inkml:trace contextRef="#ctx0" brushRef="#br0" timeOffset="110310.7">12999 7532 664 0,'0'0'103'0,"0"0"-90"0,0 0 77 15,88 43-3-15,-60-39-53 16,-3-4-9-16,-8 0-24 16,-5 0 7-16,-8-5-8 15,-4-12-20-15,-1-4-92 16,-20-2 0-16,-4-2 26 16,-2 6 58-16,7 4 28 15,1 8 18-15,1 7 49 16,3 0-2-16,-1 16-31 15,4 7-1-15,4 7 7 0,5-1-4 16,3 4 11 0,0-4-10-16,11-1 1 0,8-4-4 15,5-2-3-15,10-6-12 16,8-3 7-16,10-5-12 16,8-4 7-16,-3-1-19 15,-5-3-1-15,-16 0-1 16,-12-3-38-16,-14-12-86 15,-10-7-222-15</inkml:trace>
  <inkml:trace contextRef="#ctx0" brushRef="#br0" timeOffset="112329.65">14175 7360 479 0,'0'0'259'0,"0"0"-224"15,-102-8-4-15,51 30 0 16,-3 9-13-16,2 8-8 16,8 3 8-16,11 0-2 15,13-5-1-15,10-5-1 16,10-5-1-16,2-4-7 15,23-5 5-15,12-4 13 0,12-7 13 16,10-5-20 0,6-2 1-16,-1 0-8 0,-2-9-1 15,-9-7-1-15,-12-2 1 16,-10-3-3-16,-6-6-4 16,-10 0-2-16,-12 6-5 15,-3 1-12-15,-9 9 5 16,-10 6 10-16,-4 3 3 15,1 2-1-15,5 2 6 16,3 16-6-16,2 7 0 16,7 5 0-16,5 2 6 15,0 3-3-15,14-3 5 16,11-6-5-16,5-2 4 16,4-6-2-16,8-8 1 15,7-4 4-15,3-4 7 0,-2-2-14 16,-7 0 4-1,-12-14-6-15,-6-5 2 0,-9-6 6 16,-7-5-9-16,-8-6-18 16,-1-7-12-16,-7 2 9 15,-12 5 5-15,-4 8 15 16,0 9-1-16,1 9 2 16,1 7 0-16,0 3 0 15,2 0 1-15,1 15-2 16,0 10-1-16,3 1-3 15,5 4 5-15,8-1-3 16,2-2 2-16,5-3-1 0,14-8-6 16,2-4 7-16,-3-4 1 15,4-2 3-15,-4-5-3 16,-1-1-2-16,0 0-1 16,1-15 3-16,5-7 2 15,2-5 9-15,2-5 2 16,1 5-4-16,2 3-7 15,-3 10 3-15,-3 8 1 16,-2 6-6-16,0 0-4 16,-3 10-1-16,-2 10-3 15,-5 0-6-15,-4 1 10 16,-4-1 4-16,-4-3 0 16,0-3 0-16,0-4 0 15,0-4 2-15,-3-2-1 16,-6 0 0-16,2-4 4 0,1 0-2 15,3-6 2-15,3-14 8 16,0-8-13-16,15-9 0 16,12-6 0-16,4-2 4 15,2 8-1-15,-3 9 2 16,-5 12-2-16,-3 12-3 16,-4 4 0-16,0 6-1 15,-1 16-8-15,1 5 2 16,1 5 7-16,0 1 1 15,4-4 9-15,2-4-5 16,2-8 2-16,0-5 8 16,0-6 1-16,1-6 7 0,-1 0-19 15,-3-6 2-15,-1-12-2 16,-4-8 6-16,-5-5-10 16,-2-7-7-16,0-6 2 15,-4-6-12-15,-1-5 10 16,-1-5 0-16,0 4 5 15,-3 9 2-15,-2 15 3 16,-1 15 6-16,0 11 0 16,0 6 2-16,0 0-9 15,0 0 6-15,0 2-8 16,0 25-6-16,-11 15 5 16,-1 17 1-16,-3 12 15 15,4 5-2-15,1 5 4 0,0 2-11 16,1-1 3-1,2-4 2-15,4-6-5 0,3-9-4 16,0-16-1-16,3-12-1 16,10-17-5-16,3-10 1 15,0-8 4-15,7 0-2 16,0-4-4-16,1-14-4 16,-4-9 1-16,-5-7-8 15,-9-2-31-15,-6-7-4 16,0 0 16-16,-9 0 3 15,-17-1-5-15,-7 2 2 16,-8 0 10-16,1 9 12 0,4 10 11 16,7 11 3-16,16 7 63 15,7 4-21-15,6 1-15 16,0 0 5-16,7 0-17 16,19 0-13-16,14 0 21 15,11 0 8-15,7 0-15 16,3-1-12-16,-3-5 1 15,-10-1-3-15,-9 0-2 16,-11 1 0-16,-13 1-5 16,-5 3 5-16,-8 2 3 15,-2 0 12-15,0 0-15 16,0 2-8-16,3 16 6 16,2 2 2-16,-1 3 12 15,2-1-5-15,3-5-5 16,-2 1-2-16,-2-4-2 0,1-3-6 15,0-2-75-15,1-8-76 16,-5-1-223-16</inkml:trace>
  <inkml:trace contextRef="#ctx0" brushRef="#br0" timeOffset="112470.28">15831 7336 838 0,'0'0'0'16,"0"0"-22"-16,0 0-120 16,0 0-329-16</inkml:trace>
  <inkml:trace contextRef="#ctx0" brushRef="#br0" timeOffset="112853.25">15934 7479 785 0,'0'0'121'0,"0"0"-80"16,0 0 17-16,0 0-43 15,0 0-15-15,0 0-6 16,68 39-10-16,-53-7 2 16,-4 0 1-16,-4 0-10 15,-6-7 0-15,-1-5 9 0,0-4 4 16,0-6 3-1,-10-7 1-15,1-3 2 0,3 0-6 16,4-5 10-16,2-17 8 16,2-10-8-16,20-7 0 15,10-4 18-15,3-1 1 16,4 8 20-16,-4 12-3 16,-5 13-8-16,-8 11-15 15,-4 0-13-15,-5 18-2 16,-2 11 2-16,-7 5 2 15,-4 2 7-15,0 0-3 16,0-2-4-16,0-2-1 0,0-5-1 16,0-8-100-16,0-8-86 15</inkml:trace>
  <inkml:trace contextRef="#ctx0" brushRef="#br0" timeOffset="113611.44">16389 7614 924 0,'0'0'110'16,"0"0"-100"-16,0 0-1 16,88 2 0-16,-57-2-3 0,-4 0-5 15,-7 0-2 1,-6-5-10-16,-9-3-48 0,-5-3-11 15,-2-2-61-15,-20-3-22 16,-6 2 60-16,-1-2 93 16,-5 5 22-16,7 5 33 15,3 3 23-15,5 3 24 16,6 0-32-16,3 8-39 16,4 10-15-16,5 6 8 15,1 5-3-15,7 4 10 16,23-1 9-16,12 3-8 15,9-3-1-15,11-5-12 16,10-6-6-16,-1-8 5 16,0-7 15-16,-7-6-21 0,-12 0-8 15,-15-3-4-15,-11-13-7 16,-12-6 6-16,-9-6-3 16,-5-6-35-16,0 0-25 15,-10 2 47-15,-7 9 13 16,-2 6 4-16,1 10 23 15,-2 7-6-15,0 0-9 16,-3 7-8-16,-4 17 3 16,3 4 2-16,1 6 4 15,6 0-3-15,5-4 2 16,6-2-7-16,6-7-1 16,0-8-2-16,13-5 2 0,10-6 3 15,9-2 9-15,6-7-11 16,2-15-1-1,-2-8-9-15,-4-5 4 0,-7-9 4 16,-3-8-38-16,-2-6 28 16,-7-8-4-16,0-7-4 15,-5 3 17-15,-4 12 2 16,-1 19 29-16,-4 18 4 16,1 17 19-16,-2 4-16 15,0 0-36-15,0 28-8 16,0 20 8-16,-12 15 0 15,-3 11 17-15,5-1-2 16,1-2-15-16,-1-4 7 0,0-8-7 16,0-4-20-16,-5-15-110 15,4-19-315-15</inkml:trace>
  <inkml:trace contextRef="#ctx0" brushRef="#br0" timeOffset="114489.15">17587 7496 899 0,'0'0'102'15,"0"0"-100"-15,0 0 7 0,-36 90 10 16,28-59-9-16,7-4-4 15,1-5-1-15,0-2 5 16,7-2-8-16,4-4 2 16,0-4 0-16,-1-6 0 15,-3-4-4-15,1 0-1 16,3-7-1-16,1-14 2 16,3-4 0-16,-1-5-4 15,-1 3 0-15,4 5 3 16,0 7-1-16,1 8-2 15,8 7 3-15,1 0-6 16,1 4-2-16,0 14 0 0,2 0 9 16,-2 0 0-1,-2-1 12-15,-1-5 4 0,-4-2 10 16,-4-4 0-16,-6-5 5 16,-2-1 12-16,-2 0 2 15,3-13 17-15,-3-7-13 16,-1-10-25-16,-4-3-15 15,-2-3-1-15,0-3-2 16,-11-2-6-16,0 6-5 16,1 5-46-16,6 11-73 15,4 11-14-15,0 4-91 16</inkml:trace>
  <inkml:trace contextRef="#ctx0" brushRef="#br0" timeOffset="114644.73">18204 7422 785 0,'0'0'16'16,"0"0"43"-16,-15 94 20 16,0-63-36-16,3-6-34 15,2-3-2-15,3-2-4 16,1-3-3-16,-2-7-41 16,-1-6-174-16</inkml:trace>
  <inkml:trace contextRef="#ctx0" brushRef="#br0" timeOffset="114789.86">18230 7295 977 0,'0'0'45'0,"0"0"-37"16,0 0-8-16,0 0-1 15,0 0-42-15,0 0-175 16</inkml:trace>
  <inkml:trace contextRef="#ctx0" brushRef="#br0" timeOffset="114986.85">18457 7199 768 0,'0'0'87'0,"0"0"-83"0,-29 80 38 16,22-28-4-16,5 5 6 15,2 2-19-15,0-7-20 16,0-2-5-16,0-7 0 16,0-1-41-16,0-10-50 15,-6-10-220-15</inkml:trace>
  <inkml:trace contextRef="#ctx0" brushRef="#br0" timeOffset="115479.53">18392 7536 795 0,'0'0'25'15,"0"0"-25"-15,123-35 31 0,-77 22 2 16,-3-1-2-16,-5 0-10 16,-7-2-21-16,-6-3 11 15,-6-3-11-15,-5-6-26 16,-8-6-12-16,-2-6-16 15,-4-5-6-15,0 4 49 16,0 11 11-16,0 13 62 16,0 15-8-16,0 2-19 15,-5 20-35-15,-3 22-1 16,0 12 1-16,-1 10 19 16,1 0 0-16,0-4-6 15,-1-6 1-15,0-6-10 16,0-7 2-16,-1-5-6 0,-3-9 0 15,2-6 0-15,2-10 10 16,6-6-10-16,3-5 0 16,0-9 31-16,20-17-22 15,8-13-9-15,12-3 0 16,2 1 0-16,-2 9 11 16,-4 12-8-16,-11 12 18 15,-4 8-7-15,-6 0-14 16,0 12-4-16,-5 9 4 15,-3 6-10-15,-4 3 4 16,-1 0 6-16,-2-2-7 16,0-1-39-16,0-6-80 0,0-7-210 15</inkml:trace>
  <inkml:trace contextRef="#ctx0" brushRef="#br0" timeOffset="115683.98">19228 7541 762 0,'0'0'77'0,"0"0"-64"16,-17 72 27-16,6-44-12 16,0 0-11-16,2-3-1 15,1-1-16-15,-2-4 0 0,-2-3-4 16,-1-7-80-16,2-10-250 15</inkml:trace>
  <inkml:trace contextRef="#ctx0" brushRef="#br0" timeOffset="115824.61">19238 7407 878 0,'0'0'72'0,"0"0"-51"16,0 0 9-16,0 0-28 15,0 0-2-15,0 0-104 16,-2-8-178-16</inkml:trace>
  <inkml:trace contextRef="#ctx0" brushRef="#br0" timeOffset="116210.29">19329 7543 877 0,'0'0'70'0,"0"0"-67"16,0 0 3-16,92-18-6 16,-60 18-2-16,-2 16-7 15,-9 8-3-15,-5 3 4 16,-5-1-8-16,-7 0-1 0,-4-5-2 16,0-4 8-16,0-6 3 15,0-2 8 1,-4-7-14-16,4-2 1 0,0 0 13 15,13-18 57-15,13-7-23 16,10-4-28-16,5 3 22 16,2 2 17-16,-1 9 0 15,-6 8-6-15,-5 6-3 16,-6 1-27-16,-8 0 3 16,-4 7-12-16,-7 9-3 15,-4 2 0-15,-2 4 3 16,0 0-3-16,-5 2 1 15,-12 0-26-15,-7 0-64 16,-6-5-79-16,-6-4-300 16</inkml:trace>
  <inkml:trace contextRef="#ctx0" brushRef="#br0" timeOffset="118215.98">3100 8937 820 0,'0'0'146'0,"0"0"-117"16,0 0 1-16,0 0-4 15,0 0-18-15,0 0-3 16,73-15-3-16,-31 30-1 16,4 10 0-16,-6 9-1 15,-7 2-6-15,-9-2 0 16,-9-3 6-16,-8-6 0 16,-5-6-6-16,-2-9 6 15,0-4 2-15,0-4-2 16,0-2 1-16,0 0 8 15,0-2 16-15,0-18 49 16,4-10 1-16,7-12-68 0,10-10 7 16,7-4 6-1,9 6 1-15,1 7-13 0,-7 17-8 16,-7 13-3-16,-11 12-8 16,1 1-14-16,1 2-22 15,4 14 23-15,6-1 21 16,2-1 2-16,3-3 1 15,6-5 3-15,-2-6 1 16,-1 0 2-16,0 0-4 16,-11-3 5-16,-8-4-2 15,-10 0-3-15,-4 0-2 16,0-3-6-16,-13 0-18 0,-8 3 17 16,-3 1 4-16,-6 6 2 15,-3 0 2-15,2 10 0 16,1 12 1-16,3 8-2 15,11-1 0-15,10 3-3 16,6-2-1-16,0-2-1 16,25-2 4-16,11-4 1 15,16-3 10-15,11-6 0 16,7-6 1-16,9-5-7 16,-4-2 0-16,-10 0-3 15,-13-2-1-15,-16-9-22 16,-15-2 6-16,-9-5-4 15,-12-1 14-15,0-3-32 16,-12 0-13-16,-13 4 35 16,-5 10 8-16,-3 6 7 0,0 2 0 15,3 8 1 1,7 12 1-16,5 4-1 0,10 1 0 16,8 0-9-16,0-3 2 15,15-2 2-15,12-6 3 16,9-3 2-16,3-7 6 15,-2-4-6-15,5 0 0 16,-4-5-22-16,-3-11-11 16,-10-3-9-16,-4-1-9 15,-11 0 35-15,-7 4-9 0,-3 5-8 16,0 7-1 0,-4 4 29-16,-9 13 5 0,-4 26 3 15,1 20 1-15,-2 16 28 16,3 7-9-16,3 0-2 15,0-6-4-15,0-5 3 16,-4-11 1-16,5-13 15 16,-1-15 23-16,2-15-10 15,1-8-7-15,1-9-1 16,-3 0-17-16,-3-11 1 16,-2-24-8-16,7-12-17 15,9-17-15-15,0-12-15 16,28-9-8-16,13 1-11 15,8 9 45-15,10 16 4 16,4 18 4-16,3 10-4 0,-5 12 0 16,-11 7-3-16,-14 10 3 15,-12 2-1-15,-6 4 0 16,-8 17-22-16,-2 2 21 16,-8 4 2-16,0 0 2 15,0-2 1-15,0-1 5 16,0-4-5-16,0-5-2 15,0 0 0-15,-5-4-1 16,-2-5-25-16,0-6-143 16,-1 0-254-16</inkml:trace>
  <inkml:trace contextRef="#ctx0" brushRef="#br0" timeOffset="118345.63">4656 8901 622 0,'0'0'383'15,"0"0"-383"-15,0 0-4 16,0 0-36-16,0 0-99 16,0 0-120-16</inkml:trace>
  <inkml:trace contextRef="#ctx0" brushRef="#br0" timeOffset="119109.16">4877 8994 746 0,'0'0'132'0,"0"0"-82"16,-96 55-3-16,71-32-16 16,10 1-21-16,7-1-1 15,8 1-1-15,0-2 0 16,8-1-4-16,17-6-3 15,5 0 3-15,3-7-2 16,1-8 4-16,-1 0 2 16,-3 0-7-16,-6-11-1 15,-8-8 0-15,-7-1-2 16,-6-9-4-16,-3-6-28 16,-3-7-18-16,-18-1 33 0,-4 5 7 15,1 10 12-15,-1 10 6 16,1 8 39-16,0 8-23 15,5 2-13-15,2 9 1 16,4 10 7-16,5 8-11 16,4 2-6-16,4 1 2 15,0-4-2-15,9-2 0 16,10-4-1-16,1-2 1 16,2-2-6-16,5-4 7 15,-2 0-4-15,-1-8-13 16,4-4-52-16,-2-4-21 15,5-20 89-15,-1-5 6 16,-3-1 16-16,-3 2 5 0,-2 6-14 16,-1 5-8-1,-2 8 24-15,-4 7-28 0,2 2-1 16,-4 8-7-16,-1 13-12 16,-6 6 11-16,2 1 8 15,-7 0 0-15,1-1 2 16,-2-5 9-16,0-5-11 15,0-6-6-15,0-3 6 16,0-5-3-16,0-3 0 16,7 0-14-16,3-22 9 15,11-9 3-15,6-8 5 16,6-5 11-16,1-1 17 0,-3 9-5 16,-2 7 5-16,-8 14 10 15,3 9-22-15,-5 6-16 16,1 6 0-16,0 19-9 15,1 5 4-15,-1 5 3 16,-1 5 2-16,3 0-1 16,-2 3-27-16,4-8-85 15,-2-8-244-15</inkml:trace>
  <inkml:trace contextRef="#ctx0" brushRef="#br0" timeOffset="119553.49">6127 8966 136 0,'0'0'827'16,"0"0"-763"-16,0 0-30 16,0 0 7-16,0 0-10 15,0 0-17-15,24-34-14 0,-3 41-5 16,3 22 0 0,-7 9-16-16,-12 9 11 0,-5 6 2 15,-9-2 4-15,-16-5 0 16,-1-6 4-16,6-12 3 15,6-9-1-15,5-10 5 16,6-7 9-16,3-2 11 16,0 0 10-16,0 0 2 15,15 0-6-15,15-11-10 16,13-5-15-16,15-7-8 16,7 0-14-16,-4 3-17 15,-8 3-28-15,-9 1-58 16,-14 2-64-16,-14-3-121 15</inkml:trace>
  <inkml:trace contextRef="#ctx0" brushRef="#br0" timeOffset="120070.11">6331 8657 629 0,'0'0'188'0,"0"0"-169"15,-101-31 2-15,53 31 23 16,-4 0-9-16,-3 21-3 16,0 10 6-16,5 10-13 15,3 8-3-15,5 8 0 16,4 2-18-16,4 3 2 0,12 0-1 16,4 8 2-16,6 3-1 15,12 6-4-15,0 1 6 16,11-2-8-16,15-4-6 15,12-4 6-15,9-7 0 16,5-8 0-16,4-12-8 16,8-14-8-16,4-14 2 15,1-14 1-15,1-1-12 16,-2-16 11-16,-2-12 13 16,-3-7 2-16,-3-12 14 15,-8-8-10-15,-3-13-1 16,-8-20-4-16,-10-12-3 15,-4-9-7-15,-15-1 7 16,-12 8 3-16,0 16 20 16,-14 14 2-16,-11 18 14 0,-3 14 19 15,-5 8 1-15,-6 11-11 16,0 9-30-16,-7 9-7 16,-2 3-6-16,-7 12-2 15,3 19-2-15,0 12-6 16,5 8-16-16,5 6-46 15,7 6-51-15,5-8-140 16</inkml:trace>
  <inkml:trace contextRef="#ctx0" brushRef="#br0" timeOffset="121705.6">3739 8290 810 0,'0'0'79'0,"0"0"-70"15,0 0-7-15,0 0 6 16,0 0 8-16,0 0 34 16,0 0 1-16,16 0-12 15,-1-8-29-15,10 2-3 16,5-2 5-16,6 2-12 16,2 1 1-16,0 1 1 15,2 2-1-15,5 1 0 16,0 1 3-16,4 0-2 0,2 0-2 15,5 0 0-15,7 0 1 16,11 0 0-16,4 0 4 16,4 0-4-16,-1 0-1 15,4-3-1-15,3-1 1 16,1-1 3-16,-1 0 1 16,-3 4 0-16,-4 1 1 15,-2 0-4-15,-3 0 0 16,0 0-1-16,-1 0 2 15,4 0-2-15,5 0 1 0,2 0-1 16,-1 0 0 0,-3-3 4-16,-4 0-9 0,2-2 4 15,-2-3 0-15,1 2 1 16,-9 3-3-16,-4 0-1 16,-10 3 1-16,-2-1 2 15,-6 1 1-15,-2-1-1 16,-7 1 0-16,-11 0 1 15,-9 0 1-15,-8 0 5 16,-5 0 0-16,-4 0 8 16,-1 0 8-16,1 0 11 15,-2 0-1-15,0 0-3 16,0-2-5-16,0 2 3 16,0 0-1-16,0 0-11 15,0 0-5-15,0 0-8 0,0-1-2 16,0 1-8-1,0-2-29-15,0-1-52 0,-5-4-67 16,-4-1-136-16</inkml:trace>
  <inkml:trace contextRef="#ctx0" brushRef="#br0" timeOffset="124122.32">23924 7229 228 0,'0'0'84'0,"0"0"-75"15,0 0 10-15,0 0 23 16,0 0 6-16,0 0 24 16,0 0-1-16,9 9-10 15,-9-9-7-15,0 0-13 16,0 0-13-16,0 0 4 15,0 0-18-15,0 0-11 0,0 0-3 16,0 0 0-16,0-2 2 16,0 1 6-16,0 1-3 15,-1 0 0-15,-2 0-2 16,0 0-3-16,0 0 0 16,-2 0-1-16,-3 1-5 15,2 10 4-15,1 2 0 16,3-4-2-16,2 0-5 15,0-2 2-15,0-3 6 16,5 1 1-16,3-2 0 16,0-1 3-16,-3-2 1 15,-1 0-4-15,-2 0 1 0,-1-2-1 16,-1-7 0-16,0-2-7 16,0-2-19-16,0 3 26 15,-4 0-1-15,-2 4-5 16,-4 3 6-16,1 1 0 15,1 2 0-15,-1 0-1 16,3 0 1-16,3 5-9 16,2 7 8-16,1-2-1 15,0-1-4-15,0 0 5 16,4-3-5-16,9-2 6 16,1-1 5-16,-2-3-2 15,-5 1 4-15,-2-1-7 16,-5 0 1-16,0 0 7 0,0-6-8 15,0-6-9-15,-5 1 9 16,-2 0 0-16,-2 1 1 16,0 4-1-16,0 3 9 15,0 3-9-15,0 0-9 16,2 0 9-16,-1 9-1 16,2 5 1-16,5-2-6 15,1-1 6-15,0-2-4 16,0-3 0-16,4-1 4 15,4-5 0-15,-1 0 6 16,-1 0 1-16,0 0 2 16,-2-2 5-16,-1-10-11 0,-1-1-3 15,4-1-30 1,2-2-251-16</inkml:trace>
  <inkml:trace contextRef="#ctx0" brushRef="#br0" timeOffset="134389.32">1996 10334 786 0,'0'0'85'0,"0"0"-82"16,0 0 2-16,0 0-2 16,0 0 1-16,0 0 3 15,0 0 13-15,-3-8 20 16,3 7-7-16,0 0 1 0,3-1-6 16,4 1-11-1,8-3-13-15,9-1-1 16,12 0 13-16,12-1-15 0,7 0 5 15,4-1-2-15,-2 1-1 16,-6 0-1-16,-5 1-2 16,-7 2-2-16,-11 0-3 15,-11 3-42-15,-10 0-63 16,-7 0-42-16,-3-1-2 16,-18-6-95-16</inkml:trace>
  <inkml:trace contextRef="#ctx0" brushRef="#br0" timeOffset="134651.62">2297 10065 541 0,'0'0'128'0,"0"0"-56"0,0 0-12 15,0 0-11-15,0 0-8 16,0 0-41-16,6-14 0 16,24 17-8-16,12 12 8 15,10 9 8-15,6 1-5 16,-1 6-3-16,-9-1 0 15,-8 2-1-15,-10-3-8 16,-12-1-1-16,-15-3 6 16,-3 0-10-16,-21 0 6 15,-15 2 8-15,-9 0 14 16,5-3-6-16,6-2-4 16,11-5-4-16,16-7-37 15,7-10-266-15</inkml:trace>
  <inkml:trace contextRef="#ctx0" brushRef="#br0" timeOffset="134940.84">3098 10106 593 0,'0'0'299'15,"0"0"-249"-15,0 0-50 16,0 0 0-16,0 0-22 0,0 0 22 16,26 109 9-16,-16-67 1 15,-2-4 1-15,-4-1-8 16,1-6 3-16,-2-4-5 16,-3-6-2-16,0-6 1 15,0-4 0-15,0-5-20 16,0-3-72-16,-15-3-89 15,-6-6-185-15</inkml:trace>
  <inkml:trace contextRef="#ctx0" brushRef="#br0" timeOffset="135158.79">2876 10079 544 0,'0'0'219'0,"0"0"-177"0,0 0-19 15,0 0-8-15,0 0 1 16,0 0 7-16,106-42 8 16,-67 34-7-16,5 0-11 15,-2 3-13-15,-3 1-1 16,-6 1 1-16,-5 3-47 16,-10 0-57-16,-12 9-46 15,-6 11-151-15</inkml:trace>
  <inkml:trace contextRef="#ctx0" brushRef="#br0" timeOffset="135345.81">2954 10482 387 0,'0'0'115'0,"0"0"12"16,0 0-64-16,0 0 12 16,0 0 31-16,0 0-17 15,13 21-17-15,22-36-34 16,14-4-12-16,12-5-13 15,0 0-13-15,3 2-35 16,-7-1-113-16,-2 3-130 16,-7 1-341-16</inkml:trace>
  <inkml:trace contextRef="#ctx0" brushRef="#br0" timeOffset="135629.06">3714 9957 719 0,'0'0'46'0,"0"0"-38"15,0 0 17-15,-80-39 2 16,69 39-16-16,4 0-9 16,1 19 2-16,0 13 4 15,3 12 8-15,3 6 25 16,0 6-2-16,0-3-13 15,9 0-6-15,4-6-10 16,-2-2-3-16,-2-4-4 0,-2 0-2 16,-4-5-1-1,-3 1-31-15,0-3-78 0,-16-7-90 16,-6-7-219-16</inkml:trace>
  <inkml:trace contextRef="#ctx0" brushRef="#br0" timeOffset="135801.6">3485 10450 489 0,'0'0'372'0,"0"0"-306"16,0 0-8-16,0 0-4 15,0 0-13-15,0 0-36 16,79-43 5-16,-31 32-1 16,7 1-8-16,0 0-1 15,0 5 0-15,-4 2-67 0,-5-1-127 16,-13 2-159-16</inkml:trace>
  <inkml:trace contextRef="#ctx0" brushRef="#br0" timeOffset="141935.22">4601 10050 590 0,'0'0'26'16,"0"0"-20"-16,0 0-4 0,0 0 5 15,0 0 8-15,0 0 14 16,0 0 2-16,-12-32-21 16,12 32 5-16,0 0-4 15,0 0 9-15,0 0-3 16,0 0-3-16,0 0 3 15,0 0-9-15,0 0 4 16,0 0-3-16,0 0 11 16,0 0-2-16,0 0 2 15,0 0-6-15,0 0 0 0,0 0-10 16,0 0-3 0,0 1-1-16,0 21-8 0,0 13 8 15,3 13 5-15,3 9 8 16,4 4 4-16,5 1-8 15,0-6-5-15,-3-7 0 16,6-9 0-16,-6-10-1 16,0-8 1-16,-2-5 3 15,-4-7-5-15,-3-3-1 16,0-4-1-16,-3-3 6 16,2 0-3-16,-1 0 14 15,1 0 18-15,2-3 23 16,5-15 2-16,0-13-40 15,6-10-16-15,1-10 3 16,-2-5-7-16,4 0 0 0,-3-1 0 16,-2 6 3-16,-1 9-3 15,-6 9 0-15,-2 8 0 16,-4 8-1-16,0 9 2 16,0 5-2-16,0 3-3 15,0 0-8-15,0 11-77 16,0 15-63-16,0 4-43 15,0 0-468-15</inkml:trace>
  <inkml:trace contextRef="#ctx0" brushRef="#br0" timeOffset="142208.13">5175 10179 784 0,'0'0'99'0,"0"0"-47"15,0 0-42-15,0 0-9 16,0 0 1-16,0 0-1 16,0 71 2-16,0-40 12 15,0 1-10-15,0-3 0 16,2-5-2-16,-1-4-3 15,-1-5-38-15,0-4-66 16,0-8-119-16,-4-3-382 16</inkml:trace>
  <inkml:trace contextRef="#ctx0" brushRef="#br0" timeOffset="142341.09">5242 10106 768 0,'0'0'74'15,"0"0"-63"-15,0 0-10 16,0 0-1-16,0 0-59 16,0 0-130-16</inkml:trace>
  <inkml:trace contextRef="#ctx0" brushRef="#br0" timeOffset="142658.57">5551 10072 581 0,'0'0'149'0,"0"0"-124"16,0 0 8-16,-92 58 19 16,68-41 1-16,12 0-25 15,9-3-25-15,3 1 11 16,0 4-13-16,15 1-1 16,13 4 0-16,5 2 4 15,1 3 0-15,0-2 1 16,-9 3-5-16,-6-5 1 15,-13-5-3-15,-6-2-7 16,0-4 5-16,-20-3 4 0,-7-2 26 16,1-4 31-1,-1-3-7-15,3-2-17 0,9 0-8 16,-1 0-17-16,8-12-8 16,2-2-15-16,6-4-174 15,0 1-634-15</inkml:trace>
  <inkml:trace contextRef="#ctx0" brushRef="#br0" timeOffset="143129.31">6343 10189 843 0,'0'0'87'16,"-85"-4"-81"-16,45 4 6 15,9 14 12-15,7 6-6 16,7 1-13-16,9 3-2 15,3 0 4-15,5 1-6 0,0-1 1 16,12-4-2-16,4-3 0 16,7-7-11-16,-2-3-5 15,1-5 2-15,-1-2 1 16,-6 0 10-16,3-11 3 16,-5-8 10-16,0-7-1 15,-2 0 0-15,1 3-2 16,-3 7 12-16,-5 8 15 15,-1 8 0-15,2 0-23 16,1 0-11-16,9 1-6 16,4 14 3-16,4 5-2 15,3 2 4-15,4 2-43 16,3-2-83-16,1-10-174 16</inkml:trace>
  <inkml:trace contextRef="#ctx0" brushRef="#br0" timeOffset="143459.21">7115 9818 561 0,'0'0'269'16,"0"0"-249"-16,0 0-20 15,0 0 10-15,0 0 16 16,0 0-14-16,-82 37-1 0,80 4 25 16,2 10 1-1,0 3 14-15,0 2-39 0,7 0 1 16,1-5 0-16,4 0-10 16,0-1 2-16,-3-2-4 15,0-4 0-15,-3-7-1 16,1-10-11-16,-2-9-32 15,-5-6-34-15,0-3-23 16,0-9-87-16,-9 0-152 16</inkml:trace>
  <inkml:trace contextRef="#ctx0" brushRef="#br0" timeOffset="143772.94">6882 10268 687 0,'0'0'137'16,"0"0"-97"-16,0 0 1 15,0 0 5-15,0 0 5 16,0 0-49-16,91-3 26 16,-31 6-17-16,4-3-3 15,7 0 1-15,-5 0-7 16,-2-6-2-16,-9-3-3 16,-16 0 3-16,-9 1 7 15,-3 1-7-15,-12 0 2 16,-3 4 9-16,-8 2-11 15,-4 1 23-15,0 0-13 16,0 1-10-16,0 17-9 16,0 9 7-16,0 4 1 0,3 0 2 15,3-3 1-15,-1-4-2 16,2-3-5-16,-1-7-67 16,-3-3-48-16,0-11-87 15</inkml:trace>
  <inkml:trace contextRef="#ctx0" brushRef="#br0" timeOffset="143934.19">7550 10009 687 0,'0'0'221'16,"0"0"-159"-16,0 0-18 0,0 0-31 15,0 0-13-15,0 0-24 16,-3-15-203-16,9 34-184 15</inkml:trace>
  <inkml:trace contextRef="#ctx0" brushRef="#br0" timeOffset="144539.57">7643 10157 734 0,'0'0'167'15,"0"0"-101"-15,0 0-11 16,0 0-15-16,0 0-40 0,0 0-1 16,74-28 1-1,-54 53-5-15,-4 6 0 0,-5 5 0 16,-7-1 0-16,-2-4-2 16,-2-6 7-16,0-8-1 15,0-9-1-15,0-3-3 16,0-5 5-16,0 0 2 15,0 0 16-15,0-13 21 16,0-11-23-16,4-6-15 16,11-5-1-16,7-4 3 15,1 7-3-15,2 7 0 16,-4 10 1-16,-6 10-3 0,1 5 2 16,-2 0-6-16,5 12-1 15,0 11 7-15,1 7 3 16,2 3-1-16,2 1 11 15,4-3-8-15,5-1 3 16,3-9 2-16,0-2-5 16,0-8 3-16,-2-9-7 15,-4-2-1-15,-2-2 0 16,1-16-4-16,-7-4 4 16,2-6-7-16,-6-4 9 15,-2 0-4-15,-4 1 2 16,-3 8 0-16,-2 10 1 15,-4 8 20-15,-3 5 10 16,2 0-31-16,-2 0-1 16,3 10-10-16,0 9 8 0,0 3 1 15,3 1 2-15,-3 4-1 16,-1 1 1-16,-1-2-2 16,2-2-39-16,-3-1-64 15,0-11-97-15,-3-6-415 16</inkml:trace>
  <inkml:trace contextRef="#ctx0" brushRef="#br0" timeOffset="144698.15">8559 10082 20 0,'0'0'961'0,"0"0"-918"15,0 0-14-15,0 0-21 16,0 0-8-16,0 0-27 15,0-76-94-15,12 67-254 16</inkml:trace>
  <inkml:trace contextRef="#ctx0" brushRef="#br0" timeOffset="144937.51">8771 9785 719 0,'0'0'94'0,"0"0"-16"16,0 0-42-16,0 0-23 0,0 87-11 16,-8-16 90-1,4 4-39-15,1-3-27 0,3 0-10 16,0-10-12-16,0-4 3 16,0-7-1-16,0-8-6 15,0-10-1-15,-3-9-23 16,-6-7-83-16,-3-10-149 15,-6-7-417-15</inkml:trace>
  <inkml:trace contextRef="#ctx0" brushRef="#br0" timeOffset="145311.51">8711 10157 836 0,'0'0'106'0,"0"0"-98"0,0 0-7 16,108-25 28-16,-62 23 5 15,2-2-13-15,2 4-8 16,-4-1-6-16,-7 0-6 16,-11-1-1-16,-8-1-1 15,-7-6-1-15,-8-4-8 16,-5-5-15-16,0-4-55 16,-9-3-2-16,-9 6 57 15,0 3 25-15,2 11 3 16,-2 5 22-16,1 0 2 15,-2 18 3-15,-1 12 1 0,3 5 25 16,3 3-11 0,7 0-4-16,7-2-21 0,0-2-2 15,15-4 9-15,7 0-10 16,5-4 1-16,6-4-9 16,5-2-2-16,1-5-2 15,-1-3-4-15,-8-6-2 16,-8-4-21-16,-10-2-87 15,-6-16-165-15</inkml:trace>
  <inkml:trace contextRef="#ctx0" brushRef="#br0" timeOffset="145941.85">9451 9930 897 0,'0'0'197'0,"0"0"-197"16,0 0-18-16,48 114 18 15,-24-68 3-15,-2 0-1 16,0-8 3-16,-2-5-3 0,2-6-2 16,-6-7 6-16,-2-6 1 15,-6-7-4-15,-2-6 4 16,-2-1 11-16,0 0 14 15,4 0 18-15,2-16 10 16,7-10-20-16,2-7-20 16,4-6-10-16,-3-7 8 15,4-8-17-15,-3-1 9 16,0 2-9-16,1 5-1 16,-5 13-5-16,-2 13 5 15,-8 8-22-15,-4 11-24 16,-1 3-41-16,2 2-93 15,5 13-75-15,0 1-43 16</inkml:trace>
  <inkml:trace contextRef="#ctx0" brushRef="#br0" timeOffset="146330.82">10183 9984 650 0,'0'0'197'15,"0"0"-152"-15,-116 42 21 16,66-17 23-16,8 0-41 16,10 0-13-16,12 0-27 15,7-1-4-15,6-3-2 16,7-1-1-16,0-4-1 16,1-1 0-16,10-5-6 0,7-2-3 15,-5-5-2-15,1-3 3 16,4 0-5-16,4-14 13 15,1-12 9-15,3-6 1 16,-2-2-8-16,-2 3-1 16,-6 8 4-16,-3 11-1 15,-3 9-2-15,1 3-2 16,4 7-9-16,1 15 7 16,2 6-1-16,3 1 3 15,-3 4 3-15,0-2-1 16,-2-3-2-16,-1-4-1 15,-3-7-16-15,-2-7-93 16,-2-10-132-16,-4 0-390 0</inkml:trace>
  <inkml:trace contextRef="#ctx0" brushRef="#br0" timeOffset="146587.65">10485 9699 986 0,'0'0'83'0,"0"0"-83"15,0 0 1-15,0 81-1 16,0-22 65-16,-1 6-7 0,1-2-25 16,0-4-12-16,0-7-8 15,0-8-10-15,0-7-2 16,0-5-1-16,0-8-1 15,0-7-57-15,0-2-42 16,0-12-150-16,0-3-299 16</inkml:trace>
  <inkml:trace contextRef="#ctx0" brushRef="#br0" timeOffset="147043.26">10724 9965 730 0,'0'0'142'16,"0"0"-136"-16,6 73 55 16,2-39 10-16,0 0-26 0,6-3-5 15,3-4-13-15,1-4 1 16,0-7-17-16,0-4-5 16,-6-5-6-16,-1-4 4 15,-4-3-3-15,0 0 1 16,5-9 5-16,3-8-7 15,3-11-8-15,0-7 0 16,4-5-2-16,-2 1-14 16,-2 3 9-16,-5 12 12 15,-3 14 6-15,-5 4-1 16,-5 6 13-16,0 0-9 16,0 0-6-16,0 0 0 0,0 13 0 15,0 11-1-15,3 8 1 16,0 5 24-16,0 1-8 15,2-1 1-15,2 2-1 16,2-4 1-16,3-3-4 16,1-3-3-16,-1-7-7 15,0-4 0-15,1-9-3 16,-2-2-1-16,1-6-9 16,0-1-41-16,3-1-10 15,4-19-22-15,2-6-100 16,-1-5-263-16</inkml:trace>
  <inkml:trace contextRef="#ctx0" brushRef="#br0" timeOffset="147553.91">11471 10130 1051 0,'0'0'69'15,"0"0"-64"-15,0 0-5 16,0 0 0-16,0 0 0 0,0 0 10 16,49 19 10-1,-29-18-13-15,-5 0-1 0,-5-1-1 16,-7 0-5-16,-3 0 0 15,0-2-9-15,0-11-35 16,-2-1 4-16,-9-2 27 16,-1 0 6-16,-3 5 0 15,1 4 6-15,1 4 1 16,-2 3 0-16,0 3-4 16,-3 15 2-16,-1 10 2 15,1 4 7-15,3 3 5 16,6 2 3-16,6-5-2 15,3 1-1-15,0-5-2 0,17-5-5 16,5-3 2 0,3-4-4-16,5-8 3 0,3-3 0 15,3-5 0-15,0 0-1 16,-4 0 4-16,-5-9-4 16,-3-3-4-16,-9-1-2 15,-2 2-16-15,-5-2-76 16,-4 2-127-16,-4 2-516 15</inkml:trace>
  <inkml:trace contextRef="#ctx0" brushRef="#br0" timeOffset="152985.53">12405 10376 690 0,'0'0'167'0,"0"0"-123"16,0 0-33-16,0 0 17 15,0 0 16-15,0 0-10 16,0 0-5-16,3-64 11 0,8 37-29 15,2-5 4-15,2-6-12 16,6-6-2-16,-2-3 2 16,2-3 0-16,0 0 1 15,-6 0-8-15,1 2-6 16,-7 6-2-16,-4 9 6 16,-4 11-6-16,-1 10 9 15,0 9-2-15,0 3 1 16,-1 0 0-16,-8 14 3 15,-9 14-4-15,-2 13 1 16,-5 19 4-16,6 9 3 16,8 2 2-16,11 0-3 15,0-10-2-15,6-8 1 16,13-9-1-16,1-13 1 16,2-7 0-16,1-11 2 0,0-7-3 15,-1-6 6-15,3 0 1 16,0-13 6-16,0-12-1 15,-1-11 0-15,-6-8-9 16,0-4-3-16,-6-8 5 16,-3-4-10-16,-2-5 12 15,-2-1-14-15,-2 7 8 16,-3 13-1-16,3 13 0 16,-1 12 1-16,-2 14-7 15,0 7 9-15,1 0-8 0,-1 14-2 16,2 23-10-1,-2 17 16-15,0 14 1 0,0 3 4 16,0-2 0-16,-8-4 0 16,-1-4 1-16,-6-8-5 15,3-9 3-15,-1-10-1 16,5-13 1-16,2-11-3 16,3-4 1-16,3-6 4 15,0 0 4-15,0-21 12 16,5-18 0-16,19-11-21 15,7 0-19-15,8 8 11 16,0 17 6-16,-2 17 0 16,0 8-2-16,-1 0 0 15,1 19 2-15,2 1 1 16,0 2 1-16,-3-4 0 16,-2-2 1-16,2-7 0 0,-6-5-1 15,-7-4-4-15,-7 0 0 16,-9 0-10-16,-4-10-4 15,-3-9 4-15,-3-6-28 16,-15 0 31-16,-4 4-3 16,-2 5 12-16,3 9 2 15,0 7 6-15,0 0 1 16,5 11-7-16,1 13 0 16,12 6 4-16,3 5 9 15,1 5 3-15,25-1-4 16,13-2 7-16,13-5-4 15,6-8 4-15,5-8-6 16,-2-8-3-16,-5-6-6 0,-8-2-4 16,-8-4-72-16,-17-21-117 15,-19-7-66-15</inkml:trace>
  <inkml:trace contextRef="#ctx0" brushRef="#br0" timeOffset="153347.82">12160 10038 828 0,'0'0'129'16,"0"0"-105"-16,0 0-16 15,0 0-5-15,0 0 22 0,0 0-10 16,103-4 9-1,-49 2-19-15,10 1-4 0,3-4-1 16,5 3-21-16,-2-3-136 16,-4-4-152-16</inkml:trace>
  <inkml:trace contextRef="#ctx0" brushRef="#br0" timeOffset="153924.29">13154 10199 718 0,'0'0'103'16,"0"0"-67"-16,0 0 8 16,0 0 25-16,0 0-57 15,0 0-11-15,0 0-1 16,51-57 0-16,-35 62-5 0,0 16-2 15,-2 10 3-15,-4 1-5 16,-5 5 8-16,-1-1 0 16,-4-3 1-16,2-4 1 15,-2-8-1-15,1-8 2 16,1-7-2-16,1-6 0 16,1 0 1-16,7-12 7 15,2-14 9-15,6-11-12 16,4-7-2-16,2 1 2 15,2 6-1-15,0 9-3 16,-2 8 11-16,-1 12-9 16,-4 7 3-16,-4 1-6 0,-4 6-6 15,-3 12 2 1,-2 7 4-16,-4 4 4 16,0 3 0-16,0 2 2 0,3 1-6 15,2 4-8-15,2-6-103 16,4-9-150-16</inkml:trace>
  <inkml:trace contextRef="#ctx0" brushRef="#br0" timeOffset="154995.76">14152 10440 789 0,'0'0'150'16,"0"0"-131"-16,0 0-15 15,0 0 2-15,0 0 10 16,54-84 2-16,-42 54-7 15,-5-3-8-15,1-3 0 16,-1-2 0-16,-1-5-3 16,-3-3-6-16,-2-5 3 15,-1 1 6-15,0 8-4 0,0 9 5 16,0 13 3-16,0 11 12 16,0 6-5-16,0 3-11 15,0 0-3-15,-7 13 0 16,-3 21-8-16,-5 16 8 15,-2 12 5-15,4 3-4 16,6 0 3-16,7-5-3 16,0-3 1-16,4-9-2 15,11-7-5-15,6-13 5 16,5-11-2-16,4-10 2 16,3-7 2-16,1 0 0 15,-1-12 4-15,-3-8 2 16,-3-13-1-16,-4-8-3 0,0-7-3 15,-2-9 4 1,-3-6-1-16,0-6-8 0,-4 0-1 16,-3 1 0-16,-5 13 5 15,-3 14-3-15,-3 16 3 16,0 13 0-16,0 7 8 16,0 5 5-16,0 0 0 15,0 10-13-15,0 19-11 16,0 19 11-16,-3 13 4 15,-1 7 3-15,2-1 5 16,-1 0-6-16,0 0-6 16,-4-3 2-16,0-5 2 0,-4-13-1 15,5-13-3 1,0-16 2-16,3-10-1 0,2-7-1 16,1 0 2-16,0-1 5 15,0-22 24-15,0-12-22 16,7-10-9-16,11-2-9 15,4 8 3-15,2 10 1 16,4 16 2-16,1 8 0 16,5 5-6-16,3 5 3 15,4 9 3-15,1 3 3 16,2-3 1-16,-2-4 3 16,1-3-3-16,-5-6 3 15,-5-1-3-15,-8 0-1 16,-9-14-13-16,-5-4 1 15,-8-7-9-15,-3-5-12 0,0 1 19 16,-6 1-1 0,-8 9 13-16,2 4 2 0,1 8 15 15,0 7 22-15,2 0-24 16,-3 6-7-16,2 17-3 16,2 9 8-16,7 7 16 15,1 3-13-15,1 1-2 16,19-2-5-16,5-6-1 15,6-5-2-15,5-10-1 16,3-5 1-16,-2-12-1 16,-1-3-3-16,-6-3-17 15,-5-20-61-15,-13-8-55 0,-12-7-102 16</inkml:trace>
  <inkml:trace contextRef="#ctx0" brushRef="#br0" timeOffset="155246.6">13896 10156 927 0,'0'0'174'0,"0"0"-157"16,0 0-5-16,0 0 5 15,0 0 8-15,114-12 5 16,-33-3 1-16,9-2-6 0,9 0-18 16,0 1-7-16,-1 4-7 15,-2-1-128-15,-11-3-216 16</inkml:trace>
  <inkml:trace contextRef="#ctx0" brushRef="#br0" timeOffset="156007.57">15629 9732 670 0,'0'0'287'0,"0"0"-267"15,0 0-20-15,0 0-8 16,-24 125 8-16,23-58 12 15,1-1 11-15,0-2 0 16,0-11-11-16,1-7-4 16,2-12 7-16,-1-9 2 15,-2-9-10-15,0-7 9 0,0-4-12 16,0-5 4-16,0 0 6 16,0 0 19-16,0-2 25 15,0-19 0-15,-2-11-38 16,1-13-18-16,1-15 0 15,0-8-2-15,9-8-8 16,10-1 7-16,8 4-45 16,-1 14 32-16,-3 16 11 15,-4 16-2-15,-5 14-3 16,-2 10-4-16,-5 3-4 16,1 3-6-16,-1 21 1 15,-5 12 14-15,-2 5 4 16,0 5 3-16,0-4 3 15,-14-3-3-15,-3-7 2 16,-2-7 2-16,-1-5 7 0,-1-4 2 16,3-7-4-16,3-3-2 15,6-4-7-15,6-2-12 16,3 0-117-16,2 0-174 16</inkml:trace>
  <inkml:trace contextRef="#ctx0" brushRef="#br0" timeOffset="157078.97">15993 9954 811 0,'0'0'107'0,"0"0"-88"16,-89 5-7-16,50 19 26 15,-2 7-15-15,6 5-13 16,8 1 2-16,8-2-7 16,14-6-5-16,5-5 4 15,2-6-8-15,18-8 1 16,3-6 3-16,4-4 0 16,0 0 0-16,-1-11-8 15,-2-9-2-15,-6-3-4 16,-1-6-5-16,-5-5 8 15,-2 5 8-15,-3 6-6 0,-1 9 9 16,-1 6 2-16,2 8 3 16,1 0-5-16,2 8-11 15,6 12 11-15,0 8 4 16,3 0 7-16,-1-2 1 16,4-1-1-16,2-8-1 15,-2-4-1-15,-2-6 3 16,-2-6 5-16,-5-1 2 15,-1 0 1-15,-1-7 2 16,-4-11 0-16,1-8-10 16,-4-6-12-16,-4-6-2 15,0-9-6-15,0-3 8 0,-15-7-8 16,-4 4-26-16,-1 9 3 16,-2 14 17-16,0 13 9 15,-1 15 5-15,-1 2 2 16,2 1 1-16,4 12-3 15,5 4 4-15,8-4-4 16,5-1 2-16,0-1 4 16,6-2-6-16,16-2 4 15,7-2-3-15,7-5 7 16,4 0 0-16,3-1-1 16,0-13-1-16,-2-3 1 15,-3 3-3-15,-6 1 0 16,-13 8-1-16,-2 5-3 15,-8 0-5-15,-2 15-12 16,2 12 13-16,-3 8 4 0,-2 2 0 16,2-2 3-16,5-4 3 15,-1-4-5-15,5-6 2 16,8-3 0-16,2-5-1 16,6-5 1-16,4-4 4 15,0-4-2-15,1 0 2 16,1-13 3-16,-7-7-10 15,-6-4 0-15,-6-7-2 16,-7-7-10-16,-5-9-4 16,-6-6 1-16,0-5-17 15,0-4 27-15,0 4-1 16,0 6 6-16,0 9 2 0,0 12 1 16,0 11 23-16,0 11-23 15,0 4 16-15,0 5 6 16,0 0 0-16,0 0-25 15,0 12-3-15,0 19-10 16,-2 15 13-16,-1 15 1 16,-1 9 6-16,2 3 3 15,2-2 7-15,0-2-1 16,0-7-11-16,3-3-3 16,10-12-1-16,2-9-1 15,5-9 2-15,-1-11-2 16,4-10-4-16,-1-8-12 15,3 0-26-15,-1-10-34 0,0-11-84 16,-5-11-96-16</inkml:trace>
  <inkml:trace contextRef="#ctx0" brushRef="#br0" timeOffset="157463.94">16605 9782 845 0,'0'0'144'16,"0"0"-128"-16,0 0 8 15,0 0-15-15,0 0 11 0,106 11-4 16,-52-7-1-16,2-1-7 16,2 0-7-16,-2-3 1 15,-10 0 4-15,-5 0-6 16,-9 0-1-16,-7-3-4 15,-7-4 5-15,-3 1 0 16,-6 1 2-16,-4 2 0 16,-4 3 0-16,-1 0 11 15,0 0-5-15,2 0-8 16,2 18-9-16,5 10 5 16,-2 8 4-16,1 0 12 15,0-1-7-15,-1-2-2 16,-3-4-3-16,-2-3 3 0,-1-5-3 15,-1-5-3 1,0-5-65-16,-1-5-61 0,-12-6-134 16</inkml:trace>
  <inkml:trace contextRef="#ctx0" brushRef="#br0" timeOffset="157630.49">17204 9706 986 0,'0'0'68'0,"0"0"-62"16,0 0 4-16,0 0-10 15,0 0-13-15,0 0-92 16,20-5-157-16,4 8-365 0</inkml:trace>
  <inkml:trace contextRef="#ctx0" brushRef="#br0" timeOffset="157866.85">17408 9657 611 0,'0'0'147'15,"0"0"-102"-15,-99 25 49 16,74 10-12-16,10 5-21 16,12 6-18-16,3 2-17 15,6-3-9-15,17-4-6 16,6-4-3-16,2-5-2 15,3-7-3-15,1-6-3 0,-1-8 3 16,-1-9-3-16,-2-2-34 16,-2-2-51-16,-6-19-62 15,-1-7-52-15,-3-9-233 16</inkml:trace>
  <inkml:trace contextRef="#ctx0" brushRef="#br0" timeOffset="158080.04">17784 9475 758 0,'0'0'70'0,"0"0"-61"15,0 0 42-15,-14 116 35 0,6-58-17 16,2 1-15-16,1-1-29 16,3-3-3-16,1-2-11 15,1-6-9-15,0-5 2 16,0-4-4-16,0-5-5 15,0-8-67-15,0-9-94 16,0-12-228-16</inkml:trace>
  <inkml:trace contextRef="#ctx0" brushRef="#br0" timeOffset="158467.76">18034 9883 82 0,'0'0'747'0,"0"0"-738"16,0 0 7-16,0 0 27 15,100 31 16-15,-73-31-34 16,-4 0-16-16,-6 0-9 16,-5 0-1-16,-6-7-31 15,-6-8-75-15,0-3-102 16,-19-5 10-16,-2 1 49 15,-2 5 150-15,4 2 0 16,1 10 183-16,6 3-54 16,2 2-49-16,1 9 0 15,1 10-19-15,5 12-2 16,3 1 5-16,0 1-15 0,0 3 2 16,11-2-18-16,8 0-9 15,5-2 1-15,4-6-10 16,7-2 3-16,2-5-18 15,-1-6-1-15,-2-5-6 16,2-8-89-16,1 0-155 16,2-10-556-16</inkml:trace>
  <inkml:trace contextRef="#ctx0" brushRef="#br0" timeOffset="159149.47">19213 9700 755 0,'0'0'87'15,"0"0"-67"-15,-109 0 20 16,66 22 11-16,2 11-10 16,6 5 27-16,7 4-54 15,8 1 5-15,4-1 4 0,8-5-5 16,5-1-9-16,3-3 2 16,0-6-1-16,21-4-3 15,8-3 0-15,10-6-6 16,9-6 6-16,9-6 1 15,0-2-1-15,-1-2 1 16,-5-17-6-16,-8-8-2 16,-8-2-1-16,-12-4-22 15,-10 4 10-15,-13 3-7 16,0 6 18-16,-22 6 2 16,-6 5-1-16,0 9 1 15,1 0 2-15,2 6 0 16,1 11 2-16,6 7-2 0,2 4-2 15,6-2 0-15,6-1 1 16,4-2-1-16,0-5-3 16,3-1-1-16,11-4 1 15,3-3-3-15,4-4-6 16,-1-6-25-16,2 0-6 16,3-10 32-16,0-15 11 15,1-3 3-15,1-2-1 16,-3 4 3-16,-5 7 1 15,-7 8 17-15,-4 9 15 16,-1 2-20-16,0 1-18 16,4 14-4-16,1 8 4 15,-2 4 12-15,-1 2-12 16,3 1 0-16,-1 0-1 0,1-5-45 16,4-5-83-16,-4-7-128 15</inkml:trace>
  <inkml:trace contextRef="#ctx0" brushRef="#br0" timeOffset="159524.99">19668 10049 583 0,'0'0'231'16,"0"0"-151"-16,0 0 8 16,0 0-45-16,0 0-35 15,0 0-8-15,68-30 0 16,-55 51-9-16,-5 4-1 15,-2 3 9-15,-3-5 0 0,-1-2 1 16,-2-5 0-16,0-5 0 16,0-6-6-16,0-2-10 15,0-3 4-15,0 0 11 16,6-3 1-16,6-15 20 16,6-9-7-16,7-4-4 15,5 1-1-15,0 5 7 16,-5 7 10-16,-4 8 11 15,-3 7-5-15,-3 3-16 16,1 0-15-16,1 14 0 16,0 5 0-16,0 2 5 15,-4 0 1-15,-2-2-5 0,-1 0-1 16,-4-1-1-16,-3-2-55 16,-3-2-77-16,0-6-195 15</inkml:trace>
  <inkml:trace contextRef="#ctx0" brushRef="#br0" timeOffset="160643.28">3230 11249 667 0,'0'0'172'0,"0"0"-115"16,0 0-21-16,0 0 27 16,0 0-5-16,0 0-25 15,3-60-22-15,12 53-11 16,7 7-14-16,11 0 14 15,1 7-7-15,-1 21 7 16,1 10-1-16,-10 8-2 0,-6 4-7 16,-6 0 10-16,-12-4-4 15,0-9 4-15,0-9 0 16,0-12-3-16,0-8 3 16,0-7 1-16,0-1 5 15,0 0 11-15,0-18 46 16,13-17 4-16,4-12-54 15,13-12-10-15,1-1 4 16,9-2 1-16,-4 6-6 16,-3 6 2-16,-8 14-4 15,-7 15-5-15,-6 9-22 16,-6 12-65-16,0 0-94 0,-6 4-105 16,0 12-320-16</inkml:trace>
  <inkml:trace contextRef="#ctx0" brushRef="#br0" timeOffset="161565.76">3935 11268 776 0,'0'0'195'0,"0"0"-175"15,0 0-18-15,0 0 14 0,0 0-4 16,0 0 1-16,58-2 13 16,-38-4-14-16,-7 2-9 15,-4-2 1-15,-4 1 0 16,-4-1-4-16,1-7-3 16,-2-1-19-16,0-1-3 15,0-4-15-15,-6 5 18 16,-5 4 11-16,-5 3-4 15,4 7 5-15,-4 0 3 16,-1 0 6-16,4 15 0 16,2 5 1-16,4 6-9 15,2 6 9-15,5 3 2 0,0 2 5 16,8 0 5 0,10-2 0-16,7-1 0 0,2-5 0 15,1-8 9-15,1-6 0 16,-6-8 0-16,-3-4 2 15,-2-3 5-15,-3 0 13 16,-2-1-7-16,-1-12-9 16,1-4 7-16,-5-4-6 15,4-6-14-15,-3-9-1 16,-3 1-7-16,-5-5-4 16,-1-4-6-16,0 2 2 15,0 5-1-15,-9 10 1 16,2 11 0-16,1 10-4 0,0 6-3 15,1 0 4 1,-2 0-4-16,-5 3 9 0,0 14-5 16,2 4 2-16,5 1 0 15,5 1-4-15,0-1-2 16,15-4-5-16,13 5 16 16,10 1 0-16,4 3 8 15,4 1 1-15,-6-1-4 16,-7 1-5-16,-9-3 2 15,-12-6-2-15,-12-2 0 16,0-3-4-16,0-4 3 16,-8 0 1-16,-4-3 3 15,2-4 8-15,4-3-9 16,6 0 1-16,0-5 9 0,0-22-6 16,0-9-6-16,21-5-27 15,7 4 11-15,3 9 11 16,1 9 0-16,1 8 0 15,-4 8 5-15,0 3 0 16,-4 0-5-16,-5 14 1 16,-3 7-4-16,-6 5 5 15,1 2 1-15,-5 2 1 16,-5-3 0-16,-2-6 1 16,0-4 0-16,0-5 0 15,0-6-1-15,0-2-1 16,0-3-20-16,0-1-79 15,-2-7-65-15,-5-18-171 0</inkml:trace>
  <inkml:trace contextRef="#ctx0" brushRef="#br0" timeOffset="161718.35">4684 11154 896 0,'0'0'129'16,"0"0"-111"-16,0 0-11 15,0 0-3-15,0 0-4 16,0 0-45-16,18-11-135 16,-3 11-399-16</inkml:trace>
  <inkml:trace contextRef="#ctx0" brushRef="#br0" timeOffset="162187.1">5020 11037 897 0,'0'0'35'0,"0"0"-35"15,0 0-5-15,18 123 5 16,-8-65 25-16,1 0-3 15,5-5 5-15,-5-6-18 16,-1-5 6-16,-3-9-12 0,-5-11 0 16,1-8-3-16,-3-11 3 15,0-1-3-15,0-2 1 16,-3 0 10-16,-9-9-5 16,-9-15-2-16,-3-4-4 15,-4-3-15-15,4 4-1 16,3 9-4-16,2 8 9 15,3 10 7-15,2 0 4 16,-1 2 0-16,2 15 0 16,2 2 11-16,4 2 5 0,4-3 1 15,3 0-16 1,0-3 9-16,13-2 3 0,5-2-4 16,6 0 6-16,7-5-12 15,5-3 2-15,1-2-5 16,-1-1-42-16,-3 0-113 15,-3 0-198-15</inkml:trace>
  <inkml:trace contextRef="#ctx0" brushRef="#br0" timeOffset="162608.84">5401 11389 800 0,'0'0'138'0,"0"0"-134"0,80-18 2 16,-43 6-5-16,-4 2 7 16,-3 4-5-16,-6-2-3 15,-9 2-11-15,-11-1-50 16,-4 0-27-16,-10-1-90 16,-20-3 19-16,-3 1 43 15,0 2 68-15,5 5 48 16,7 0 202-16,2 3-87 15,1 0-34-15,6 8-17 16,0 10-16-16,5 5-3 16,5 5 0-16,2 4 2 15,0-1-21-15,18-2-3 16,4 1 2-16,8-4-3 0,6-3-13 16,3-7 7-16,8-8-10 15,3-6 6-15,0-2 1 16,-3 0 7-16,-9-9 4 15,-15-2-17-15,-7-5-2 16,-8-1-5-16,-5-4-10 16,-3-1-93-16,0 3-102 15,-5 6-307-15</inkml:trace>
  <inkml:trace contextRef="#ctx0" brushRef="#br0" timeOffset="164540.31">6645 11198 693 0,'0'0'57'15,"0"0"-24"-15,0 0-3 0,0 0-6 16,0 0-17-16,0 0-7 15,0 0 7-15,-9 67 32 16,9-38-7-16,0 1-1 16,0-3-17-16,0-3 1 15,0-5-8-15,0-1-4 16,0-5-1-16,0-1 6 16,0-4-8-16,0 0-23 15,0-4-109-15,0-4-104 16</inkml:trace>
  <inkml:trace contextRef="#ctx0" brushRef="#br0" timeOffset="164690.37">6618 11058 862 0,'0'0'31'15,"0"0"-25"-15,0 0-5 16,0 0-1-16,0 0-131 15,0 0-136-15</inkml:trace>
  <inkml:trace contextRef="#ctx0" brushRef="#br0" timeOffset="165189.04">6830 11278 942 0,'0'0'85'15,"0"0"-73"-15,0 0-1 16,0 0 7-16,0 0-18 16,0 0-3-16,26-39-4 15,-4 46 0-15,-2 16-5 16,-2 8 2-16,-6 6 5 15,-3-2 1-15,-3 1 4 16,-2-9 1-16,-2-9-1 16,-1-6 0-16,-1-8 1 15,2-4-1-15,-2 0 3 0,0 0 2 16,1-16 9-16,4-9 9 16,6-9-23-16,5-9 0 15,2-1 1-15,7 1-1 16,-1 4 0-16,3 12-1 15,-5 11-6-15,-2 10 6 16,-3 6-1-16,-1 6-4 16,-2 15-4-16,-3 11 7 15,-5 5-2-15,1 3 5 16,-4-1 8-16,-3 0-7 16,0-4 3-16,0-3-3 15,0-6 2-15,0-3-3 16,0-3-6-16,0-3-78 0,0-7-96 15,0-10-375-15</inkml:trace>
  <inkml:trace contextRef="#ctx0" brushRef="#br0" timeOffset="165647.81">7610 11265 825 0,'0'0'105'0,"0"0"-60"16,0 0 11-16,0 0-26 15,0 0-30-15,0 0 0 16,36 70 4-16,-20-27 5 16,-5 0-9-16,-5-3-1 15,-5-9 1-15,-1-9 1 16,0-10-1-16,0-8 1 0,0-4 5 15,0 0 8-15,0 0 41 16,0-8 15-16,0-11 5 16,2-15-41-16,9-14-34 15,9-8-3-15,10-3-21 16,5 3-68-16,1 15-39 16,-4 14-110-16,-11 17-56 15</inkml:trace>
  <inkml:trace contextRef="#ctx0" brushRef="#br0" timeOffset="166548.14">7991 11304 449 0,'0'0'386'0,"0"0"-331"16,0 0-46-16,0 0 16 15,104-15 21-15,-70 8-6 16,2 1-31-16,-3 2-8 16,-3-2 1-16,-8-1-4 15,-8-1-15-15,-10 0-26 16,-4-3-12-16,-1-2-38 16,-19 1 54-16,-8-1 35 15,-4 6 4-15,1 2 2 0,3 5 32 16,4 0 4-1,3 4-6-15,6 10-11 0,3 5-7 16,5 5 1-16,7 3-2 16,0 0 1-16,13 1-2 15,15-2-2-15,11-1-1 16,10-5 9-16,5-8-2 16,7-6-7-16,2-6-4 15,0 0 14-15,-7-11-16 16,-8-5-1-16,-14 0-4 15,-13-4 6-15,-10 0-10 16,-11-2 1-16,0 3-44 16,-18 1 31-16,-9 6 12 0,-7 5 6 15,-1 7 1 1,4 0 0-16,4 3 10 0,9 13-11 16,8 1-2-16,5 3 1 15,5 2-4-15,0-2 5 16,12-2 4-16,8-3-4 15,5-5 3-15,3-6 3 16,5-4-4-16,-3 0-2 16,1-4 8-16,-5-8-4 15,-10-4 0-15,-4-1 3 16,-3 0 2-16,-4 0-7 16,-2 5-1-16,-2 5 4 15,-1 4 2-15,0 3 0 0,2 1-7 16,-1 26-15-16,5 18 10 15,0 17 5-15,1 7 0 16,1 1 2-16,2-9 1 16,-2-8-2-16,-1-6-1 15,-4-10 2-15,-1-10 0 16,-2-8 4-16,0-11 1 16,0-5-3-16,0-2 16 15,0-1 37-15,0 0 8 16,0-8 6-16,0-13-25 15,0-9-15-15,4-13-4 16,5-10-20-16,0-10-6 16,7-12-1-16,-2 0 2 15,2 9-2-15,-1 14 0 0,-1 16-4 16,-4 17-2-16,-1 6-3 16,-1 6-34-16,-1 2-31 15,0 5-27-15,2 0-40 16,-4 0-153-16</inkml:trace>
  <inkml:trace contextRef="#ctx0" brushRef="#br0" timeOffset="167201.79">8910 11231 254 0,'0'0'597'16,"0"0"-501"-16,0 0-96 15,0 0-2-15,0 0 2 16,0 0 0-16,17 81 26 16,-15-46-13-16,-1-1 0 15,2-7-8-15,-1-5-4 16,1-9 6-16,-2-6-7 15,1-4-29-15,-2-3-96 16,0-8-205-16</inkml:trace>
  <inkml:trace contextRef="#ctx0" brushRef="#br0" timeOffset="167353.49">8975 11129 942 0,'0'0'106'0,"0"0"-85"15,0 0-21-15,0 0-3 16,0 0-20-16,0 0-35 16,79 18-43-16,-52-5-213 15</inkml:trace>
  <inkml:trace contextRef="#ctx0" brushRef="#br0" timeOffset="168089.76">9133 11243 787 0,'0'0'74'15,"0"0"-64"-15,0 0 34 16,-54 85-16-16,53-54-5 16,1 0 4-16,0-1-13 15,6-3-6-15,9-6-3 16,3-6-5-16,-2-5-1 15,4-7 1-15,-1 0 10 16,-1-3-10-16,-2 0-2 16,-5-3-1-16,2-10 1 15,-8-11-1-15,-5-4-18 16,0-7-25-16,-3-5 4 0,-14 2 15 16,-1 2-4-16,-1 11 27 15,4 8 4-15,2 12 13 16,4 5-6-16,-3 0-5 15,3 12-2-15,1 10-2 16,4 3-3-16,2 2 5 16,2 1 1-16,0-2 4 15,11-4-5-15,5-5 1 16,1-3-1-16,2-5 0 16,1-5 3-16,0-4-3 0,3 0 7 15,-2-17-4 1,1-9 8-16,0-3 3 0,4-1-13 15,-1 5 5 1,-2 5-6-16,-1 6 0 0,-3 9-5 16,-7 5 5-16,-3 0-1 15,0 3-15-15,-5 12-7 16,-2 1 17-16,-2 4 5 16,0 0 0-16,0-3 1 15,0-1-1-15,0-8 1 16,0-2 0-16,0-5 0 15,0-1 0-15,0 0 0 16,0-10 14-16,11-12 47 16,8-8-59-16,6-4 3 15,5 5 11-15,1 6-7 0,-1 7 18 16,1 9 11-16,-3 7-12 16,-3 0-12-16,-1 9-4 15,-4 9 1-15,-1 7-8 16,-3 1-2-16,-3 9-1 15,1 4 0-15,-4-2-51 16,1-2-132-16,-1-10-627 16</inkml:trace>
  <inkml:trace contextRef="#ctx0" brushRef="#br0" timeOffset="168490.69">10418 11211 384 0,'0'0'628'0,"0"0"-621"15,0 0-7-15,0 0 0 16,0 95 7-16,0-60-6 15,0 0 0-15,0-3-1 16,0-5 0-16,0-4-4 16,0-6-87-16,0-9-101 15,-3-8-483-15</inkml:trace>
  <inkml:trace contextRef="#ctx0" brushRef="#br0" timeOffset="168947.97">10343 11064 694 0,'0'0'139'0,"0"0"-133"16,-110 92-3-16,79-42 17 15,4 4 11-15,9 4 11 16,6 5-13-16,9 0-9 15,3-3-9-15,7-5-2 16,20-6-1-16,10-9-7 16,5-10 3-16,7-9-1 15,2-8-3-15,3-10-13 0,2-3 2 16,4-1 2-16,1-19 9 16,0-10 5-16,-4-6-5 15,-10-7 0-15,-12-9 2 16,-11-9-2-16,-8-1 1 15,-10-1-1-15,-6 9-8 16,0 4 8-16,-19 8 9 16,-6 7-4-16,-2 6 12 15,1 4 4-15,-2 8 9 16,3 4-6-16,1 5-11 16,2 2-1-16,1 3-12 15,0 3 0-15,2 0-3 0,2 0 1 16,4 5-9-1,-1 9-43-15,2 0-103 0,0-3-193 16</inkml:trace>
  <inkml:trace contextRef="#ctx0" brushRef="#br0" timeOffset="170177.44">11144 11349 788 0,'0'0'83'0,"0"0"-76"15,-92 37-4-15,73-9-3 16,8 2 0-16,11-3-6 16,0-5 6-16,3-3 2 15,15-7-1-15,-3-5 9 16,4-5-10-16,1-2 0 16,5-2 9-16,2-17 3 15,4-10-5-15,1-1 4 16,0-2 2-16,0 4-12 15,-4 8-1-15,-3 9 1 16,-2 8 0-16,-5 3-2 16,-1 5-4-16,-3 15-3 15,-4 10-9-15,-4 3 15 0,-6 3 1 16,0-1 0-16,0-7 0 16,-8-7 2-16,-1-5 1 15,1-9 1-15,3-4 0 16,2-3 3-16,2 0 22 15,1-6 36-15,0-16-36 16,0-9-22-16,12-9-6 16,15-7 0-16,3 3 8 15,4 5-4-15,-1 9-3 16,-5 11-1-16,-1 12-10 16,0 7 4-16,0 0 6 15,1 10 0-15,5 7 1 0,1 3-2 16,5 1 3-1,6-1-2-15,7-2 6 0,-1-4 3 16,-3-3-9-16,-4-7 0 16,-8-4 0-16,-5 0 2 15,-7-4-2-15,-4-10-3 16,-4-1-6-16,-7-5-5 16,-4-1-3-16,-5-2-2 15,0-1 7-15,-14 3 12 16,-7 4 7-16,-6 5 0 15,-4 5 2-15,-2 6-2 16,0 1-2-16,2 2 0 16,1 16-3-16,5 2 0 15,5 4 7-15,6 3-5 16,3-4-1-16,11 0 1 0,0 0-3 16,3-6-1-16,19-1 1 15,7-6 8-15,8-6-6 16,3-4 5-16,5 0-5 15,-6-9 0-15,-3-10 0 16,-8-6 1-16,-7-6 4 16,-3-7-6-16,-5-5-2 15,-7-7-5-15,-3 0-11 16,-3-2 16-16,0 7 2 16,0 6-1-16,-7 9-1 15,-2 11 5-15,6 7-5 0,0 6 9 16,3 6 10-16,0 0 0 15,-2 0-19-15,-1 14 0 16,-1 12-4-16,-1 15 4 16,2 9 13-16,3 8 11 15,0-3-6-15,0 1 7 16,0-4-6-16,11 1-14 16,1-6-2-16,6-3-6 15,-1-4-3-15,6-10-90 16,1-6-39-16,1-12-326 15</inkml:trace>
  <inkml:trace contextRef="#ctx0" brushRef="#br0" timeOffset="170897.27">12975 11172 476 0,'0'0'471'0,"0"0"-415"16,0 0-31-16,0 0 38 15,0 0-8-15,0 0-8 16,-23-46-7-16,23 46 2 0,0 0-20 16,0 0-15-1,0 0-6-15,0 0 7 0,0 0-7 16,0 0 1-16,0 0-2 16,8 0-11-16,10 0 8 15,3 6 3-15,3 6 0 16,-6 6 0-16,-10 2-6 15,-8 5-2-15,0 1-11 16,-20 3 13-16,-4-5 6 16,3-4-1-16,5-7 1 15,8-4 1-15,8-5-1 16,0 1-1-16,6-1-23 16,21 2 8-16,7 2 11 0,5 2 10 15,-6 3-10 1,-8 2 2-16,-10 6-5 0,-15 4-4 15,0 0 3-15,-22 4 9 16,-14-3 2-16,-9-5 11 16,-1-4 2-16,1-6 5 15,6-4 7-15,8-3-7 16,10-4-16-16,11 0-4 16,10-7-49-16,0-18-133 15</inkml:trace>
  <inkml:trace contextRef="#ctx0" brushRef="#br0" timeOffset="171557.54">13127 10906 368 0,'0'0'497'15,"0"0"-493"-15,0 0-4 16,-81-67 9-16,58 58 43 16,-4 5-15-16,-6 4-8 15,-7 0-21-15,-6 16 6 16,-2 9 1-16,-3 7 5 16,2 6-7-16,2 4-4 15,0 4 1-15,5 4 3 0,3 4 8 16,2 1-4-1,6 0-7-15,1 0 1 0,6 2 0 16,5 4-5-16,8-1-2 16,4 1-1-16,7-5 0 15,0-5 0-15,8-4-3 16,14-2 1-16,6-2-1 16,13-2 2-16,6-3 1 15,5-5-1-15,14-8 3 16,4-9-3-16,10-7 2 15,-2-9-1-15,-2 0 7 16,-4-9-9-16,-10-10 6 16,-5-3-3-16,-6-6-3 15,-8-9 2-15,-4-7-3 0,-5-6-1 16,-8-9-17-16,-6-10-1 16,-2-5 7-16,-4-1-6 15,-5 7 2-15,-2 11 13 16,-7 13 2-16,0 7 1 15,-4 3 40-15,-16 1-35 16,-5 2 19-16,-6 2-5 16,-7 2 11-16,-8 1-6 15,-5 5-9-15,-6 3-4 16,-1 7 1-16,3 3-10 16,7 2 1-16,5 6-6 15,10 0 2-15,5 2-40 16,4 21-56-16,3 1-111 0,2 1-274 15</inkml:trace>
  <inkml:trace contextRef="#ctx0" brushRef="#br0" timeOffset="209130.65">3301 12222 283 0,'0'0'13'0,"0"0"9"0,0 0 13 15,0 0 10 1,0 0 22-16,0 0-7 0,0 0 7 16,0-35-8-16,0 35-11 15,0 0-13-15,0-3 8 16,0 3-4-16,0 0-17 15,0 0-1-15,0 0-5 16,0 0-14-16,0 0 4 16,0 0-3-16,0 0-1 15,0 0 2-15,0 0-8 16,0 0 2-16,0 0 0 16,0 0-4-16,8 0-9 15,19 0 15-15,14 0 9 16,17 0 19-16,17 0-10 15,15-6 1-15,10-8 0 0,-2-3-2 16,-8 3 0-16,-16 2-5 16,-14 5-11-16,-18 1-1 15,-14 6-6-15,-13 0-38 16,-12 0-115-16,-3 0-195 16</inkml:trace>
  <inkml:trace contextRef="#ctx0" brushRef="#br0" timeOffset="209440.35">3755 12210 662 0,'0'0'103'0,"0"0"-103"0,0 0-21 15,0 0 21-15,12 115 36 16,-2-59 23-16,4 6-18 15,-1 0-21-15,-4-3-12 16,3-5-4-16,1-8-1 16,1-8-3-16,-2-11-18 15,7-10-93-15,-1-16-76 16,-3-2-350-16</inkml:trace>
  <inkml:trace contextRef="#ctx0" brushRef="#br0" timeOffset="210011.83">4104 12178 708 0,'0'0'108'0,"0"0"-79"16,0 0-29-16,0 0-34 15,10 73 34-15,-2-14 37 16,-1 8 35-16,1 2-40 15,2 1-21-15,-2-3-1 16,-5-10-2-16,0-10-4 16,-3-18 8-16,0-10 1 0,0-11-1 15,0-6 6-15,0-2-4 16,0 0 15-16,0-6 15 16,-5-25-1-16,-1-19-43 15,6-17-5-15,0 4-17 16,0 13 10-16,12 20 0 15,4 22 10-15,4 8-9 16,10 10-5-16,6 20 12 16,4 9 2-16,-1 10 2 15,-2-1 4-15,-1-4 1 16,1-7 23-16,-6-13-23 16,-1-6-2-16,1-10 4 15,1-3-6-15,-1-5 9 16,-1-5-8-16,-4-13-2 0,-7-8-17 15,-10-11-12-15,-6 0-3 16,-3-3-7-16,-6 7-3 16,-14 11 31-16,-5 10-4 15,4 11 15-15,-4 1 9 16,4 15 2-16,0 15-4 16,6 11 4-16,8-2 4 15,7 1 3-15,0-8-12 16,14-3-4-16,6-1 7 15,8-7 3-15,2-6 7 16,8-5-4-16,5-3-4 16,3-7-4-16,2 0 0 15,-8 0-2-15,-1-7-5 0,-5-5-88 16,-11-6-116-16,-9-2-594 16</inkml:trace>
  <inkml:trace contextRef="#ctx0" brushRef="#br0" timeOffset="210883.53">5550 12353 801 0,'0'0'52'16,"0"0"-52"-16,0 0 9 15,0 0-2-15,0 0 13 16,-90-7-4-16,72 26-1 15,5 3-9-15,8-3-4 16,5 1-2-16,0-2 1 16,5 2 7-16,19-1-6 15,10 1 5-15,9 5 4 16,5 0-8-16,-2 6-2 16,-7 0 8-16,-14-1-9 15,-13-3-7-15,-10-6 7 16,-2-3-6-16,-15-1 2 0,-20-4 4 15,-8-5 51-15,-2-4 9 16,-1-4-8-16,6 0-16 16,12-2-15-16,5-10-9 15,10-2-12-15,13-3-66 16,0 0-138-16,28-2-399 16</inkml:trace>
  <inkml:trace contextRef="#ctx0" brushRef="#br0" timeOffset="211181.29">5979 12383 377 0,'0'0'494'0,"0"0"-473"16,-98-15-15-16,68 25 4 15,3 15 11-15,5 11 2 16,11 8-7-16,8 4-1 16,3 1 8-16,14-1-10 15,19-7 3-15,10-7-4 16,6-4 13-16,3-12-11 16,2-5-4-16,-6-8-5 15,-5-5-5-15,-1 0-20 0,-9-3-78 16,-8-18-84-16,-7-12-116 15</inkml:trace>
  <inkml:trace contextRef="#ctx0" brushRef="#br0" timeOffset="211587.63">6232 12162 803 0,'0'0'116'0,"0"0"-116"15,0 0-8-15,0 0-14 16,5 77 22-16,3-21 60 16,-1 6-24-16,1 2 1 0,2-2-19 15,-2-4-16-15,-4-3 7 16,-1-11-6-16,-3-8-1 16,0-14 0-16,0-11-2 15,0-8 9-15,0-3-6 16,0 0 8-16,0-14 20 15,6-24-4-15,4-15-27 16,7-6-16-16,5 8-8 16,2 14 11-16,-1 17 10 15,-1 12-1-15,6 8-5 16,2 0 3-16,3 12 6 16,1 12 1-16,-5 5 10 15,-7 6-5-15,-4-1-5 16,-6 3 2-16,-6-3-2 0,-3-5 3 15,-2-4-8-15,-1-7-32 16,0-8-141-16,0-10-239 16</inkml:trace>
  <inkml:trace contextRef="#ctx0" brushRef="#br0" timeOffset="212240.4">6742 12475 603 0,'0'0'129'0,"0"0"-67"15,0 0 3-15,0 0-8 16,0 0-11-16,0 0-37 16,48-34-9-16,-23 54-5 15,0 13 0-15,-4 7 4 16,-6 7 1-16,-5 0 1 16,-8-9-1-16,-2-8-1 15,0-11 1-15,-2-7 0 0,-5-8 2 16,4-2 5-16,3-2 22 15,0 0 16-15,0-18 15 16,9-14-23-16,18-16-37 16,13-7-19-16,6 0-5 15,2 7-34-15,-6 14 28 16,-9 13 12-16,-11 10 16 16,-11 8-2-16,-8 3 0 15,-3 1-8-15,0 18 3 16,-5 11 9-16,-7 3 12 15,3 4-11-15,5-4 10 16,4 2-10-16,1-8 8 16,20-4-7-16,10-7-1 15,8-12 3-15,6-4 1 16,-2 0 1-16,-1-16-3 0,-6-7 7 16,-8-4-8-16,-10-5 8 15,-9 0-4-15,-9-2-5 16,-9 0 23-16,-24-1-11 15,-9 4-10-15,-2 7 9 16,2 8-12-16,6 10-1 16,12 6 1-16,6 2-17 15,11 15-128-15,7 1-307 16</inkml:trace>
  <inkml:trace contextRef="#ctx0" brushRef="#br0" timeOffset="213108.66">7856 12047 694 0,'0'0'56'0,"0"0"7"16,0 0 7-16,0 0-43 15,0 0-24-15,9 86-3 0,6-15 90 16,-3 8-40-16,0-3-19 15,-5-2 5-15,2-6-20 16,-1-8-6-16,-4-9-3 16,1-7-2-16,-5-16-3 15,0-10-2-15,0-8 1 16,0-6 2-16,0-4 1 16,-12 0 0-16,-6-5 9 15,-9-20-13-15,-7-12-7 16,-4-4-13-16,1 5-5 15,6 10 15-15,3 13 6 16,5 12-1-16,1 1-2 16,1 9 3-16,4 14-1 0,6 6 0 15,8-1 0 1,3 1 5-16,0-2 3 0,20-4 2 16,13-4-2-16,8-5 7 15,9-8 4-15,5-6-14 16,2 0 8-16,0-11-5 15,1-11 3-15,-1-7-2 16,-1-9-3-16,-5-7-2 16,-6-5-9-16,-11 3-22 15,-10 12-2-15,-9 14 32 16,-8 13 2-16,-5 6 4 16,-2 2 14-16,0 0-18 0,0 9-1 15,1 13 1 1,-1 7 9-16,3 3 11 0,2 1-8 15,-1-2-9-15,1-4 2 16,2-4-5-16,-2-4-6 16,1-6-37-16,-2-5-93 15,-1-8-141-15</inkml:trace>
  <inkml:trace contextRef="#ctx0" brushRef="#br0" timeOffset="213253.28">8350 12366 761 0,'0'0'169'0,"0"0"-169"15,0 0-9-15,0 0-55 0,0 0-154 16,0 0-171-16</inkml:trace>
  <inkml:trace contextRef="#ctx0" brushRef="#br0" timeOffset="214631.77">8404 12468 808 0,'0'0'116'16,"0"0"-66"-16,0 0 2 16,0 0-43-16,0 0-9 15,0 0-3-15,98 13-3 0,-74 15 5 16,-3 3-4-1,-11 1 3-15,-4-4 0 0,-4-6 2 16,-2-7-1-16,0-6-6 16,0-5 2-16,0-4 4 15,-3 0 1-15,0-9 18 16,3-17 27-16,0-12-30 16,4-11-14-16,22 1-1 15,2 5-2-15,3 11-6 16,-2 14 4-16,-1 12 5 15,2 6-5-15,1 0 4 16,3 16-4-16,2 6 4 16,3 2 9-16,6 1-3 0,0-2 8 15,-3-5-12 1,-4-6 8-16,-8-6-8 0,-3-6-2 16,-8 0 9-16,-4 0-9 15,-6-12-1-15,-6-8-10 16,-3-4 4-16,0-3-2 15,-19 4-1-15,-2 1-4 16,-8 8 14-16,3 7 4 16,-1 7 5-16,2 0-9 15,5 13 0-15,4 10-6 16,7 4 5-16,9 3 1 16,0 2 1-16,3-2 0 0,13 1-1 15,10-8 2-15,2-3-2 16,3-9 3-16,1-8 3 15,-3-3-6-15,-3-3 2 16,-6-18 1-16,-4-2-3 16,-3-4-8-16,-6 1 3 15,-2 6 5-15,-4 8 0 16,-1 7 3-16,0 5 1 16,0 11-4-16,0 28-28 15,-9 18 28-15,-7 16 23 16,-4 4 7-16,-5 7-4 15,-3-5-5-15,-2-10-14 16,3-10-1-16,2-19 15 16,3-10 28-16,2-12-30 15,8-8-5-15,3-10-5 0,2 0 3 16,2-20 5-16,5-19-17 16,2-16-51-16,24-11-4 15,12-3-32-15,2 4-7 16,2 15 12-16,-2 13 78 15,4 15-3-15,5 8 7 16,3 5 0-16,-1 5 3 16,-2 2 8-16,-3 1 7 15,-4-2-11-15,-6-1 4 16,-7-2-10-16,-3-4 2 16,-7-4-3-16,-7-4-5 15,-6-3-9-15,-6-3-4 0,0 1-2 16,-4 5 8-16,-14 5 12 15,-1 5 12-15,-1 8 16 16,4 0-8-16,-1 13-16 16,1 17-2-16,4 9 16 15,6 4 1-15,6 4-3 16,0-1 0-16,15-10-1 16,9-3-5-16,4-8 3 15,8-11-12-15,0-3 10 16,1-11-8-16,0 0 6 15,-4-8-3-15,-5-17 8 16,-7-8-14-16,-9-12-3 16,-10-13-23-16,-2-7-13 0,-12 0 20 15,-11 9 1 1,-4 11 12-16,1 12 4 0,2 11 2 16,5 12 2-16,5 4 16 15,8 6 14-15,3 0-17 16,3 0-6-16,0 4 1 15,3 6 5-15,15 1 5 16,12 1 6-16,11-5-9 16,1-4-16-16,0 0 6 15,-2-3 2-15,-7 0-8 16,-8 0-1-16,-8 0 0 16,-9 2 0-16,-4 6-2 15,-4 9-4-15,0 12 4 16,0 9 1-16,-6 8 1 0,0 2 2 15,6-3 0 1,0-6 14-16,0-9-9 0,5-8-2 16,11-5 0-16,2-6 0 15,9-7-5-15,9-1-9 16,7-3-80-16,3-8-239 16</inkml:trace>
  <inkml:trace contextRef="#ctx0" brushRef="#br0" timeOffset="-213963.37">10413 12437 540 0,'0'0'305'15,"0"0"-173"-15,0 0-39 16,0 0-33-16,0 0-60 15,0 0 0-15,2 82 0 16,-2-33 13-16,0 1-3 16,3-4-6-16,13-3 0 15,-4-9 0-15,1-6-3 16,-5-8 2-16,1-6-3 16,-6-6 2-16,0-4 0 0,0-4-1 15,6-3 10-15,0-22-11 16,3-9-25-16,1 0 10 15,1 8 12-15,2 5 0 16,4 13-4-16,5 4-8 16,9 4 2-16,3 6 13 15,-2 14-3-15,-3 1-1 16,-2 0 4-16,-1-3 0 16,-7-3-1-16,-1-4 3 15,-6-7 2-15,-5-4 20 16,-2 0-4-16,-2-8 23 15,3-17-19-15,-3-9 3 16,-3-9-19-16,-2-9 11 16,-1-9-15-16,0-5 3 15,0 5-7-15,0 12 0 0,-3 16-16 16,0 17-14-16,2 16-20 16,-2 0-86-16,-3 20-231 15,0 9-182-15</inkml:trace>
  <inkml:trace contextRef="#ctx0" brushRef="#br0" timeOffset="-212920.41">10397 12662 589 0,'0'0'137'16,"0"0"-137"-16,0 0-4 16,0 0 4-16,0 0 11 15,0 0 43-15,118 32-16 0,-67-32-27 16,-8-10-5-16,-5-4 4 16,-12-3-3-16,-11-1-4 15,-12-2 7-15,-3-1-10 16,-12-3-8-16,-21 2-11 15,-12 6 16-15,-4 9 3 16,-2 7 11-16,2 0-10 16,6 15 4-16,7 9-3 15,14 3-3-15,13 4 1 16,9 6 0-16,7 2 3 16,23-2 2-16,15-1 2 15,12-10 0-15,2-9 8 0,4-10-15 16,3-7 2-1,-4-6 0-15,-10-15-2 0,-11-4 0 16,-17-5 0-16,-17-1 8 16,-7-5-8-16,-4-5-2 15,-25 0-5-15,-10 7-1 16,-9 11 8-16,-2 15 0 16,-1 8 20-16,11 3-13 15,12 16-7-15,15 2-4 16,13 7 1-16,8-2 1 15,37-1-61-15,13-8-98 16,13-15-486-16</inkml:trace>
  <inkml:trace contextRef="#ctx0" brushRef="#br0" timeOffset="-212590.3">11056 12303 757 0,'0'0'108'0,"0"0"-105"16,0 0-3-16,0 0 21 15,0 0 28-15,94 0-6 16,-52-3-30-16,0-1-4 0,-2 1-5 15,-1 0 2-15,4 2 3 16,-2-1-7-16,2-2-2 16,3 2 3-16,-4-1-1 15,-2 2 6-15,-10-1-5 16,-12 2-3-16,-5 0 0 16,-8 0-16-16,-5 0-71 15,0 0-177-15</inkml:trace>
  <inkml:trace contextRef="#ctx0" brushRef="#br0" timeOffset="-212294.07">11383 12325 822 0,'0'0'87'0,"0"0"-87"15,0 0 0-15,0 93 18 16,0-41 29-16,4 0-15 16,1-4-9-16,3-3-15 15,-1-4-7-15,2-4 3 0,-2-7-4 16,1-2-16-1,1-8-94-15,7-13-79 0,5-7-357 16</inkml:trace>
  <inkml:trace contextRef="#ctx0" brushRef="#br0" timeOffset="-212082.78">11887 12489 673 0,'0'0'207'16,"0"0"-196"-16,0 0-11 16,0 0 35-16,-12 88 2 0,8-54-18 15,1-2-12 1,3-1-6-16,-3-2-1 0,0-3-1 16,-1-3-39-16,-3-10-112 15,0-9-223-15</inkml:trace>
  <inkml:trace contextRef="#ctx0" brushRef="#br0" timeOffset="-211911.71">11920 12339 544 0,'0'0'373'0,"0"0"-361"0,0 0-12 15,0 0-17 1,0 0-89-16,0 0-108 0</inkml:trace>
  <inkml:trace contextRef="#ctx0" brushRef="#br0" timeOffset="-211091.38">12033 12481 921 0,'0'0'60'16,"0"0"-43"-16,0 0-17 16,0 0-5-16,0 0-6 15,80 21 6-15,-61 10 5 0,-1 4-5 16,-11 0 4-16,-1-2 1 16,-6-5-1-16,0-5-1 15,0-7 0 1,0-5-1-16,0-4 3 0,0-5 7 15,0-2-5-15,0 0 36 16,6-11 5-16,11-19-36 16,5-11-7-16,10-3-1 15,2 5 0-15,-3 8-6 16,-7 9 7-16,-3 12-6 16,-3 10-2-16,-6 0 3 15,-2 17-12-15,-5 7 10 0,-3 4 4 16,-2 1 3-16,0 0 4 15,0-4 0-15,-7 0-3 16,3-7 3-16,-1-5 5 16,1-2 7-16,1-6-8 15,1-1 8-15,2-4 24 16,0 0 20-16,0-15-11 16,12-16-35-16,10-13-11 15,10-6-3-15,2-5 0 16,2 4 1-16,0 10-1 15,-5 13-1-15,-2 11-11 16,-6 17 10-16,0 0-5 16,-5 10 1-16,3 11-6 0,-2 7 12 15,0 0 0-15,5-3 0 16,3-3 9-16,3-7-4 16,1-5-3-16,-1-6 4 15,3-4-3-15,-3 0-1 16,-2 0-2-16,0-8 0 15,-8-6-10-15,-4-3-5 16,-8-3 1-16,-8 0 5 16,0 3-4-16,-8-1 2 15,-11 6-1-15,-1 3 12 16,-2 6 2-16,1 3-2 16,2 5 5-16,-1 13 1 15,7 7 5-15,3 2 1 16,5 7-3-16,5-1 4 0,0 3-5 15,6-2 2-15,9-2-1 16,1-3-2-16,4-4-3 16,2-6 1-16,2-3-1 15,6-6 2-15,7-8 5 16,-3-2-4-16,-2-2-7 16,-10-18-61-16,-7-12-139 15,-15-9-739-15</inkml:trace>
  <inkml:trace contextRef="#ctx0" brushRef="#br0" timeOffset="-210423.06">13721 12277 793 0,'0'0'100'0,"0"0"-22"15,0 0-14-15,0 0-14 16,0 0-50-16,0 0-3 16,-6 48 0-16,6-9 3 15,0 8 19-15,6 0-3 16,-2-8-13-16,-1-5-2 16,-1-9 1-16,-2-9-1 0,0-4 3 15,0-5-4-15,0-2-13 16,0-4-44-16,-2-1-40 15,-9 0-73-15,-1-8-148 16</inkml:trace>
  <inkml:trace contextRef="#ctx0" brushRef="#br0" timeOffset="-210166.41">13479 12253 630 0,'0'0'213'16,"0"0"-164"-16,0 0-3 16,0 0 5-16,0 0-28 15,0 0-13-15,75-33-1 0,-36 29 7 16,5-2-15-16,3 4 2 16,-1-2-2-16,-3 3 0 15,-1 1-1-15,-6 0-35 16,-7 0-30-16,-6 7-20 15,-5 13-30-15,-12 8-65 16,-6 5-131-16</inkml:trace>
  <inkml:trace contextRef="#ctx0" brushRef="#br0" timeOffset="-209978.91">13661 12755 667 0,'0'0'145'0,"0"0"-84"15,0 0 50-15,0 0 2 16,0 0-59-16,0 0-27 16,99-12-21-16,-35-2-3 15,3 1 0-15,-3 4-6 16,-6 2-98-16,-9-2-132 16,-13 1-220-16</inkml:trace>
  <inkml:trace contextRef="#ctx0" brushRef="#br0" timeOffset="-209577.98">14112 12432 864 0,'0'0'47'0,"0"0"-47"15,0 0-5-15,0 0-1 16,86 45 2-16,-69-13 4 15,-7 2 0-15,-4-1 0 16,-6-8 1-16,0-4 2 16,0-6-3-16,0-6-8 15,0-5 4-15,0-4 4 16,0 0 8-16,-1-1 45 16,-2-17-24-16,3-10-12 0,0-11-4 15,23-10-9 1,9-2-2-16,5 8-1 0,1 11-1 15,-4 15 0-15,-1 14-2 16,-2 3 2-16,-3 9 5 16,-4 15-2-16,-5 6 0 15,-5 4 5-15,-3 2-5 16,-1-1-1-16,-3-4 5 16,-2-3-7-16,-4-5-1 15,1-2-27-15,-2-7-153 16,1-8-450-16</inkml:trace>
  <inkml:trace contextRef="#ctx0" brushRef="#br0" timeOffset="-208707.64">14968 12182 785 0,'0'0'86'16,"0"0"-22"-16,0 0-9 16,0 0-18-16,0 0-37 15,0 0 0-15,-12 123 14 16,9-66 13-16,1-3-7 16,2 1-3-16,0-10-9 0,0-9-7 15,0-12 8 1,0-14-2-16,0-9 1 0,0-1-4 15,0 0-1-15,0-1 3 16,-5-11 8-16,-6-4-1 16,-5-10-1-16,-7-12-12 15,-2-3-3-15,1 3-20 16,1 6 7-16,3 15 8 16,-1 13 0-16,2 4-2 15,2 0 7-15,-2 15-5 16,5 7 2-16,3 5 6 15,6-3 0-15,5 0 9 16,0-4-4-16,0-5-2 16,12-2 11-16,11-7 7 15,5-1 3-15,10-4-6 0,4-1-10 16,0 0-4 0,0-1-4-16,-5-5-11 0,1-2-63 15,-3 0-71-15,-5-6-130 16</inkml:trace>
  <inkml:trace contextRef="#ctx0" brushRef="#br0" timeOffset="-207926.87">15136 12491 717 0,'0'0'77'0,"0"0"-74"0,0 0 65 16,110-1-1-16,-76-8-32 15,-4 0-18-15,-6 1-16 16,-9 0 5-16,-7-2 1 16,-8-5-7-16,0-4-24 15,-19-2-41-15,-9 1 8 16,-5 5 30-16,2 6 23 16,1 8 4-16,5 1 3 15,5 6 16-15,5 15-3 16,8 11-1-16,7 6 5 15,0 2 5-15,23 0 6 16,9-5-17-16,8-4-4 16,4-9 0-16,2-6-5 15,-1-8 11-15,-2-8-16 16,-3 0 12-16,-1-10-9 0,-5-14 4 16,0-7-7-16,-8-5 0 15,-5-8-20-15,-8-3-14 16,-4 3-17-16,-8 7 26 15,-1 15 25-15,0 12 6 16,0 7 18-16,0 3-14 16,0 12-10-16,0 20-12 15,0 15 12-15,0 7 3 16,0 5 14-16,0-3-3 16,0-2 9-16,2-1-10 15,-2-4 2-15,0-5 5 16,0-10-5-16,0-10 2 0,0-7 1 15,0-8 0-15,0-2 9 16,-3-7 33-16,-2 0 2 16,0-17-5-16,0-19-49 15,4-11-2-15,1-17-6 16,0-10-11-16,6-10-13 16,12-2-14-16,7 5-19 15,2 18 5-15,-1 22 21 16,4 18 12-16,2 18 8 15,2 5-9-15,-3 2-8 16,-4 22 16-16,-9 3 4 16,-9 7-2-16,-9 5 6 15,0 0 1-15,-7 0-2 0,-17-9 5 16,-2-3 5-16,-7-8 10 16,-5-6 24-16,1-3 14 15,4-6-23-15,9-4-18 16,7 0-11-16,10-10-1 15,7-11-126-15,9-3-779 16</inkml:trace>
  <inkml:trace contextRef="#ctx0" brushRef="#br0" timeOffset="-205969.5">15953 12572 939 0,'0'0'105'15,"0"0"-105"-15,0 0-3 16,0 0 3-16,0 0 12 16,88 5-1-16,-60-5 1 15,-7 0-6-15,-6 0-5 16,-7-5-2-16,-5-6-1 15,-3-3-8-15,0-5-26 16,-9-1 10-16,-9 1 9 16,1 0 10-16,-1 5 6 0,6 6 1 15,3 8 3-15,1 0 6 16,2 8-9-16,0 13-12 16,2 5 12-16,4 2 1 15,0-3-1-15,0-1 1 16,13-4-2-16,3 1 2 15,-1-3-1-15,1-1 5 16,1-3-1-16,-4-4 0 16,-1-4 2-16,3-6-1 15,0 0-5-15,4-14 15 16,6-8-5-16,1-1-7 16,2 2 0-16,1 6-3 15,-1 5-1-15,-3 7-3 16,-2 3-2-16,-5 0 3 0,-5 8 2 15,-4 6-7-15,-4 4 5 16,-5 3-1-16,0 0 1 16,0-4-2-16,-6-1-1 15,-4-6 6-15,2-4 5 16,0-1-1-16,4-3-3 16,1-2 10-16,3-1 14 15,0-17-9-15,12-13-12 16,19-10-4-16,11-7-12 15,4 3-9-15,2 10 14 16,-5 10 3-16,-2 18 1 16,-5 7-8-16,-3 7 2 15,-3 18 3-15,0 6 1 0,3-1 4 16,0 2 1-16,3-6 1 16,2-2 1-16,0-5 1 15,0-6-1-15,-5-5-2 16,-3-6-2-16,-3-2 2 15,-6 0 2-15,-2-10-1 16,-4-8 1-16,-3-3-2 16,-6-6 1-16,-4-5-2 15,-2-1 1-15,0-1-4 16,-18 1 4-16,-3 5 3 16,-9 8 12-16,-6 9-5 15,-7 10-4-15,-4 1-4 16,1 18 6-16,3 15-8 0,7 9 7 15,6 1-5-15,8 1 5 16,10-2-6-16,8-4 1 16,4-5-2-16,5-7 4 15,17-6 3-15,9-5-5 16,9-11 4-16,3-4 2 16,6 0-1-16,-1-23-3 15,-2-10-4-15,-4-11 8 16,-4-14-8-16,-5-9-5 15,-5-8-18-15,-6-1 8 16,-7 5 5-16,-3 4-5 16,-7 15 13-16,-2 17 4 0,-3 16 22 15,0 18-20-15,0 1 20 16,0 6-21-16,0 10-3 16,-6 8-11-16,-8 12 6 15,2 8 5-15,2 1 8 16,-2 5-2-16,3 0-3 15,1 6 8-15,2 0-4 16,2-3 7-16,4-7 1 16,0-7-5-16,0-8-5 15,9-5 0-15,4-6-1 16,8-7 5-16,4-7-1 16,4-6 1-16,5 0-7 0,4-15 3 15,-1-10-1 1,0-12 3-16,-4-8-7 0,-3-5-18 15,-11-3 3-15,-8 7-8 16,-10 7 19-16,-1 9-12 16,0 13 15-16,-7 7-8 15,-4 8-1-15,-3 2 0 16,0 10 8-16,-2 15-4 16,2 7 4-16,3 2 2 15,3-1 2-15,5-2-2 16,3-4-1-16,0 1 1 15,0-2 1-15,0-5-1 16,6-1 0-16,4-8-5 16,4-7 0-16,5-5 5 15,9-5 5-15,8-19-1 0,6-7 3 16,2-1-7-16,1 2-5 16,-3 9 1-16,-3 9 6 15,-9 10-6-15,-8 2 3 16,-4 6-12-16,-9 10 9 15,-2 6-3-15,-5 2 5 16,-2-1 2-16,0 2 1 16,0-3-1-16,0-4 0 15,0-5 7-15,0-5-6 16,0-2 0-16,0-2 0 16,0-4 4-16,0 0 10 15,10-8 13-15,14-17-28 0,7-11 0 16,5-1 0-16,2-1 1 15,-2 7 1-15,0 6-1 16,-1 13-1-16,1 9-2 16,-2 3-1-16,-1 0 4 15,-2 3-1-15,-2 3 0 16,1-2 0-16,-1-3 1 16,-2-1 0-16,-4 0 0 15,-4-4 1-15,-5-10 9 16,-1-9-8-16,-3-3 7 15,1-8-2-15,-4-6 1 16,1 1-3-16,-1-1 0 16,2 3 8-16,0 3-4 15,-1 7-7-15,-2 10 23 16,-3 9-12-16,1 8 21 0,-4 0-6 16,0 2-5-16,0 15-24 15,0 9-15-15,0 11 6 16,-6 12 9-16,-4 10 23 15,-1 3-11-15,2 0 2 16,2-5 1-16,2-9-11 16,4-11-2-16,-2-8-2 15,3-5 0-15,0-8-35 16,-2-5-37-16,-1-5-20 16,-1-4-59-16,-7-2-68 0,2-11-250 15</inkml:trace>
  <inkml:trace contextRef="#ctx0" brushRef="#br0" timeOffset="-205802.95">18252 12472 754 0,'0'0'214'0,"0"0"-186"16,0 0 15-16,0 0 55 16,0 0-11-16,0 0-45 15,51-25-28-15,-4 18-13 16,10 1-2-16,4-2-71 15,-5-10-103-15,-12-7-475 16</inkml:trace>
  <inkml:trace contextRef="#ctx0" brushRef="#br0" timeOffset="-204881.75">18914 12236 924 0,'0'0'124'16,"0"0"-124"-16,0 0 0 0,-35 83 0 15,21-31 23-15,7-1-11 16,7-3-9-16,0-9 0 15,8-11 3-15,3-9 1 16,-3-9 2-16,-2-6-8 16,-5-4 3-16,2 0-1 15,-2 0 5-15,2-4 5 16,2-12 1-16,1-6-10 16,5-5-4-16,3 3-11 15,1 7 4-15,5 9 4 16,2 8-7-16,5 0-4 15,0 18 1-15,1 6 9 16,-3 0-1-16,-1-3 5 16,-5-4-1-16,-5-7 2 0,-3-4-1 15,-4-2 6-15,-4-4 16 16,3 0 26-16,0-5 30 16,6-13-19-16,0-10-25 15,-2-6-9-15,-1-11-8 16,-2-6-6-16,-2-3-7 15,-2 2-4-15,2 10-5 16,-2 15-19-16,-2 15-50 16,2 12-4-16,0 1-78 15,4 17-240-15,4 2-266 16</inkml:trace>
  <inkml:trace contextRef="#ctx0" brushRef="#br0" timeOffset="-204499.77">19584 12306 758 0,'0'0'78'0,"0"0"-61"15,-100-6 59-15,54 16 3 16,4 12-33-16,9 4-19 16,8 7-13-16,10-2-8 15,9 3 2-15,6-5-6 16,0-5-1-16,2-5 2 15,11-3-1-15,2-6-2 16,-2-6-4-16,1-4-2 16,1 0 6-16,-2-8 2 0,5-14-2 15,2-9-2-15,2-6-4 16,-1 2-2-16,-3 3 8 16,-5 14 1-16,-4 9 3 15,-1 9 2-15,3 0-6 16,4 13-5-16,3 10 5 15,-3 3 6-15,1 4-6 16,-2-4-4-16,-2 1 4 16,3-5 0-16,-1-2-37 15,0-7-122-15,-2-11-52 16,0-2-454-16</inkml:trace>
  <inkml:trace contextRef="#ctx0" brushRef="#br0" timeOffset="-203915.33">19795 12322 744 0,'0'0'225'0,"0"0"-225"15,0 0-11-15,0 0 11 16,38 106 48-16,-25-62-15 16,-5 0-4-16,0-2-4 15,-4-9-6-15,1-8-14 16,-4-6 5-16,-1-9 3 15,0-6-3-15,0-3 16 16,0-1 10-16,0 0 21 16,0-17-22-16,0-15-22 15,10-16-10-15,7-8-3 16,5-2-3-16,5 6-11 0,-2 11 11 16,-2 15-4-16,2 14-2 15,1 9 3-15,1 3-10 16,2 0 15-16,1 11-12 15,2 7 12-15,0 0 1 16,3-4 1-16,-1 1 1 16,0-5-2-16,-4-5 0 15,-6-2-4-15,-7-3-37 16,-6 0 3-16,-5-8 8 16,-4-12 0-16,-2-3-16 15,0 1 15-15,-9 1 4 0,-9 6 20 16,-2 8 7-16,-2 5 17 15,0 2 7-15,0 2-11 16,4 17 7-16,0 5-8 16,6 7 12-16,7 5-7 15,5 5 7-15,0-3 3 16,2 1 4-16,13-4-10 16,9-3-11-16,2 1 4 15,9-4 5-15,2-5-4 16,6-4-3-16,-1-7 1 15,-1-8-6-15,-2-5-7 16,0-4-111-16,-3-22-148 0</inkml:trace>
  <inkml:trace contextRef="#ctx0" brushRef="#br0" timeOffset="-202901.46">20687 12593 1004 0,'0'0'23'15,"0"0"-23"-15,0 0 0 16,0 0-1-16,89-49 1 16,-44 42-1-16,4 3 1 15,-2 3-3-15,-4 1 3 0,-11-4 0 16,-7 3-2-16,-9-4-13 16,-8-1 4-16,-8-1 8 15,0-2 1-15,-10-4-14 16,-18-2-4-16,-8 4 10 15,-5 3 10-15,0 7 7 16,2 1 11-16,7 1-7 16,5 14 0-16,9 6-10 15,12 4 0-15,6 2 1 16,15 9 11-16,24 1-1 16,17-1 16-16,16-4-15 15,14-8-1-15,11-9-3 0,4-7 6 16,-6-6-6-16,-15-2 12 15,-21 0-15-15,-20-10-2 16,-19-11 0-16,-15-5-4 16,-5-3-11-16,-24-1-22 15,-19 9 12-15,-11 8 21 16,0 10-3-16,9 3 3 16,13 0 0-16,11 16-4 15,15 4 1-15,6 2 3 16,4 2 0-16,23-1 1 15,11-4 1-15,6-7 4 16,4-4 0-16,0-5 2 16,-7-3-5-16,-8 0-3 0,-9-6 5 15,-5-6 0-15,-7-1 0 16,-4 2 2-16,0 4-2 16,-7 7-4-16,5 0-2 15,3 10-5-15,3 12-8 16,4 9 14-16,2 2 9 15,1-2-5-15,1-3 2 16,-4-6 17-16,2-7-10 16,-4-5 5-16,-1-6 15 15,-6-4 1-15,3 0 5 16,3-1 37-16,2-18-14 16,7-10-12-16,2-10-40 15,-4-10 5-15,-1-9-12 16,-3-6-3-16,2-1-3 0,-2 7-30 15,-1 11-21-15,-5 16-43 16,-6 15-19-16,-4 9-114 16,0 5-606-16</inkml:trace>
  <inkml:trace contextRef="#ctx0" brushRef="#br0" timeOffset="-202300.37">22329 12471 118 0,'0'0'846'16,"0"0"-836"-1,0 0-10-15,-15 89 0 16,8-42 23-16,3 0-2 0,-1-3 4 16,5-6-11-16,0-6-14 15,0-9 9-15,0-6-4 16,0-9-5-16,2-3-38 15,5-5-95-15,2-6-142 16</inkml:trace>
  <inkml:trace contextRef="#ctx0" brushRef="#br0" timeOffset="-202154.03">22427 12319 409 0,'0'0'532'0,"0"0"-502"0,0 0-30 15,0 0-3-15,0 0-47 16,0 0-62-16,35 43-39 16</inkml:trace>
  <inkml:trace contextRef="#ctx0" brushRef="#br0" timeOffset="-201747.81">22502 12495 825 0,'0'0'117'0,"0"0"-105"15,0 0-12-15,0 0-7 0,0 0 0 16,60 81 7-16,-49-35 1 16,-5 2 3-16,-5-3-4 15,-1-8 1-15,0-8 2 16,0-8 2-16,-1-11-10 15,-2-4 10-15,1-6-5 16,2 0 5-16,0 0 16 16,0-16 25-16,3-14-2 15,19-9-39-15,10-11 0 16,4 0 1-16,3 7-3 16,-2 11 2-16,-2 17 20 15,-2 12-9-15,-4 3-12 0,-7 8 3 16,0 15-4-1,-5 9-3-15,-7 4 8 0,-2 3-8 16,-4 2 8-16,-1 1-7 16,-1-3-2-16,0-4 1 15,0-1-64-15,-2-12-138 16,0-5-587-16</inkml:trace>
  <inkml:trace contextRef="#ctx0" brushRef="#br0" timeOffset="-200406.03">4462 13407 513 0,'0'0'79'0,"0"0"-46"0,0 0 19 16,0 0 4-16,0 0 4 15,0 0 27-15,-42-33-7 16,42 31-25-16,0 2-2 16,0-2-4-16,0 1-14 15,0 1-16-15,0 0-19 16,11 0-4-16,9 8-17 16,9 15 18-16,8 10 2 15,-4 9-5-15,-6 4 6 16,-9-1-5-16,-8-6 5 15,-7-5-4-15,0-11 2 16,-3-11-3-16,0-6 3 16,0-4 2-16,0-2 7 0,0 0 6 15,0-11 13-15,0-16 26 16,6-9-34-16,8-8-18 16,8-5 5-16,11 0 13 15,7 1-12-15,9 4-6 16,5 9-2-16,-3 10-2 15,-5 8-36-15,-4 10-59 16,-11 7-40-16,-13 0-143 16,-12 0-385-16</inkml:trace>
  <inkml:trace contextRef="#ctx0" brushRef="#br0" timeOffset="-199527.38">5103 13439 607 0,'0'0'290'16,"0"0"-276"-16,0 0-12 15,0 0 24-15,81-25 19 16,-60 14-13-16,-2 4-22 16,-4 0-7-16,-4-1-1 15,-4-1 1-15,-4-1 3 16,-3-3-6-16,0-3-2 15,-16 2-17-15,-2 2 4 16,-3 5 9-16,3 4 10 0,2 3-4 16,1 0 0-16,0 15-4 15,0 7 2-15,3 8 1 16,6 4 2-16,6 1-1 16,0 1 7-16,9-3-4 15,19-7 0-15,8-3 6 16,13-9-3-16,8-7 5 15,9-7 7-15,4 0-14 16,0-13 1-16,-2-7 3 16,-12-3-6-16,-13 1 6 15,-9-2-7-15,-13-3 4 16,-13 2-3-16,-8 1-2 16,0 2-8-16,-26 8-8 15,-8 3 2-15,-2 10 12 16,5 1-3-16,2 3 4 0,9 14-4 15,6 0-1-15,4 1 0 16,10-1 5-16,0-2-2 16,3-1-2-16,18-2 5 15,1-5 3-15,5-3 0 16,-3-4 0-16,-3 0-1 16,-5 0-2-16,-7 0-2 15,-3 0 2-15,-3 0 0 16,2 0 0-16,2 12-3 15,-1 14-18-15,3 11 11 0,-3 11 3 16,-3 6 7 0,-3 1 0-16,0-5-3 0,0-6 3 15,-6-12 6-15,-5-8-3 16,-2-11 12-16,-2-6 1 16,3-5 3-16,-6-2 8 15,-1-5-3-15,7-20 0 16,4-16-10-16,8-11-14 15,8-5-32-15,29 0-5 16,12 10 2-16,8 9 15 16,1 7-10-16,1 10 1 15,-7 7 24-15,-8 8 3 16,-11 6 1-16,-5 0-2 16,-11 11-1-16,-6 6 4 15,-6-4 1-15,-3 0 2 0,-2-1 12 16,0 1 5-16,0-1-10 15,0-3-6-15,0 1-4 16,0-3-10-16,0-7-130 16,0 0-257-16</inkml:trace>
  <inkml:trace contextRef="#ctx0" brushRef="#br0" timeOffset="-199376.75">6069 13323 1002 0,'0'0'87'0,"0"0"-87"0,0 0-14 16,0 0-55-16,0 0-152 15,0 0-50-15</inkml:trace>
  <inkml:trace contextRef="#ctx0" brushRef="#br0" timeOffset="-198635.25">6422 13358 502 0,'0'0'467'0,"0"0"-442"16,0 0-23-16,0 0-2 15,-85 65 9-15,79-30-6 16,6 1 8-16,0-1-2 0,0-5-7 15,11-5-1-15,1-4 2 16,4-6 0-16,2-5-2 16,0-3 3-16,4-7 10 15,-2 0-11-15,2 0 6 16,-1-12-1-16,-4-5 7 16,-3-8-15-16,-8-3 7 15,-6-8-4-15,0-3-3 16,-7-1-22-16,-17 7 11 15,0 4 10-15,-1 11-5 0,1 8 12 16,3 7-3 0,2 3-3-16,4 5-2 0,0 13-6 15,10 6 0-15,4 1 8 16,1 2-4-16,0-4 8 16,9-3 0-16,10-5-4 15,0-3 2-15,0-4 1 16,1-3-3-16,1-5-1 15,5 0 1-15,1-7 10 16,2-13-9-16,1-4 4 16,0-1-3-16,-3 2 0 15,-3 5-2-15,-2 6 0 16,-4 6-10-16,1 6 2 16,-5 0 1-16,-1 9-8 15,-2 13-1-15,-7 2 6 0,-1 2 3 16,-3-1 7-16,0-3 0 15,0-5 0-15,0-9 0 16,0-3-4-16,0-5 4 16,0 0 0-16,9 0 1 15,6-13 9-15,12-14 2 16,10-8-9-16,8-2 5 16,1 0 2-16,6 8 19 15,-4 7-6-15,-2 6 4 16,-10 9-2-16,-9 7-5 15,-9 0-11-15,-3 7-9 16,-6 13-3-16,-3 7 3 0,-2 5-1 16,-4 6 1-16,0-2-64 15,0-10-195-15</inkml:trace>
  <inkml:trace contextRef="#ctx0" brushRef="#br0" timeOffset="-198190.44">7834 13248 951 0,'0'0'90'16,"0"0"-78"-16,0 0-12 16,0 0-15-16,0 0 15 0,-3 88 18 15,3-37 17-15,0-2-21 16,0-5-7-16,6-8 1 16,4-6-7-16,-5-8 4 15,-2-4-5-15,-3-6-29 16,0-2-98-16,0-8-134 15</inkml:trace>
  <inkml:trace contextRef="#ctx0" brushRef="#br0" timeOffset="-197674.05">7792 13078 481 0,'0'0'273'16,"0"0"-251"-16,-91 5-11 16,58 22 35-16,-1 13-14 15,1 12 5-15,6 7-4 16,6 7-9-16,9-2 4 16,8 0-22-16,4-5 9 15,0 0-6-15,13-4-6 16,10-3 3-16,5-5-4 15,9-10-1-15,4-12 0 16,6-12 3-16,7-12 6 0,0-1-7 16,7-14 3-1,2-11 0-15,-2-9-3 0,9-7 1 16,-6-1 1-16,-6-1-2 16,-10 1 4-16,-12-1-6 15,-9-1 1-15,-11-2 1 16,-10 3-2-16,-6-3-2 15,0 6 1-15,-18 0 0 16,-6 2 6-16,-7 5 2 16,-5 3 3-16,2 5-4 15,-5 3 0-15,6 3-5 16,-1 5 0-16,1 4-1 16,3 6-1-16,2 4-1 15,1 0 1-15,6 1 0 16,3 14-10-16,-1 6-16 0,4 5-46 15,0 1-80-15,3-7-282 16</inkml:trace>
  <inkml:trace contextRef="#ctx0" brushRef="#br0" timeOffset="-196437.42">9021 13421 989 0,'0'0'24'16,"0"0"-24"-16,-101 1 0 15,77 18-6-15,8 5-4 16,5 2 6-16,8 1 4 16,3-4 1-16,0 0-1 15,17-7 4-15,7-6 0 16,2-4-1-16,3-6-3 15,-1 0 3-15,-1-5-2 16,-6-9-1-16,0-2 0 16,-4-1 4-16,-3-5 0 0,1 2-3 15,-2 5-1-15,-2 4-3 16,4 7 1-16,-3 4-5 16,2 0-5-16,0 10 0 15,2 10 2-15,-2 6 10 16,-5 2-1-16,3 0 4 15,-8-2-7-15,-4-6 5 16,0-6-1-16,0-7 1 16,0-5-1-16,0-2 2 15,0 0 1-15,-3 0 24 16,2-13 9-16,1-11-19 16,0-6-6-16,10-10-10 15,20-2-1-15,6 0-16 16,10 5 0-16,-1 9-11 0,1 12 21 15,-1 11 0-15,-1 5 1 16,-3 4-2-16,-4 17-5 16,1 5 12-16,0-1-4 15,-2-5 4-15,4-3-1 16,1-6 1-16,2-7 1 16,-1-4 2-16,-1 0-1 15,-2-6 4-15,-6-8-4 16,-2-4 0-16,-2-5 4 15,-6-1-5-15,-6-2 1 0,-5-3 2 16,-11-1 0 0,-1 3-4-16,-7 4-5 0,-17 5 5 15,-10 10 16-15,-2 5-8 16,-4 3 4-16,-4 9-12 16,3 14 2-16,5 6 8 15,6 5 0-15,8 6-8 16,10-1 3-16,7 0-2 15,5-5-1-15,3-8-1 16,19-5 0-16,11-6 4 16,5-6-5-16,5-9-1 15,3 0-1-15,-1-9 2 16,-3-14 0-16,-8-6 3 16,-7-6 3-16,-9-9 3 15,-3-9-5-15,-8-5-1 0,-2-4-2 16,-4 5 0-16,-1 9 14 15,0 15-13-15,0 14 33 16,0 12 10-16,-3 6-6 16,2 1-37-16,-2 11-2 15,-5 20-4-15,-2 13 4 16,5 9 19-16,4 3 5 16,1-2 1-16,0 2-13 15,3-6-11-15,12-2-1 16,0-5-3-16,2-8-99 15,0-11-117-15</inkml:trace>
  <inkml:trace contextRef="#ctx0" brushRef="#br0" timeOffset="-195589.22">10770 13285 808 0,'0'0'78'16,"0"0"-53"-16,0 0 36 15,0 0 5-15,0 0-19 16,0 0-19-16,0 0-2 16,-35-33-9-16,35 31 2 15,0 2 2-15,0 0-10 16,0 0 2-16,0 0-12 16,0 0-1-16,11 0-1 15,11 0 1-15,8 0 0 0,6 0 1 16,-6 10-1-16,-9 7-2 15,-3 3-2-15,-15 5-4 16,-3-1 0-16,-5 0 1 16,-14-3-2-16,1-4 3 15,3-7 3-15,9-5 3 16,3-1 0-16,3 2-22 16,0 0-17-16,14 7 24 15,8 4 15-15,2 1 0 16,-2 3-2-16,-7 4 2 15,-9 0-6-15,-6 0 3 16,0-3 2-16,-17-2 1 0,-11-4 13 16,-8-5 34-1,-4-5 6-15,0-3-4 0,4-3-12 16,9 0-10-16,5-11-27 16,14-14-26-16,8-9-160 15,0-5-508-15</inkml:trace>
  <inkml:trace contextRef="#ctx0" brushRef="#br0" timeOffset="-194636.25">10970 13102 546 0,'0'0'27'15,"0"0"2"-15,0 0 72 16,0 0-48-16,0 0-18 16,0 0-17-16,-39-69-7 15,21 62 6-15,-1 1-14 16,-2 2 2-16,2 4 6 15,0 0-2-15,-1 0 4 0,0 0-7 16,1 0-6 0,-3 6 5-16,-1 2-2 0,-4 3-3 15,-4 1 1-15,-3 4-1 16,-2 1 3-16,3-1-3 16,0 1 0-16,3 0 2 15,2 0 0-15,0 1 0 16,1 2 6-16,6 3-1 15,-3 0-7-15,3 5 0 16,3 2 8-16,2 4-5 16,4 3-3-16,3-1 1 15,3 2 0-15,5-1 2 16,1-2 0-16,0-2 0 16,1-1-2-16,12 2 8 15,2 0-8-15,5 3-1 0,0 1 11 16,2-3-9-16,0 1 1 15,3-3 3-15,0-5 0 16,4-1 5-16,4-4 3 16,2-2 3-16,9-3 0 15,3-5 3-15,3-3-1 16,4-6-9-16,-1-2 1 16,-3-2-4-16,-4 0-5 15,-1 0 4-15,-2-6-5 16,-3-4 5-16,-1-3-6 15,1 0 1-15,-4-4 0 16,0-3 7-16,-2-3 5 0,0-5 0 16,-2-6-6-1,-2-6-3-15,-5-4-2 0,-1-1-1 16,-8-1 2-16,-1 4-1 16,-6 2-2-16,-3 0 2 15,-3 3-2-15,-1-2 0 16,-2 4 1-16,0 1-1 15,0 0 3-15,-3 1-3 16,-11 1 0-16,1 3-2 16,-1 1-2-16,1 1 3 15,-4 4 1-15,2 2 3 16,-4 3-3-16,-5 1 1 16,-6 4 3-16,-4-3 5 15,-6 5-8-15,-5 2 3 16,0 4 6-16,-2 4-10 0,2 1-1 15,4 0-1-15,1 0 0 16,4 5 1-16,2 8-16 16,0 8-69-16,2 1-79 15,1-4-268-15</inkml:trace>
  <inkml:trace contextRef="#ctx0" brushRef="#br0" timeOffset="-191979.07">4601 14447 826 0,'0'0'70'0,"0"0"-53"16,0 0 22-16,0 0 6 15,0 0 3-15,0 0-8 16,0 0-30-16,4-39-10 15,-4 47-14-15,3 23-9 16,0 17 23-16,-3 10 0 16,0 7 18-16,0 1-13 15,0-6-3-15,3-8 2 16,-1-12-2-16,-1-10 0 16,-1-6-3-16,2-10 5 15,-2-5-4-15,0-3 1 16,0-3 8-16,0 0-7 15,0-3 12-15,0 0-2 0,-14-10-8 16,-8-12-4-16,-8-5-2 16,0 4-16-16,-1 7 7 15,1 8 3-15,0 8 1 16,-4 0 3-16,-1 8-2 16,-3 17 5-16,5 5-8 15,5 7 9-15,10 2 0 16,6-3 4-16,12-3-5 15,0-8 2-15,12-3 0 16,13-6 6-16,9-8-3 0,8-4 8 16,6-4 1-1,-2-2-3-15,-3-11-8 0,-10-3-4 16,-5-4-47-16,-11-6-116 16,-8-2-221-16</inkml:trace>
  <inkml:trace contextRef="#ctx0" brushRef="#br0" timeOffset="-191333.48">4656 14265 569 0,'0'0'133'0,"0"0"-126"0,0 0 34 16,0 0 54-16,0 0-23 15,0 0-6-15,-20-30-5 16,20 29-23-16,0-2-8 15,0 1 3-15,0 1-17 16,0-2 8-16,0 2-21 16,0-2 3-16,0 3-3 15,0 0-6-15,3 0-6 16,5 3-6-16,9 18-2 16,2 12 10-16,-3 10 0 15,-2 1 5-15,-7-1 0 16,-5-10 2-16,1-9 0 15,1-10 0-15,-3-7 0 0,2-6 2 16,-1-1 3-16,4 0 8 16,13 0 13-16,11-14 2 15,12-7-16-15,3-1-7 16,-2 2-5-16,-7 6-22 16,-11 5-38-16,-4 9-66 15,-9 0-87-15,-9 6-92 16</inkml:trace>
  <inkml:trace contextRef="#ctx0" brushRef="#br0" timeOffset="-190943">4971 14727 986 0,'0'0'45'15,"0"0"-15"-15,0 0 10 16,-14-75-22-16,16 57-10 16,17 5-8-16,5 4-7 15,6 9-1-15,3 0-3 16,1 15 1-16,-4 10 3 0,-3 6-2 15,-2 0 5 1,-1-5 3-16,-3-5 2 0,-3-6 0 16,-2-8 0-16,-4-6 4 15,6-1 11-15,3-3 21 16,4-14-10-16,4-6-15 16,-4 0-8-16,3-4-4 15,-4 0-27-15,-3-1-87 16,-9 0-136-16,-9 6-398 15</inkml:trace>
  <inkml:trace contextRef="#ctx0" brushRef="#br0" timeOffset="-190709.62">5357 14585 704 0,'0'0'187'16,"0"0"-133"-16,0 0 3 15,0 0-37-15,0 0-20 16,0 0 0-16,-16 104 18 16,13-47 40-16,3 2-34 15,-2-1-17-15,2-8-5 16,0-4 0-16,0-9-2 16,0-6-1-16,-3-6-75 15,-7-9-160-15,-8-7-541 16</inkml:trace>
  <inkml:trace contextRef="#ctx0" brushRef="#br0" timeOffset="-190037.91">4129 15241 454 0,'0'0'435'0,"0"0"-350"15,0 0-68 1,0 0 7-16,0 0 7 0,0 0-17 16,-1 0-7-16,29 0-5 15,19 0 3-15,24-4 12 16,18-3-4-16,10-1 1 16,16-4-3-16,7-2 3 15,11 2-2-15,6 2-10 16,7 7 1-16,-1 3-1 15,-14 0 0-15,-7 0-2 16,-17 0-2-16,-20 0-5 16,-14 0 6-16,-24 0-2 15,-19-3 3-15,-12 0 0 16,-11 0 6-16,-5 3 37 0,-2-1 9 16,0-1-22-16,3 2-16 15,0-2-14-15,1 2 3 16,5-2-3-16,-1 2-14 15,2 0-29-15,-3 0-60 16,-7 13-193-16,0-1-228 16</inkml:trace>
  <inkml:trace contextRef="#ctx0" brushRef="#br0" timeOffset="-189429.3">4716 15533 556 0,'0'0'315'0,"0"0"-284"0,0 0-2 16,0 0 53-16,0 0-38 16,0 0-44-16,-9 15-10 15,9 21 6-15,6 13 4 16,1 4 29-16,3-4-23 15,-2-7 0-15,1-9 5 16,-3-10-9-16,-3-8-2 16,-3-8 9-16,0-4-8 15,0-3 4-15,0 0-2 16,0 0 11-16,-9-3-7 16,-12-12-7-16,-6-9-11 15,0-2-30-15,-1-1 27 16,0 5-11-16,1 6 18 15,3 10 0-15,0 6 4 16,5 0-3-16,-1 10 0 0,8 6 0 16,2 1 6-16,6 1 6 15,4 0-1-15,0-4 0 16,7 3-4-16,9-6 9 16,8-3-5-16,4-4 5 15,8-4 10-15,3 0-13 16,4 0-7-16,-2-1-57 15,-1-7-165-15,-4-2-277 16</inkml:trace>
  <inkml:trace contextRef="#ctx0" brushRef="#br0" timeOffset="-188963.37">4975 15627 835 0,'0'0'78'0,"0"0"-50"16,0 0 59-16,0 0-34 16,0 0-53-16,0 0-2 15,51 18-2-15,-23 9 2 16,-7 3 2-16,-9 2 0 15,-6-3 0-15,-6-8-2 0,0-5-9 16,0-8 9-16,0-5 2 16,-3-2 2-16,2-1 2 15,-2 0 5-15,1-10 6 16,2-15-15-16,0-9-26 16,9-5 21-16,12 0-17 15,3 7-16-15,-6 12 24 16,1 11 10-16,-7 9-2 15,0 0-6-15,0 15 4 16,3 11 8-16,-3 2 28 16,0 1 5-16,4-2 1 15,-1-2-9-15,3-8-9 0,6-7-8 16,-2-3 2-16,9-7-10 16,4 0 0-16,-4-12-112 15,-3-13-258-15</inkml:trace>
  <inkml:trace contextRef="#ctx0" brushRef="#br0" timeOffset="-188612.31">5445 15438 616 0,'0'0'170'0,"0"0"-159"0,0 0 58 16,0 0 34-16,0 0-26 15,0 0-61-15,2-8-16 16,13 32-12-16,4 6 12 16,-1 9 2-16,-8-1 1 15,-4-3-3-15,-3-8 1 16,2-11 0-16,-5-7 1 15,3-5 5-15,-3-4 1 16,7 0 24-16,7 0 26 16,11-15-12-16,17-3-23 0,10-3-23 15,0 0-1 1,-1 3-56-16,-6 3-110 0,-11 4-276 16</inkml:trace>
  <inkml:trace contextRef="#ctx0" brushRef="#br0" timeOffset="-187065.19">6437 15002 749 0,'0'0'93'0,"0"0"-87"16,0 0-2-16,0 0 41 15,0 0-11-15,0 0-19 16,14 0-13-16,16 0 1 16,16 0-3-16,7 0 8 0,7-3 3 15,0-5-6 1,-6-1 0-16,-4-1-4 0,-6 6 2 16,-10-2-3-16,-9 2-11 15,-8 1-61-15,-14-3-58 16,-3 2-47-16,-15-3-401 15</inkml:trace>
  <inkml:trace contextRef="#ctx0" brushRef="#br0" timeOffset="-186808.87">6649 14740 675 0,'0'0'57'15,"0"0"20"-15,0 0-49 0,0 0-28 16,0 0 0-16,12 83 10 16,-2-20 65-16,-2 2-24 15,1-5-32-15,0-8-8 16,1-9-1-16,-2-12-4 16,-4-6 3-16,-1-8-2 15,-1-6-4-15,1-3-3 16,4-4-18-16,1-4-83 15,-1-2-103-15</inkml:trace>
  <inkml:trace contextRef="#ctx0" brushRef="#br0" timeOffset="-186175.44">7271 14622 494 0,'0'0'255'0,"0"0"-226"16,0 0 29-16,0 0 35 15,0 0-2-15,0 0-38 16,-19-41-9-16,19 39-19 16,4 2-25-16,11 0-12 0,9 0 8 15,4 10 0 1,1 15-2-16,-4 5-4 0,-8 10 7 16,-10 5-1-16,-7 2-1 15,-1-2-2-15,-19-7-13 16,-4-9 0-16,-4-12 17 15,6-9-1-15,2-6 4 16,10-2 3-16,5 0 2 16,4 0 18-16,1 0 21 15,0-2-8-15,9-6-16 16,15-4-20-16,12-1-11 16,8 3 11-16,6 2-3 15,2 2 4-15,-3 4-1 16,-3 0 0-16,-3 2-39 15,-7 0-79-15,-8 0-131 0,-9-3-406 16</inkml:trace>
  <inkml:trace contextRef="#ctx0" brushRef="#br0" timeOffset="-185566.88">7755 14661 235 0,'0'0'659'0,"0"0"-615"0,0 0 0 16,0 0-6-16,0 0-32 16,0 0-6-16,31-7-12 15,-13 27 6-15,0 5-4 16,-6 3 9-16,0 3 0 15,-9-2 0-15,-3-5-1 16,0-8 2-16,0-6 0 16,0-4-2-16,0-6-4 15,0 0 6-15,0 0 1 16,0-7 17-16,0-13 2 16,0-9-20-16,9-4-4 15,10 0-4-15,1 3-7 16,2 13-7-16,0 8 0 0,-5 9 14 15,-1 0-6 1,1 15 4-16,-4 7-1 0,-4 6 7 16,-3 0 0-16,-6 0 3 15,0-6 1-15,0-5 2 16,0-8 2-16,0-3-4 16,0-5 2-16,0-1 1 15,3 0 2-15,1-11 15 16,10-12 13-16,3-12-33 15,9-4-4-15,4 1 1 16,4 3 3-16,-3 9-1 16,-1 10 2-16,-6 10 4 0,-3 6-2 15,-3 0 0 1,-2 15-2-16,-5 10 3 0,4 2-4 16,-3 5 6-16,-2 0 0 15,-4 4-6-15,0 0-6 16,-6-5-155-16,0-7-638 15</inkml:trace>
  <inkml:trace contextRef="#ctx0" brushRef="#br0" timeOffset="-185018.34">7003 15137 814 0,'0'0'86'0,"0"0"-67"16,0 0 10-16,0 0 20 16,0 0-41-16,0 0-7 15,71 0 8-15,-7 0 11 16,17 0-11-16,13 0-3 15,15-8 8-15,7-5-13 16,10 3 1-16,5-2 5 16,2 4-7-16,1-1 12 15,-16 3-11-15,-20-2 6 16,-23 4-6-16,-23 0 0 16,-22 1-2-16,-12 0-3 15,-11 1 4-15,-7 2 10 16,0-2 25-16,0 2-9 0,0 0-16 15,0 0-10-15,0 0-15 16,0 2-44-16,-1 10-67 16,-12 3-48-16,-6 2-326 15</inkml:trace>
  <inkml:trace contextRef="#ctx0" brushRef="#br0" timeOffset="-184440.95">7646 15385 333 0,'0'0'427'15,"0"0"-357"-15,0 0-11 16,0 0 11-16,0 0-13 16,0 0-40-16,-2-33-17 15,2 60-23-15,0 12 23 16,0 9 16-16,0 9 17 0,2-4-24 15,-2 0 3-15,0-3-4 16,0-6-5-16,0-8 12 16,0-8-7-16,-5-13-5 15,4-9-2-15,1-3 2 16,0-3 11-16,0 0-6 16,0-6 16-16,6-16-11 15,15-9-13-15,4-6-14 16,2 2-4-16,1 7-23 15,-4 9 15-15,-3 11 7 16,0 6 8-16,-6 2 1 16,-2 0-1-16,-2 14 8 15,-4 7 2-15,-1 0 2 0,-3-1-1 16,0 2 0-16,-3-2-1 16,1-5 1-16,-1-3 0 15,2-3-12-15,-2-2-85 16,0-7-108-16,0 0-208 15</inkml:trace>
  <inkml:trace contextRef="#ctx0" brushRef="#br0" timeOffset="-184107.84">7356 15513 755 0,'0'0'100'0,"0"0"-96"15,0 0 15-15,0 0 43 16,97-29-20-16,-58 20-20 15,4 4-18-15,1-4 12 16,3 2-14-16,0-1 1 16,0-2 7-16,-6 3-7 0,-7 0-2 15,-6 3-1-15,-7 1-24 16,-9 1-68-16,-6 0-168 16</inkml:trace>
  <inkml:trace contextRef="#ctx0" brushRef="#br0" timeOffset="-183698.93">8016 15248 589 0,'0'0'297'16,"0"0"-268"-16,0 0-29 16,0 0 0-16,0 0-4 15,0 0 1-15,82 70-3 16,-82-27 5-16,0 0 2 15,0-11-2-15,-3-10 5 16,1-12-4-16,1-5 16 16,1-5 16-16,0 0 36 15,0 0 2-15,18-8-10 0,16-9-34 16,14-1-21-16,5-1-4 16,4-1-2-16,6 4-13 15,-2 3-47-15,-4 3-36 16,-8-4-120-16</inkml:trace>
  <inkml:trace contextRef="#ctx0" brushRef="#br0" timeOffset="-182967.08">8985 14337 670 0,'0'0'147'0,"0"0"-135"15,-104 42-4-15,76-1 26 16,11 7 11-16,8 4-11 15,9 3 8-15,0-1-10 16,20-3 8-16,10-7-17 16,6-2 2-16,5-7-19 15,1-3 3-15,0-6-6 0,-2-6-3 16,-6-3-9-16,-7-8-80 16,-9-6-112-16,-5-3-136 15</inkml:trace>
  <inkml:trace contextRef="#ctx0" brushRef="#br0" timeOffset="-182655.4">9274 14430 589 0,'0'0'86'16,"0"0"-82"-16,0 0-4 16,0 0 0-16,0 0 62 15,16 102 9-15,-7-57-24 16,1 0-16-16,2-2 0 16,0-6-16-16,-3-6-6 15,0-6-4-15,-6-7-2 16,-2-5-2-16,-1-5 2 15,0-1-3-15,0-6-21 16,0-1-65-16,-3 0-78 16,-8-12-289-16</inkml:trace>
  <inkml:trace contextRef="#ctx0" brushRef="#br0" timeOffset="-182424.02">9302 14469 684 0,'0'0'168'0,"0"0"-137"15,0 0 17-15,0 0 12 16,0 0-27-16,0 0-30 16,106-55 5-16,-54 41 8 15,-1 5-13-15,-14 4 0 16,-7 2-6-16,-18 3-8 0,-5 0-65 15,-7 10-138-15,-30 5-100 16</inkml:trace>
  <inkml:trace contextRef="#ctx0" brushRef="#br0" timeOffset="-182213.58">9305 14637 135 0,'0'0'587'0,"0"0"-517"15,0 0-16-15,0 0 56 16,0 0-19-16,0 0-45 16,112-32-4-16,-69 18-16 15,-7 4-23-15,-5 4 1 0,-13 3-8 16,-4 3-29-16,-9 0-51 16,-5 11-65-16,-8 12-37 15,-19 4-53-15</inkml:trace>
  <inkml:trace contextRef="#ctx0" brushRef="#br0" timeOffset="-182035.06">9306 14856 353 0,'0'0'250'0,"0"0"-219"16,0 0 32-16,0 0 42 16,0 0-18-16,0 0-4 15,96 7-22-15,-50-7-24 0,-1 0-20 16,-5 0-15-1,-6 0-2-15,-1-1-1 0,-3-7-72 16,-2-3-114-16,-8-5-295 16</inkml:trace>
  <inkml:trace contextRef="#ctx0" brushRef="#br0" timeOffset="-181552.51">9896 14589 588 0,'0'0'257'15,"0"0"-227"-15,0 0 10 16,0 0 34-16,0 0-8 0,0 0-30 15,19-8-22-15,17-1-10 16,11 1-2-16,6-1-1 16,4 3 2-16,-4 3 2 15,-6 0 1-15,-10 1 2 16,-16 2-5-16,-11 0-2 16,-9 0 0-16,-1 0-1 15,0 0 0-15,0 0-1 16,0 0-19-16,0 0-50 15,0 0-135-15,0 0-317 16</inkml:trace>
  <inkml:trace contextRef="#ctx0" brushRef="#br0" timeOffset="-181149.08">10404 14449 389 0,'0'0'419'16,"0"0"-380"-16,0 0-39 15,0 0 0-15,66 73 34 16,-36-33 23-16,3 0-29 16,0-3-8-16,-2-5-10 15,3-8 1-15,-5-5 11 0,-6-9 6 16,-9-2-16-16,-5-6 3 15,-8-2-11-15,-1 0 19 16,3 0 21-16,3-7 14 16,3-9-20-16,4-6-27 15,0-7 2-15,3-5-5 16,-1-7-7-16,1-5-1 16,-2-3 0-16,-4 0 1 15,0 5-1-15,-5 8 0 16,1 9-6-16,-3 9-6 15,-1 10-40-15,-2 2-15 16,0 6 1-16,3 0-43 16,-2-2-116-16,2-1-481 15</inkml:trace>
  <inkml:trace contextRef="#ctx0" brushRef="#br0" timeOffset="-180856.86">10926 14127 572 0,'0'0'267'15,"0"0"-185"-15,0 0-39 16,0 0-43-16,0 0-2 16,0 0 2-16,96 119 30 0,-57-50 9 15,-5 5-33 1,-4 1 9-16,-8-3-15 0,-11-9 1 15,-4-7 3-15,-7-9-3 16,0-8-1-16,-19-8 3 16,-11-6 1-16,0-6 5 15,-3-5 6-15,2-7-1 16,1-5-14-16,6-2-117 16,6-18-409-16</inkml:trace>
  <inkml:trace contextRef="#ctx0" brushRef="#br0" timeOffset="-179995.61">11376 14437 562 0,'0'0'309'0,"0"0"-261"16,0 0-4-16,0 0 27 16,0 0-15-16,0 0-25 0,-18-78-18 15,25 66 1 1,12 2-14-16,4 3 0 0,7 5-3 15,4 2-4-15,3 11 6 16,-2 15-4-16,-4 11 3 16,-3 4 1-16,-2-1 1 15,-5-5 3-15,-2-7-3 16,-1-10 3-16,1-7 9 16,4-5 2-16,2-6 9 15,8 0 10-15,3-8-2 16,1-10-8-16,2-5-2 15,-2-7-8-15,-4-6-2 16,-3-3-8-16,-6-4-6 16,-5 0-24-16,-10 6-46 15,-9 11-44-15,-1 14-42 0,-26 11-56 16,-9 1-406-16</inkml:trace>
  <inkml:trace contextRef="#ctx0" brushRef="#br0" timeOffset="-179692.43">11746 14272 682 0,'0'0'78'0,"0"0"1"15,0 0-7-15,0 0-71 0,0 0-1 16,0 0 0-16,-39 124 46 15,31-61-11-15,7 2-4 16,1-3-1-16,0-5-13 16,1-9-13-16,8-9 17 15,3-5-10-15,-3-12 5 16,-3-7-12-16,-3-8-2 16,-1-4 1-16,-2-3 0 15,0 0-3-15,0 0-2 16,0 0-77-16,0-7-91 15</inkml:trace>
  <inkml:trace contextRef="#ctx0" brushRef="#br0" timeOffset="-179174.81">12497 14398 920 0,'0'0'85'16,"0"0"-69"-16,0 0-2 15,0 0 3-15,0 0-8 0,0 0 0 16,99-16 2-16,-45 14-4 16,-2 2 6-16,-4 0-11 15,-6 0-2-15,-11 0-1 16,-4 0-14-16,-8 0-81 15,-14 7-87-15,-5 2-206 16</inkml:trace>
  <inkml:trace contextRef="#ctx0" brushRef="#br0" timeOffset="-178941.84">12475 14685 620 0,'0'0'217'0,"0"0"-184"16,0 0 26-16,0 0 44 16,0 0-30-16,0 0-28 15,38 0-20-15,2-1-4 16,9-4-10-16,3 0-7 16,0-1-1-16,-2 3-3 15,-3 0-14-15,-3 3-63 16,-7-2-92-16,-7-6-169 15</inkml:trace>
  <inkml:trace contextRef="#ctx0" brushRef="#br0" timeOffset="-178397.3">13400 14422 788 0,'0'0'78'0,"0"0"-78"16,0 0 27-16,0 0 25 0,0 0-7 15,-89 31-27 1,71-4 5-16,1 7-15 0,5 0 4 15,5 1-3-15,6 0-4 16,1-1-5-16,0-5 3 16,16-2 1-16,6-3-4 15,5-6 3-15,4-2 2 16,5-5-1-16,5-8-4 16,6-3 3-16,1 0 3 15,3-9-4-15,-2-8-2 16,-4-5 4-16,-8-6 0 15,-4-6-2-15,-9-4-1 16,-11-3-1-16,-10-2 6 16,-3 1-6-16,-1 4-3 15,-19 4 0-15,-7 8 3 0,-4 4 0 16,-2 8 10-16,-7 4 1 16,-2 5-11-16,3 0 11 15,0 4-1-15,7 1-9 16,3 0-2-16,2 0 1 15,4 0 0-15,-3 2-1 16,3 11-21-16,1 7-52 16,3 2-95-16,4-2-140 15</inkml:trace>
  <inkml:trace contextRef="#ctx0" brushRef="#br0" timeOffset="-168849">24242 7631 100 0,'0'0'370'0,"0"0"-366"16,0 0-3-16,0 0 9 16,0 0 33-16,0 0 9 15,0 0 31-15,-16-51-10 16,14 47-38-16,-2 2 0 15,1 0-10-15,0 0-3 16,-3-1-22-16,-2 1 3 0,-3-3-2 16,-2 2-1-16,0-1 3 15,-3 1-3-15,2 2 1 16,-2-1 0-16,4 0-1 16,2 0 2-16,-1 1-2 15,3 1 2-15,-2-1 0 16,0 1-2-16,-4 0 0 15,-2 0 2-15,-1 0-4 16,-2 0 2-16,-3 0 0 16,2 0 1-16,-2 0-1 15,0 0 0-15,3 1 3 16,3 2-3-16,1 1 0 16,-1 0 0-16,1-1 0 0,-2 2-4 15,0 3 4-15,-1 2-2 16,-3-1 2-16,-3 5 5 15,1-2-5-15,-2 1 1 16,0 1-3-16,3 0 2 16,2 2-1-16,1-1 1 15,-1 3-1-15,4 2-1 16,-3 1 2-16,0 2 0 16,2 1 0-16,2-2-2 15,-2 2 2-15,2 1 1 16,-1 1-1-16,2 1 1 15,0 1 1-15,2 3 3 16,-2 1-5-16,4 4 2 0,-1 2 1 16,1 2-2-1,2-3-1-15,2 2 1 0,2-4 2 16,2-2 3-16,-1-4-4 16,-1-1 3-16,3-1-3 15,-2-2 2-15,0 2 6 16,1 0-4-16,1 2-5 15,1-3-1-15,0 1 2 16,0-1-1-16,6-2 1 16,5-1 1-16,0-2-1 15,1-1-3-15,1-2 4 16,-1-4-5-16,0-2 5 16,2-2-3-16,-1 1 3 15,3 1 0-15,2-2 5 0,2 1-4 16,5-1-3-16,3 2 7 15,1 0-7-15,2-2 1 16,0-4 3-16,-2-2 1 16,1-2 3-16,-2-2 12 15,0 0-9-15,0 0-3 16,-2 0-2-16,3-7-4 16,-1 0 2-16,2 0-5 15,1-1 3-15,2 1-3 16,0-3 1-16,-2 2-1 15,2-7 0-15,1-1 2 16,2-2-1-16,-2-1 8 16,-1-3-9-16,-3 0 0 0,-3 1 0 15,-2-2 5-15,1 1-1 16,-3-4 0-16,4-1-4 16,-3-1 1-16,1 0 1 15,-1-1 1-15,2 3-2 16,-3 0 5-16,-2-1 7 15,-6 1-12-15,-1-2 2 16,-5-2 4-16,0 1 6 16,-3-3-6-16,1-1-1 15,-1 4-5-15,-2 0 0 16,3 2 5-16,-1 3-6 16,-2 1-3-16,0 5 3 0,-1-1 3 15,-3 4 5-15,0 0-8 16,0 1 7-16,-3 2-3 15,-5-1 3-15,2 0-7 16,-2 2 1-16,2 0 0 16,1-1 0-16,-5-3 0 15,3 0-1-15,-4-2 1 16,-1 0-1-16,-3 0 2 16,-4 0-1-16,-3 0-1 15,-4 0-6-15,-1 1 6 16,0 2 5-16,2 3-4 15,1 1-1-15,-1 3 8 0,-1 2-7 16,-3 2 1-16,-3 1-4 16,2 2 2-1,2 0 0-15,3 0 1 0,1 0-1 16,3 9-8-16,3 4-55 16,2-1-71-16,1-6-200 15</inkml:trace>
  <inkml:trace contextRef="#ctx0" brushRef="#br0" timeOffset="-167392.35">10097 15794 409 0,'0'0'106'0,"0"0"-62"16,0 0 11-16,0 0 9 16,0 0-6-16,0 0-9 15,0 0-14-15,0-55-9 16,0 53 2-16,0 2-20 16,0 0 0-16,0 0 2 15,0 0-10-15,0 0-1 16,0 0-1-16,0 0-7 0,0 15-10 15,0 9 19 1,0 10 4-16,0 5 12 0,0 8 13 16,0 5-17-1,0 2-2-15,0-1 8 0,6-4-13 16,-1-7-1-16,-1-7 6 16,-1-8-6-16,1-6-3 15,-2-7 3-15,-2-3 2 16,0-9-6-16,0 2 0 15,0-3 0-15,1 2 0 16,-1-1-13-16,0 2-36 16,0-3-55-16,0-1-118 15,-3 0-376-15</inkml:trace>
  <inkml:trace contextRef="#ctx0" brushRef="#br0" timeOffset="-166924.58">10167 15746 512 0,'0'0'155'0,"0"0"-91"16,0 0-23-16,0 0-4 15,0 0 5-15,0 0-30 16,3-7-3-16,2 7-2 15,2 0-7-15,2 0-2 16,6 0 2-16,6 0 3 16,7 0-2-16,11 0 1 15,7 0 26-15,2-5-15 16,1-4-2-16,-5 0-10 0,-6 2 9 16,-8 3-10-1,-12 1-4-15,-7 0 4 0,-6 3 0 16,-5 0-11-16,0 0-54 15,-13 0-89-15,-12 3-136 16</inkml:trace>
  <inkml:trace contextRef="#ctx0" brushRef="#br0" timeOffset="-166566.52">10167 15998 360 0,'0'0'76'0,"0"0"-43"16,0 0 44-16,0 0 21 15,0 0-35-15,0 0 5 16,36 0-16-16,-17 0-20 15,4 0-16-15,-4 0-3 16,2 0-11-16,6 0 6 16,0-3 3-16,1 0-11 0,2 0 7 15,-3 0-5 1,0-2-1-16,-3 3 2 16,-7-4-1-16,-5 6-2 0,-4-2 0 15,-8 2-5-15,0 0-52 16,0 2-99-16,-8 8-55 15</inkml:trace>
  <inkml:trace contextRef="#ctx0" brushRef="#br0" timeOffset="-166150.04">10103 16386 211 0,'0'0'134'0,"0"0"-75"15,0 0 39-15,0 0 15 16,0 0 14-16,0 0-45 15,107-12-44-15,-69 6-22 16,-1 0-1-16,-3 3-8 16,-4 0-7-16,-3 3-1 15,-2 0 0-15,-2 0 1 0,-2 0 0 16,-2 0 15-16,-7-1 9 16,-4 1 5-16,-4 0-5 15,-4-1 1-15,0 1-7 16,0-2-3-16,0 0-4 15,0 2-9-15,0-1-4 16,4-3-28-16,5-4-43 16,2-3-183-16</inkml:trace>
  <inkml:trace contextRef="#ctx0" brushRef="#br0" timeOffset="-165397.02">11146 15848 540 0,'0'0'137'0,"0"0"-117"16,0 0 12-16,0 0 19 15,0 0 5-15,64-74 8 16,-55 66-23-16,-3 3-15 15,-6 3 16-15,0 2-12 16,0 0-17-16,-1 0-13 16,-21 7-7-16,-12 14 7 15,-13 10 3-15,-7 5-3 16,6 2 2-16,2-1-2 16,4-7 1-16,9-4 6 15,5-5-4-15,3-5 4 16,8-7 1-16,4-2-3 15,4-3-3-15,6-4 3 0,1 1-3 16,2-1 1-16,0 0-1 16,0 0-2-16,0 0-11 15,0 0 8-15,5 3 0 16,5-1-7-16,3 4 10 16,4 1 1-16,2 1 0 15,5 4 0-15,0 2-1 16,8 2 0-16,6 0 5 15,1 1-3-15,6 0-2 16,4 1 1-16,0-2-1 16,-7-2 0-16,-8-2-4 15,-7-4 4-15,-12-4 5 0,-6 0-2 16,-6-4-3 0,-3 0 0-16,0 0-1 0,0 0 4 15,0 0-1-15,0 0 10 16,0 0-8-16,0 0-1 15,1 0-3-15,1 0 0 16,1 0-16-16,5 0-46 16,2 0-95-16,3 0-308 15</inkml:trace>
  <inkml:trace contextRef="#ctx0" brushRef="#br0" timeOffset="-164707.86">11555 15774 327 0,'0'0'414'0,"0"0"-354"16,0 0 13-16,0 0 21 15,0 0-17-15,0 0-60 16,6-33-17-16,10 55-10 16,8 13 10-16,0 8 10 15,0 6 6-15,1 8 3 16,2-4-3-16,0-4 1 15,1-2-12-15,0-10 2 0,-2-5-5 16,-2-7 6 0,-5-9-8-16,-2-5 1 0,-7-7 3 15,-6-2-3-15,-2-2 1 16,-1 0 6-16,1 0 5 16,4-4 11-16,4-13 5 15,4-6-24-15,-2-8 7 16,1-6-4-16,1-9-7 15,-3-4 0-15,1-4-1 16,-4 2 4-16,2 8-3 16,-4 10 0-16,-1 9 1 15,-2 12-2-15,-3 1-1 0,0 4 1 16,0 1-2 0,0 2-7-16,0-1-34 0,0 0-37 15,1-2-69-15,2-2-134 16</inkml:trace>
  <inkml:trace contextRef="#ctx0" brushRef="#br0" timeOffset="-162261.53">12336 15475 388 0,'0'0'172'15,"0"0"-94"-15,0 0 10 16,0 0 2-16,0 0 5 15,0 0-39-15,3-31-25 16,-1 31-25-16,-1 0-6 16,2 20-18-16,2 9 15 0,1 12 3 15,0 8 11 1,1 4 16-16,-2 1-6 0,1-1-6 16,-2 2 8-16,-1 2-7 15,-1 2-7-15,-2 6-3 16,0-2-4-16,0-6 13 15,0-6-12-15,0-9-3 16,0-8 2-16,0-4 3 16,0 0-5-16,4-5 2 15,6-3 0-15,1 0-1 16,1-5 3-16,1-2-1 16,-2-3 1-16,1 0-4 15,-2-2 2-15,-1-2-2 16,-3-1 0-16,1 0-4 15,-5-2-4-15,-1-1 2 0,1-1 2 16,-2-2 0-16,0-1 2 16,0 0-4-16,0 0-2 15,0 0 1-15,0 0 2 16,0 0-1-16,-9 0 6 16,-7 0-2-16,-8-1 2 15,-4-2-4-15,-7 0 2 16,-4 0 1-16,-7-1 2 15,-5 1-1-15,-4 0 7 16,-4 3-7-16,-1 0 0 16,-3 0-2-16,4 0 2 15,-1 1 1-15,3 4-1 0,2 1-4 16,1 1 4 0,1 0 0-16,-1 4 0 0,1-1 0 15,0 0-3-15,1-1 3 16,2 3 0-16,3-3 3 15,0-1 1-15,1-2-4 16,0 0 1-16,-3-1 0 16,-3-1-1-16,-1 0 0 15,-2 1-2-15,-2-3 2 16,1 2 0-16,2 0 1 16,5-2 1-16,-2 2-2 15,3 2-1-15,-1-2 1 16,3 1 0-16,3 1-2 0,1-3 1 15,-1 2-1 1,1 1 2-16,0 0 2 0,-3 2-2 16,2 0-2-16,0 1 2 15,4-3 3-15,3 1-3 16,2 0 1-16,2-1-1 16,-1 0 0-16,1-1 4 15,-1 1-4-15,1 0 0 16,1 0 0-16,10-2 3 15,4-2-2-15,3 0 1 16,2 1 0-16,-1 0-2 16,-1 2 0-16,-1 1 0 15,2-2-1-15,1 0 1 16,0 1 3-16,7-3-1 0,1-2 2 16,2 0-1-16,2 0 8 15,0 0 4-15,0 0-2 16,0 0-5-16,0 0-3 15,0 0-3-15,0 2-2 16,0-2 0-16,0 0 0 16,0 0 0-16,0 0-1 15,0 0 1-15,0 0 0 16,0 0 1-16,0 0 12 16,0 0 13-16,0 0 11 15,0-2 4-15,0-12-11 16,0-6-27-16,0-9-3 15,0-3 1-15,0-7-1 0,0-11 0 16,0-4-1-16,-4-9-1 16,-3-1-8-16,-2 0 9 15,-2 4-18-15,2 3 16 16,3 7-1-16,2 1-4 16,-1 4 7-16,5 3 1 15,-1 3 0-15,-2 3 3 16,3 4-3-16,-3 4-2 15,0 0 2-15,2 1-4 16,-1 2 8-16,-1-4-8 16,0 1 8-16,0-1-9 15,0 4 3-15,3 4 0 0,-3 5 2 16,3 6-3 0,0 4 2-16,0 0 0 0,0 3 1 15,0 1 0-15,0-1 1 16,0 2-2-16,0-2 0 15,0 0 0-15,0 1 1 16,0-3 0-16,0 2 1 16,0-5 0-16,0 1-1 15,0-1 2-15,3 1-2 16,-3 2-1-16,3 2 1 16,0 1 0-16,-1 2-2 15,1 0-7-15,1 0 2 16,6 0-1-16,4 0 4 0,7 0 2 15,1 0 1 1,2 0 1-16,3 0 1 0,1-2-1 16,4 2-4-16,2-4 4 15,4 0 1-15,4-1 4 16,3 0-10-16,1 2 6 16,1-3-1-16,0 2 0 15,1-1 1-15,1-1 4 16,-1 1-5-16,-6 0 1 15,-3 2-5-15,-3 1 5 16,-5 0-2-16,6 2 1 16,-6 0-1-16,2 0 1 0,0 0-1 15,-2 0 1-15,5 0-1 16,0 0 1-16,3-2 0 16,1-4 3-16,-1 2-6 15,0-2 1-15,1 0 2 16,2 0 0-16,0 2-1 15,1 1 1-15,-3-1 0 16,-1 4 0-16,-3-4 0 16,4 2 1-16,-4 2 0 15,1-2-1-15,0 0-1 16,1-1 1-16,0 3 1 16,0-1 0-16,1-1-1 15,-2 2 0-15,6-1 0 16,-6 0 1-16,-1-1-1 15,-1 0 0-15,-4 0 0 0,2-1 0 16,0 3 1-16,1-1-1 16,0 1 1-16,2-2-2 15,-2 1 1-15,2 0 0 16,-5 0-1-16,-1-2 1 16,-1 3 0-16,-3-3-2 15,0 1 2-15,-5 0 0 16,0 0-1-16,-7 0 0 15,-2 2 1-15,-1-2 0 16,1 2 0-16,-2 0 4 16,4 0-4-16,2 0 0 15,-1 0 0-15,3 0 0 0,3 0 0 16,0-1-4 0,1-1 4-16,2-1 0 0,-3 2 1 15,-8 0-1-15,-2-1 0 16,-3 2 1-16,-5-2 0 15,0 2-2-15,-1 0 2 16,-2 0 4-16,0 0-4 16,5 0-1-16,-1-2 0 15,5 2-5-15,6-4 5 16,-3 1 1-16,6 0 6 16,-5 1-7-16,-3 0-1 15,-5 2-4-15,0 0 5 16,-5 0 1-16,0 0-1 0,0 0 0 15,0 0-1 1,0 0-4-16,0 0-1 0,0 0 6 16,0 0-82-16,0 0-143 15,0-6-369-15</inkml:trace>
  <inkml:trace contextRef="#ctx0" brushRef="#br0" timeOffset="-147586.14">14822 14274 421 0,'0'0'115'0,"0"0"-104"16,0 0-7-16,0 0 47 15,0 0 26-15,0 0-1 16,0 0-12-16,0 0-33 16,-17-5-20-16,17 5-1 15,0 0 2-15,0 0 4 16,0 0 0-16,0 0-2 16,0 0-1-16,0 0-3 0,0 0 0 15,0-1 2-15,0-2-3 16,0 0-5-16,3-3-2 15,5-3 2-15,8 1-4 16,4-2-1-16,8 2 0 16,4 5 1-16,-1 3 0 15,-4 1-2-15,-7 19-2 16,-7 7-6-16,-13 5 8 16,0 7 2-16,-19 1 1 15,-10-3 5-15,-4-8 0 16,3-4-1-16,6-10 5 15,11-8-7-15,7-4 3 16,6-3-2-16,0 0-1 16,0-10 15-16,18-18-18 0,11-11-14 15,10-4-2-15,3 1 5 16,0 7 11-16,-11 11 2 16,-11 11 5-16,-9 13-7 15,-8 0-9-15,-3 19-24 16,0 15 33-16,-1 6 10 15,-5-1 4-15,2-3-5 16,4-8 1-16,0-6-1 16,10-8-1-16,10 0 3 15,3-5 0-15,9-5-1 16,5-4-7-16,9 0-3 16,1 0-6-16,0-6-72 0,-5-9-110 15,-7 1-226-15</inkml:trace>
  <inkml:trace contextRef="#ctx0" brushRef="#br0" timeOffset="-147196.46">15778 14169 811 0,'0'0'105'16,"0"0"-102"-16,0 0 2 0,-123 67-5 16,65-29 25-1,0 2 4-15,9-7-17 0,13-7 3 16,14-8-6-16,10-7-1 16,9-7-2-16,3-2-2 15,0-2-1-15,0 0 0 16,0 0 7-16,8 0-8 15,14 2 0-15,9 4 2 16,5 2 1-16,2 7 3 16,-4 3 3-16,-3 2 0 15,-2 3-3-15,-4-1-3 16,-1 2-3-16,-5-6-2 16,-1 1 0-16,-3-7-4 0,4-2-32 15,2-3-62 1,5-7-24-16,1 0-93 0</inkml:trace>
  <inkml:trace contextRef="#ctx0" brushRef="#br0" timeOffset="-146853.39">16168 14298 781 0,'0'0'61'0,"0"0"-52"15,0 0 12-15,-88 67 37 16,74-45-13-16,7-1-8 0,7-1-23 16,4-1-7-16,17-4 8 15,9-4-1-15,6-5-7 16,5-6-3-16,4 0 5 16,1-2-2-16,-5-11-5 15,-7-5 5-15,-8-2 0 16,-7-2 3-16,-10 0 2 15,-9-2 0-15,0 0 6 16,-9 0-17-16,-15 3 1 16,-6 3-2-16,-1 3-2 15,1 8-1-15,2 5-25 16,2 2-37-16,7 5-23 16,6 9-133-16,6 0-509 0</inkml:trace>
  <inkml:trace contextRef="#ctx0" brushRef="#br0" timeOffset="-145576.17">17063 14308 840 0,'0'0'21'0,"0"0"-9"15,-83-19 7-15,54 19 22 16,3 8 3-16,3 11-6 15,5 5-19-15,9-2-10 16,6-1 3-16,3-1-10 16,0-3 5-16,4-1-4 15,7-5 0-15,4-3 0 16,-2-4-1-16,3-2-1 16,-2-2 7-16,5 0-3 15,0-10-4-15,4-8 10 16,3-5-8-16,-1 0 4 15,2 5-7-15,-6 6 2 16,3 6-8-16,-5 6 6 16,-2 0-4-16,-3 1 0 0,-3 13-7 15,-4 3 7-15,0 2 1 16,-5-3-3-16,-1 2 6 16,-1-7 0-16,0-3 0 15,0-4 1-15,0-2-1 16,0-2 6-16,0 0-4 15,0 0 9-15,0-6 22 16,13-15-14-16,6-7-19 16,8-7-8-16,5-1 8 15,1 6 1-15,-1 9 3 0,-4 11-5 16,-5 8 1 0,0 2-9-16,0 4 5 0,-1 14 0 15,2 2 4-15,3 3 2 16,4-1-1-16,4-1 1 15,3-4 3-15,0-3-1 16,0-4-2-16,0-4-1 16,0-5 2-16,-2-1-2 15,-4 0 2-15,-4-7-6 16,-5-10 1-16,-10-4 2 16,-6-4-5-16,-7-8-2 15,0-1-20-15,-18 2 6 16,-12 6 12-16,-4 5 9 15,-1 11-3-15,-1 4 4 16,4 6-1-16,2 1 4 0,2 18-3 16,4 6 5-16,5 6 2 15,3-1-1-15,6-1-3 16,6-1-1-16,4-5 7 16,0-3-10-16,0-6 2 15,9-3-1-15,7-4 6 16,2-4-6-16,6-3 3 15,6 0 3-15,4-11 10 16,2-11-15-16,3-5 8 16,-7-7-5-16,-6-7 0 15,-4-9-1-15,-10-5-2 16,-6 3-2-16,-6 6-3 16,0 13-4-16,0 10 3 15,-6 9 3-15,-4 7 1 0,5 6 11 16,1 1 0-16,-4 2-7 15,0 21-3-15,-1 11 5 16,1 9 13-16,5 8 16 16,3 0-11-16,0-2-2 15,8-3-9-15,5-5-3 16,5-6-1-16,1-4-8 16,2-5-1-16,3 0-20 15,7-6-63-15,7-7-46 16,5-11-211-16</inkml:trace>
  <inkml:trace contextRef="#ctx0" brushRef="#br0" timeOffset="-144764.83">18303 14127 821 0,'0'0'94'0,"0"0"-73"16,0 0 23-16,0 0 15 15,0 0-7-15,0 0-23 16,0-50 15-16,3 45-19 16,4 4-19-16,4 1-6 15,4 0 0-15,10 5-8 16,2 16 7-16,1 11-3 15,-7 9-5-15,-9 3 8 16,-6 1 0-16,-6-4 0 16,0-6 1-16,-9-6 0 15,-3-10-2-15,-1-4 2 16,2-5 5-16,5-4-3 0,1-4 1 16,3-2 4-16,2 0 10 15,0-13-6-15,0-16-11 16,15-10-15-16,10-7-2 15,6 1 12-15,4 6-7 16,0 11 5-16,-5 13 4 16,-6 8-4-16,-7 7 7 15,-7 0-8-15,-3 17-12 16,-4 9 17-16,0 7 3 16,-1 2 11-16,3-4 6 15,3-3 0-15,3-6-11 16,1-5 1-16,4-4 1 15,2-3-3-15,6-3 3 16,6-3-7-16,4-2-1 16,2-2-51-16,-2 0-79 0,-8-14-173 15</inkml:trace>
  <inkml:trace contextRef="#ctx0" brushRef="#br0" timeOffset="-144227.5">19107 14094 575 0,'0'0'234'15,"0"0"-164"-15,0 0 14 16,0 0 6-16,0 0-7 16,0 0-41-16,-8-10-26 15,25 15-16-15,9 8-6 16,15 7 6-16,11 4 6 15,4-1-4-15,2-2-2 16,-3-3 6-16,-5-2-6 0,-6-4 0 16,-5-1-7-1,-6-2 3-15,-10 0-1 0,-6-3-11 16,-11-1 4-16,-5-3-4 16,-1 3-1-16,-3 2 7 15,-24 5 10-15,-16 6 3 16,-17 2 2-16,-8-2 4 15,4 1 3-15,11-6-4 16,10 1 11-16,9-2-5 16,6-1-9-16,8-4 0 15,7-2-4-15,8-5-1 16,5 0-15-16,0 0-72 0,18 0-187 16,9-17-446-16</inkml:trace>
  <inkml:trace contextRef="#ctx0" brushRef="#br0" timeOffset="-143832.04">20047 13922 663 0,'0'0'273'0,"0"0"-247"16,0 0-6-16,0 0-20 0,0 0-2 15,0 0 2-15,-9 128 72 16,-3-64-40-16,3-2-12 16,1-7-7-16,1-9-2 15,3-9-3-15,2-10 9 16,1-9-5-16,1-6-6 15,0-6 1-15,0-3 1 16,10 0 3-16,11-2 2 16,12-1 6-16,13 0-9 15,12 0-3-15,8 0-2 0,4 0-5 16,-3-1-3 0,-7 1-26-16,-10 0-38 0,-12 0-83 15,-14 0-75-15,-20 0-526 16</inkml:trace>
  <inkml:trace contextRef="#ctx0" brushRef="#br0" timeOffset="-142823.74">14801 14840 503 0,'0'0'238'0,"0"0"-216"0,0 0-12 16,0 0 4-16,0 0 26 15,0 0 7-15,-6 0-10 16,6 0-16-16,2 0-21 16,13 0 0-16,10 0 4 15,17 0 8-15,16 0 13 16,21-4-1-16,13-7-9 16,16 0-6-16,7-1 8 15,2 6-8-15,0 0 3 16,-1 2-11-16,-2-1-1 15,-10 1 7-15,-13-2-13 16,-13 1 6-16,-17 0 0 0,-18 2 3 16,-17 3 0-16,-14-2-3 15,-9 0 1-15,-3 2 5 16,0 0 5-16,0 0 3 16,0 0-9-16,0 0-5 15,-5 0-33-15,-12 0-77 16,-11 6-133-16</inkml:trace>
  <inkml:trace contextRef="#ctx0" brushRef="#br0" timeOffset="-142470.17">15558 15104 478 0,'0'0'266'15,"0"0"-218"-15,0 0-43 16,0 0-2-16,0 0-3 15,0 0 9-15,0 58 37 16,0-24-5-16,4 3-26 16,3-4 4-16,-1-1-12 0,-1-8-1 15,-1-6-6-15,-2-6 0 16,-1-2-4-16,-1-3-52 16,0-3-89-16,0-4-199 15</inkml:trace>
  <inkml:trace contextRef="#ctx0" brushRef="#br0" timeOffset="-141779.02">15544 14947 607 0,'0'0'31'15,"0"0"-6"-15,0 0-17 16,0 0 6-16,-90-14 39 16,67 33-12-16,-1 6-8 15,-1 10-6-15,2 7-3 16,2 1 5-16,4 7 11 16,6 1 3-16,5-1-15 15,6 0-17-15,0-2 0 16,0-1-4-16,6-2-2 15,10 0-4-15,2-7 0 16,6-5 4-16,0-6-5 0,0-4 3 16,3-4 0-16,3-7-2 15,7-4 2-15,0-5-2 16,8-3 1-16,4 0 0 16,-1-5 1-16,3-7 1 15,-4-4 1-15,-3 0-2 16,-4-2-3-16,-2-3 9 15,-3-4-8-15,-4 0-2 16,-1-2 2-16,-6-4 3 16,-3-3-4-16,-6-3-1 15,-6-2-7-15,-6-3 2 16,-3-1 0-16,0 0-21 0,-3 2 14 16,-9 1 10-16,-5 6-6 15,0 5 8-15,0 2-1 16,-2 2 2-16,-1 5 5 15,-2 0 0-15,-3 2-2 16,-4-1-2-16,-5 3 11 16,-4 1-11-16,-6 4 7 15,-2 2 0-15,-4 4-8 16,1 4 9-16,3 1-1 16,4 0 4-16,3 5-2 15,1 7-10-15,5 4-1 16,0 2-2-16,6 4 2 15,7 3-6-15,7 7-35 16,13 7-42-16,0 0-80 16,21-2-141-16</inkml:trace>
  <inkml:trace contextRef="#ctx0" brushRef="#br0" timeOffset="-140710.55">18681 14705 36 0,'0'0'777'0,"0"0"-745"0,0 0-14 15,0 0 30-15,0 0 14 16,0 0 3-16,-23-22-43 16,27 19-7-16,11-2-14 15,9 2 5-15,11-1-5 16,6 1 0-16,4 2-1 15,10 1 2-15,9-2 2 16,10 1-1-16,9 0-3 16,9-4 0-16,10 2 2 15,7-5-1-15,2 0 1 16,-3 1-2-16,-3-4-4 16,-7 4 4-16,-6 0 0 0,-9-2 2 15,-11 3 7-15,-12 0-9 16,-13 2 7-16,-10-2 3 15,-10 5-10-15,-8 0 12 16,-8 1-3-16,-5 0-6 16,-2-2 4-16,-4 2 0 15,0 0 1-15,0 0 6 16,0 0-14-16,0 0-1 16,-4 0-33-16,-10 0-63 15,-13 0-60-15,-15 3-394 16</inkml:trace>
  <inkml:trace contextRef="#ctx0" brushRef="#br0" timeOffset="-139952.87">19232 14877 634 0,'0'0'170'15,"0"0"-140"-15,0 0-3 16,0 0 39-16,0 0 12 16,0 0-30-16,-3-7-36 15,3 7-4-15,0 0-1 16,0 0-7-16,0 0-5 16,0 0 1-16,0 0 4 15,0 0 0-15,0 0 1 16,0 0 1-16,0 0 0 15,0 0 1-15,0 0 2 16,0 0-5-16,0 0 2 0,0 0-1 16,0 0 1-16,0 0-2 15,0 0-3-15,0 0 2 16,10 2 1-16,6 6 0 16,7 5-2-16,6 1 2 15,1 1 4-15,-5-1-1 16,-8-1-3-16,-7 3-7 15,-10-1-3-15,0 4 3 16,-18 1-11-16,-12-2 15 16,-1-1 2-16,4-6-3 15,9-5 1-15,9-4 3 16,8-2 0-16,1 0 4 16,0 0-4-16,11 0-9 0,11 0-10 15,6 0 15-15,3 1 4 16,-4 8 0-16,-6 2-2 15,-9 7-4-15,-8 4-6 16,-4 1 8-16,0-1 2 16,-7-1-1-16,-12-3 3 15,-4-3 2-15,-1-5 20 16,0-1 8-16,2-6-13 16,1-3 0-16,2 0-9 15,5 0-8-15,2-15-23 16,8-13-131-16</inkml:trace>
  <inkml:trace contextRef="#ctx0" brushRef="#br0" timeOffset="-139111.48">19453 14811 472 0,'0'0'311'16,"0"0"-306"-16,0 0-5 16,0 0 22-16,0 0 36 15,-84-75-29-15,75 71-7 16,1 1 1-16,-1 1-12 0,-4 2-11 16,-4 0 6-16,-4 0-6 15,-5 0 0-15,-1 0 0 16,-1 5 4-16,-2 4-4 15,2 4 0-15,-3-1 3 16,-1 8 0-16,3 1 6 16,-1 2-2-16,3 5 1 15,2 1-5-15,1 3 10 16,3 4-3-16,1-3-2 16,5 3-2-16,2-1-2 15,9 2 5-15,2 0-7 16,2-2 0-16,0 1 14 15,6-4-7-15,9 0 1 0,2 0-7 16,3-3 4-16,4 0 1 16,3-4-4-16,0-6 0 15,1-3-1-15,4-1-1 16,1-2 1-16,5-4-3 16,2-2 8-16,1-1-6 15,5-3-1-15,-1-3 0 16,1 0 1-16,2 0-1 15,1 0-1-15,0-5 4 16,-3-3-4-16,-2-4 0 16,-1-1-5-16,-3-2 5 15,-2-2 0-15,-3-1 5 16,-8-4-5-16,-4-2 6 16,-4-4-4-16,-5-4 0 0,-1-7-1 15,-4 0 2-15,-2-3 2 16,-1 1-5-16,0-1-12 15,-6 3 7-15,0 3 1 16,0 3-4-16,0 0 0 16,-12 5 7-16,3 2-2 15,-4 3-4-15,-2 4 7 16,-4 1-2-16,-4 3 7 16,-4 0-5-16,0 2 2 15,1 3 3-15,-3 4 5 16,-2 2-5-16,-5 2 0 15,-7 2 3-15,1 0-6 16,-3 0-1-16,2 6 0 0,1 5-1 16,3 5 0-16,6-1-4 15,8 5-20-15,6-1-66 16,5 2-138-16,3-6-523 16</inkml:trace>
  <inkml:trace contextRef="#ctx0" brushRef="#br0" timeOffset="-133036.27">22173 14520 678 0,'0'0'2'0,"0"0"2"15,0 0-3-15,0 0 18 16,0 0 41-16,0 0-28 16,-51-77-9-16,39 71-16 15,0 3 13-15,-6 3-3 16,-9 0 6-16,-10 9-2 16,-10 19-3-16,-4 9 17 15,1 1-5-15,15-1-14 16,9-2-6-16,14-9-2 15,9-4-2-15,3-4-5 0,0-7 1 16,6 1 0-16,12-5 1 16,9-5 7-16,5-2-3 15,2 0-1-15,-3 0 3 16,-2-8-9-16,-9-9 6 16,-2-3 1-16,-3-7-5 15,0-3-2-15,-3-1 0 16,-4 3 3-16,-2 12 4 15,-5 5-2-15,2 7 4 16,-2 4 4-16,1 0-13 16,2 0-1-16,4 16-11 15,5 10 10-15,8 10 2 16,3 1 11-16,4-4-2 16,1-1-1-16,-1-7 0 0,-1-6-8 15,-3-3 3-15,-3-6-1 16,-2-4-2-16,-2-5-5 15,-1-1-45-15,-1 0-45 16,0-15-124-16,-8-8-353 16</inkml:trace>
  <inkml:trace contextRef="#ctx0" brushRef="#br0" timeOffset="-132451.79">22298 14139 449 0,'0'0'114'16,"0"0"-76"-16,0 0 32 15,0 0 7-15,0 0 12 16,0 0-20-16,-6-78-30 16,18 75-20-16,6 1-16 15,6 2-3-15,-3 8 0 16,-2 21-6-16,-10 7-8 16,-9 9-1-16,0 3 11 15,-9-2 4-15,-7-10 0 16,5-10 2-16,5-13 0 15,5-5-2-15,1-7 0 0,0-1 3 16,0 0 3-16,13 0 19 16,14-5-2-16,11-7-8 15,5-1-7-15,-2 2-2 16,-2 2 3-16,-6 3-8 16,-6 3-2-16,-9 0 1 15,-8 3-35-15,-8 0-87 16,-2 0-142-16</inkml:trace>
  <inkml:trace contextRef="#ctx0" brushRef="#br0" timeOffset="-132019.95">22941 14508 930 0,'0'0'90'15,"0"0"-75"-15,0 0 29 16,0 0 40-16,0 0-15 16,0 0-46-16,31 1-20 15,5-1-2-15,10 0 5 16,2-1-6-16,1-2-4 15,-7 0-26-15,-9 1-31 16,-8 2-19-16,-14 0-53 16,-11 0-63-16,-3 2-290 15</inkml:trace>
  <inkml:trace contextRef="#ctx0" brushRef="#br0" timeOffset="-131769.7">22980 14723 677 0,'0'0'225'16,"0"0"-189"-16,0 0 12 15,0 0 37-15,0 0-25 16,0 0-18-16,106-7-12 16,-51 0-4-16,6 3-16 15,-2 0-9-15,-9 2-1 16,-11 0-1-16,-8 2-1 0,-7 0-14 15,-3 0-16 1,-1 0-24-16,0 0-40 0,6 0-29 16,2 0-66-16,-4 0-242 15</inkml:trace>
  <inkml:trace contextRef="#ctx0" brushRef="#br0" timeOffset="-130081.98">23978 14410 730 0,'0'0'71'0,"0"0"-45"15,0 0-10-15,0 0 51 16,0 0 5-16,0 0-17 0,0 0-49 15,34-61-4-15,-1 61-4 16,0 8 2-16,-6 12-5 16,-12 1-4-1,-11 7-2-15,-4 1-13 0,-16-1 13 16,-19 1-8-16,-5-7 8 16,5-4 8-16,3-6 1 15,12-4 2-15,9-5 1 16,6 1 3-16,5-4 9 15,0 0 7-15,0 0 4 16,12 0-8-16,15 4-12 16,13-4 11-16,13 0 6 0,3 0 1 15,-1 0-10-15,-8 0-7 16,-6 0 1-16,-3 0-6 16,-4-4-17-16,-2 2-60 15,-7-2-147-15,-10 0-340 16</inkml:trace>
  <inkml:trace contextRef="#ctx0" brushRef="#br0" timeOffset="-129480.11">24476 14443 575 0,'0'0'345'16,"0"0"-323"-16,0 0 3 0,0 0 24 16,0 0-7-16,0 0-34 15,24-52-8-15,-6 55-11 16,3 17 6-16,-3 5-1 16,-5 2 0-16,-2 0 3 15,-5-4-2-15,-3-2 2 16,-3-9 0-16,0-4 3 15,0-6 0-15,0 0-3 16,0-2 3-16,0 0 3 16,1 0 4-16,8-9 6 15,2-10-9-15,6-8-1 0,6 0-3 16,5 3 0 0,4 9-8-16,-2 8 6 0,-4 7 1 15,-2 0-5-15,-5 14-4 16,-7 5 3-16,-5 4 0 15,-6-2 6-15,-1 1 0 16,0-5-1-16,0-4 2 16,0-6-1-16,-3-4-1 15,2-3 2-15,-1 0 7 16,2 0 14-16,0 0 9 16,0-17 15-16,12-8-32 15,13-9-11-15,8-4 0 0,7 4-2 16,1 7 4-16,-5 10-4 15,-7 10-1 1,-9 7-2-16,-8 0 3 0,-5 9-20 16,-5 11 14-16,-2 5 6 15,0 3 0-15,-2 2-3 16,-7 0-32-16,0-5-77 16,5-4-101-16</inkml:trace>
  <inkml:trace contextRef="#ctx0" brushRef="#br0" timeOffset="-128909.62">25712 14007 603 0,'0'0'260'0,"0"0"-253"16,0 0-3-16,-84-16 13 16,44 57 33-16,-8 21 35 15,5 16-9-15,7 3-17 0,12 1-31 16,14-9 10-16,10-4-17 16,0-10-4-16,21-6-3 15,9-9-8-15,5-7-2 16,7-10-4-16,3-8 0 15,5-8-59-15,3-9-58 16,-5-2-114-16,-5-8-244 16</inkml:trace>
  <inkml:trace contextRef="#ctx0" brushRef="#br0" timeOffset="-128466.81">26030 14234 797 0,'0'0'141'16,"0"0"-118"-16,0 0-18 15,0 0-5-15,0 0 0 16,20 99 66-16,-9-52-23 15,5-1-24-15,1-8-10 16,-1-6-8-16,1-6 1 16,-1-8 5-16,-4-6-2 0,-2-7 5 15,-2-3-3 1,-5-2 3-16,0 0 9 0,3 0 16 16,4-11 22-16,4-13-22 15,5-9-21-15,-1-6-10 16,1-5 3-16,2-7-7 15,-3-1 2-15,0 8-3 16,-6 8 1-16,-5 9-1 16,-4 11 0-16,-1 6-3 15,-2 4-1-15,0 5-5 16,0 1-17-16,0 0-36 16,0 0-49-16,3 0-86 15,1 4-242-15</inkml:trace>
  <inkml:trace contextRef="#ctx0" brushRef="#br0" timeOffset="-128188.27">26719 14396 792 0,'0'0'136'16,"0"0"-118"-16,0 0 25 15,0 0 63-15,0 0-40 0,0 0-44 16,61 4-8-16,-21-4-14 16,8 0 1-16,3 0-3 15,-2 0-39-15,-7 0-73 16,-8 0-91-16,-6-6-195 15</inkml:trace>
  <inkml:trace contextRef="#ctx0" brushRef="#br0" timeOffset="-127940.93">27257 14199 747 0,'0'0'96'0,"0"0"-87"0,0 0-9 16,-7 111 54-16,-1-64 6 16,0-2-18-16,2-4-21 15,-1-5-18-15,4-3 0 16,0-6 0-16,2-7-2 16,1-4-1-16,-2-5-2 15,2-6-48-15,0 0-54 16,-1-5-47-16,1 0-189 15</inkml:trace>
  <inkml:trace contextRef="#ctx0" brushRef="#br0" timeOffset="-127685.61">27305 14245 558 0,'0'0'288'0,"0"0"-263"16,0 0-5-16,0 0 50 16,0 0 10-16,0 0-33 15,26 4-37-15,0-4-5 16,13 0-2-16,0 0 0 16,-3-4 0-16,-8 0-2 15,-4 2-2-15,-12-1-20 16,-6 3-69-16,-6 0-55 0,0 0-162 15</inkml:trace>
  <inkml:trace contextRef="#ctx0" brushRef="#br0" timeOffset="-127465.2">27293 14464 351 0,'0'0'486'0,"0"0"-439"16,0 0-23-16,0 0 37 16,0 0 3-16,0 0-24 15,79 0-7-15,-46 0-21 16,-3 0-10-16,-3 0-2 0,-8 0-5 16,-3 0-59-16,-9 0-84 15,-7 8-152-15</inkml:trace>
  <inkml:trace contextRef="#ctx0" brushRef="#br0" timeOffset="-127223.84">27260 14743 680 0,'0'0'226'0,"0"0"-193"16,0 0-3-16,0 0 38 15,0 0-8-15,0 0-13 16,102 0-16-16,-51 0-10 16,2-3-15-16,-3 0-2 15,-3 0-4-15,-8-2-2 16,-3-1-33-16,-2-2-60 16,-7-3-39-16,-6-8-203 15</inkml:trace>
  <inkml:trace contextRef="#ctx0" brushRef="#br0" timeOffset="-126893.9">27994 14130 899 0,'0'0'81'16,"0"0"-59"-16,0 0-18 15,0 0 2-15,0 0-6 16,49 84 16-16,-21-29 13 16,2 7-8-16,-4 3-12 0,-5 0 9 15,-12-4-11 1,-9-6 2-16,0-10-5 0,-12-6-4 15,-16-7 0-15,-10-7 0 16,-11-4 1-16,-9-4-2 16,-12-9-72-16,-9-8-239 15</inkml:trace>
  <inkml:trace contextRef="#ctx0" brushRef="#br0" timeOffset="-123535.66">23880 14902 573 0,'0'0'80'16,"0"0"-80"-16,0 0 3 0,0 0 1 15,0 0 32-15,0 0 29 16,0 0-2-16,10 0-31 16,-6 0-17-16,-1 0-4 15,4-3-11-15,-1 2 7 16,2-1 0-16,1 2-6 16,0-3 1-16,6 3-1 15,0 0 0-15,4 0 6 16,0 0-2-16,0 0-2 15,2 0 2-15,1 0 3 16,2 0 2-16,4 0-4 16,1 0-1-16,-1 0 1 15,3 0-1-15,1 0-4 16,1 0 4-16,1 0-2 0,0 0-1 16,6 0-2-16,1 0 0 15,2 0 8-15,3 0-5 16,-2 0-3-16,0 0 1 15,-2 0-1-15,4 0 6 16,1 0-6-16,2 0 0 16,2 0 5-16,1 0-3 15,0 0 2-15,-1 0-3 16,-1 0 3-16,1 0-4 16,-5 0 4-16,0 0-2 15,-1 0 0-15,1 0 0 0,-1 0-1 16,1 0 0-16,-1 3 5 15,-3-3-1-15,1 1-4 16,-1 1 4-16,3 1-5 16,1-3 0-16,3 3 0 15,1 0 2-15,0 0 0 16,-3-2-2-16,-3 2 5 16,-3 0-10-16,-2 1 5 15,-2 1 0-15,0-1 0 16,2 1 1-16,1 0-1 15,3 1 0-15,1 2 1 16,0-4-1-16,3-1 1 16,0 3 3-16,1-2-4 0,1 3 1 15,-2-2 2 1,-3-1 0-16,-2 1-1 0,0-2-1 16,-6-1-1-16,-4 2 1 15,-2-2-2-15,-3 2 2 16,-1-4-1-16,1 1 4 15,-1-1-3-15,3 0-2 16,1 2 0-16,2-2 1 16,3 1 1-16,2 2 2 15,0-3-1-15,0 0 0 16,-2 0-2-16,-2 0 0 16,-5 0-4-16,0 1 7 0,-1 1-8 15,1-1 4 1,2 1 1-16,3-1 0 0,3 1 1 15,0 1-2-15,-3-1 1 16,0-2 0-16,-5 0 3 16,-1 2-3-16,-2-2 0 15,-1 2 4-15,0-1-4 16,-2-1 5-16,0 0-3 16,-3 0 1-16,0 0-3 15,-3 1 0-15,-4-1 1 16,-4 0 0-16,-4 0 3 15,-2 0-3-15,-1 0 1 16,2 0 8-16,-2 0 2 0,1 0 4 16,1 0-3-1,1 0-1-15,4 0-4 0,1 0 4 16,4 0-1-16,-2 0-2 16,2 0 3-16,-2 0-10 15,-5 0-1-15,-3 0 0 16,-2 0 2-16,-1 0-1 15,0 0-2-15,0 0 3 16,0 0-2-16,0 0 3 16,0 0-4-16,0 0 0 15,0 0 0-15,0 0 0 16,0 0-2-16,0 0 0 16,0 0-1-16,0 0-4 15,0 0-11-15,0 0-17 0,0 0-12 16,0 0-17-1,-1 0-36-15,-4 0 1 0,-2 0-11 16,-2 0-81-16,-3 0-288 16</inkml:trace>
  <inkml:trace contextRef="#ctx0" brushRef="#br0" timeOffset="-120128.93">25384 15452 628 0,'0'0'42'0,"0"0"-19"16,0 0-16-16,0 0 34 16,0 0 27-16,0 0-24 15,0-15-29-15,0 16-11 16,0 19-3-16,0 12 3 16,0 12 73-16,-3 9-28 15,-2 8-23-15,0 0-1 16,4 1-13-16,-2-6 9 15,3-9-15-15,-2-1 3 16,2-8 3-16,0-10-10 16,-1-8-1-16,1-8 0 0,0-7 0 15,0-4-1 1,0-1 6-16,0 0-3 0,0 0 6 16,0 0 8-16,0-18 2 15,0-7 0-15,6-8-12 16,11-9-4-16,5 3-3 15,2-1-5-15,2 6 4 16,-3 9-5-16,1 11 5 16,-3 3-6-16,-5 9 5 15,2 2-5-15,-6 5 2 16,0 17-10-16,-3 12 8 16,-3 5 7-16,-3 6 0 0,-3 2 6 15,1-5-1-15,-1-5-4 16,0-6 3-16,6-9-4 15,-3-8 0-15,0-4 0 16,-1-3 0-16,1-4-22 16,-2 0-54-16,2-1-56 15,-3-2-74-15,0 0-333 16</inkml:trace>
  <inkml:trace contextRef="#ctx0" brushRef="#br0" timeOffset="-119610.8">25237 15705 519 0,'0'0'159'16,"0"0"-133"-16,0 0-8 16,0 0 44-16,0 0 13 15,0 0-12-15,0 0-7 0,0 0-12 16,0 0-9-1,0 0 10-15,0 0-20 0,0 0-6 16,3 0-5-16,0-1-4 16,8-4 2-16,9 2-5 15,12-3-6-15,13-1 5 16,10 1 4-16,4 2-6 16,3 1-1-16,-4 1 11 15,-12 2-4-15,-10 0-7 16,-12 0-3-16,-12 0 0 15,-8 0-2-15,-4 0 1 16,0 0-6-16,0 0 7 16,0 0 0-16,-1 0-2 0,-2 0-4 15,3 0-17-15,0 0-72 16,0 0-70-16,1-6-292 16</inkml:trace>
  <inkml:trace contextRef="#ctx0" brushRef="#br0" timeOffset="-119048.42">25879 15430 493 0,'0'0'94'15,"0"0"-21"-15,0 0 40 16,0 0-2-16,0 0-32 16,0 0-17-16,1-21-16 15,3 21-17-15,0 0-25 16,3 0-4-16,4 0-4 15,3 3 4-15,2 9-2 16,-3 5-2-16,-4 7-6 16,-6 4-1-16,-3 3 11 15,0 3-7-15,-3-5-1 0,-6-4 8 16,0-7 0-16,5-3 3 16,1-8 1-16,3-5-3 15,0-2 7-15,0 0-7 16,10 0 12-16,15 0-4 15,10 0 14-15,8-2-22 16,2-4 3-16,-2 1-3 16,-6 3 2-16,-7-1 1 15,-12 3-2-15,-6 0-2 16,-8 0 0-16,-4 0-5 16,0 0 3-16,0 0-7 15,0 0 1-15,0 0-2 0,0 0-1 16,0 0-28-16,0 0-74 15,6 0-124-15,0 0-212 16</inkml:trace>
  <inkml:trace contextRef="#ctx0" brushRef="#br0" timeOffset="-110064.9">6693 16049 535 0,'0'0'57'16,"0"0"-50"-16,0 0 4 16,0 0-3-16,0 0 27 15,0 0 20-15,0 0-1 0,0-33-2 16,0 32-16-16,0 1-2 16,0 0-1-16,0 0-8 15,0 0-6-15,0 0-19 16,0 11-2-16,0 15-10 15,3 15 12-15,5 10 17 16,1 3 0-16,0-2-6 16,3-5-1-16,0-9-5 15,0-6 3-15,0-9-1 16,-6-9-2-16,-3-4 0 16,2-5-2-16,-2 1-1 15,-2-5-4-15,1 2-8 0,0 4-63 16,-2 2-49-1,2 1-104-15</inkml:trace>
  <inkml:trace contextRef="#ctx0" brushRef="#br0" timeOffset="-109633.83">7385 16360 784 0,'0'0'55'0,"0"0"-33"15,0 0-18-15,0 0-4 16,0 0 5-16,0 0 16 16,15 77 65-16,-2-40-48 0,-4-3-16 15,3-2-13 1,-2-9-5-16,-2-3 1 0,-2-5-5 15,-3-5 2-15,0 0-2 16,-3-2-19-16,0-3-55 16,0-2-45-16,0-3-94 15,0 0-225-15</inkml:trace>
  <inkml:trace contextRef="#ctx0" brushRef="#br0" timeOffset="-108955.06">7441 16237 450 0,'0'0'46'0,"0"0"3"16,0 0 31-16,0 0-16 16,0 0 11-16,0 0-50 15,-101-45-10-15,77 57-5 16,-3 11 3-16,-1 10 5 15,4 8 6-15,3 8-1 16,8 3 3-16,5 1-1 16,5-2 6-16,3-3-12 15,0-6-4-15,0-4-1 16,8-4-8-16,7 0 7 0,4-3-1 16,9-3-10-1,2-3 13-15,1-3-12 0,2-7 3 16,-1-2-3-16,-1-6 0 15,3-5 0-15,-1-2 4 16,2 0-2-16,-3-2-4 16,3-12 5-16,0-3 7 15,1 0-10-15,0-5 9 16,1-2-11-16,-1-1 5 16,-3 0-5-16,-3-1 0 15,-3-1 8-15,-5-3-6 16,-7-2-3-16,-3-3 4 15,-9-2-3-15,-3-1-1 16,0-3-12-16,-3 2 10 16,-12-1-5-16,-2 3-5 0,-2 4 7 15,-3 5-2-15,2 5 4 16,-2 2-1-16,-2 2 1 16,-1 6 0-16,4 1 4 15,-3 4-1-15,-1 3 7 16,-2 2-7-16,0 3 2 15,-3 0-2-15,-4 0 4 16,-5 10-4-16,0 5 12 16,-4 0-8-16,3 4-1 15,4-4-3-15,6-1 0 16,8-3 0-16,7-2-1 16,3-3-11-16,9 1-35 15,1 0-66-15,2 0-70 16,0-4-183-16</inkml:trace>
  <inkml:trace contextRef="#ctx0" brushRef="#br0" timeOffset="-103405.02">16641 16504 524 0,'0'0'115'0,"0"0"-76"16,0 0-21-16,0 0 44 16,0 0-8-16,0 0 3 15,0 0-19-15,1-18-38 16,2 34-8-16,0 13 8 16,0 11 28-16,-3 1 17 0,0 8-22 15,0-4-1-15,0 0-13 16,0-10-3-16,0-3 1 15,-2-8-5-15,1-8 0 16,-3-3-1-16,2-3 0 16,-1-4-1-16,2-2 1 15,1-3-1-15,-2-1-2 16,1 0-5-16,-5 0-1 16,-9-3 8-16,-5-13-2 15,-8-9-21-15,-3 0-17 16,-4 3 9-16,4 2 28 15,0 12-1-15,-2 3 4 16,4 5 0-16,0 0 0 16,0 18 5-16,3 7 3 0,2 6 11 15,7-5-2-15,9 1-2 16,8-4-11-16,0-7-2 16,10-2 17-16,9-2-7 15,8-4-4-15,6-5 0 16,7-3 2-16,3 0-4 15,1 0-6-15,-3-10 0 16,-5-5-76-16,-9-7-87 16,-12-5-437-16</inkml:trace>
  <inkml:trace contextRef="#ctx0" brushRef="#br0" timeOffset="-102784.16">16614 16318 262 0,'0'0'241'0,"0"0"-218"16,0 0-2-16,0 0 53 15,0 0 20-15,0 0-29 16,-24-41-18-16,22 40-9 16,1-2-13-16,1 1 12 15,0 1 3-15,0-1-15 16,0 1 0-16,0 0 0 16,0-4-9-16,0 0-5 0,9-2-9 15,8 1-1 1,5 5-2-16,5 1-4 0,-1 8 3 15,-3 22-6-15,-5 9 7 16,-7 9 0-16,-5 0 1 16,-4-5 4-16,-2-9-2 15,0-12 3-15,3-7 8 16,0-10 3-16,3-4 2 16,4-1 1-16,10 0 7 15,10-5 6-15,13-13-1 16,3-2-19-16,2-4-12 15,-6 2 0-15,-5 2-50 16,-7 9-77-16,-8 8-119 16,-10 3-407-16</inkml:trace>
  <inkml:trace contextRef="#ctx0" brushRef="#br0" timeOffset="-102393.2">17042 16614 881 0,'0'0'37'0,"0"0"-2"15,0 0 14-15,-16-87 24 0,16 75-27 16,0 8-23-16,6 4-20 15,4 0-3-15,5 3-7 16,3 13-1-16,6 5 8 16,-2 1 1-16,2-1 4 15,1-4-3-15,1-4 6 16,2-4 0-16,2-8 6 16,-2-1 3-16,1 0 1 15,-4-4-4-15,-1-9-4 16,-5-4-6-16,-1-4 1 15,-7-3-5-15,-7-2-39 16,-4-5-58-16,0 1-41 0,-7 4-46 16,-12 3-70-16,-1 8-183 15</inkml:trace>
  <inkml:trace contextRef="#ctx0" brushRef="#br0" timeOffset="-102216.67">17314 16381 430 0,'0'0'179'15,"0"0"-64"-15,0 0-43 16,0 0-25-16,0 0 17 15,-2 75 45-15,1-33-41 16,-1 2-6-16,2 2-11 16,0-3-29-16,-1-1-8 15,1-5-12-15,0-1 1 16,0-1-6-16,-2-4-18 16,1 2-72-16,-4-9-85 0,-1-6-203 15</inkml:trace>
  <inkml:trace contextRef="#ctx0" brushRef="#br0" timeOffset="-101725.99">16129 17080 813 0,'0'0'113'0,"0"0"-101"15,0 0 1-15,0 0 4 16,0 0 55-16,0 0-18 15,33-4-50-15,43-6 5 16,33-6 0-16,18-3-7 16,10 1-2-16,9-2 2 15,-3 0 0-15,-5 3 7 16,-6 4-7-16,-17 3-2 16,-16 4-3-16,-19 5 3 15,-25-1-3-15,-19 2 3 0,-14 0-2 16,-9 0 3-16,-4-1-4 15,-2 1 6-15,2-1-2 16,2-3 1-16,3 3 2 16,3-3-2-16,1 2 2 15,-3-1-4-15,-2 1-2 16,-4 2-28-16,-5 0-76 16,-4 0-73-16,0 0-138 15</inkml:trace>
  <inkml:trace contextRef="#ctx0" brushRef="#br0" timeOffset="-101164.49">16697 17152 725 0,'0'0'153'0,"0"0"-122"0,0 0-31 16,0 0-13-16,0 0 13 15,5 77 11-15,1-38 23 16,-2 5-5-16,-1-5-10 16,0-6-12-16,-1-7 7 15,-2-7-7-15,0-6 3 16,0-6-8-16,0-2 4 16,0-4-4-16,0-1 7 15,0 0-5-15,-8 0 1 16,-10-13-5-16,-7-5-16 15,-2 0-20-15,3 1 4 16,0 7 23-16,4 8 8 16,0 2-6-16,-1 0-1 0,2 16 8 15,1 1 0-15,5 2 11 16,8 1 3-16,5-1 0 16,0-2 2-16,12-2 9 15,13-3-4-15,10-1-4 16,6-4-7-16,1-4-9 15,-1-3-2-15,-3 0-9 16,-2 0-69-16,-5-2-159 16</inkml:trace>
  <inkml:trace contextRef="#ctx0" brushRef="#br0" timeOffset="-100688.87">17082 17348 467 0,'0'0'439'16,"0"0"-398"-16,0 0-30 15,0 0 27-15,0 0-20 16,0 0-17-16,44-28-1 15,-22 45-6-15,-5 5 2 16,-6 5 4-16,-6 1 1 0,-5 0 0 16,0-8-1-16,0-3 0 15,-5-10 0-15,2-3 5 16,2-2-4-16,-1-2 4 16,2 0 5-16,0-7 9 15,0-15-8-15,9-7-11 16,8-1-3-16,7-1 3 15,-1 7 0-15,0 10-2 16,-5 9 0-16,-4 5 2 16,-3 0-12-16,1 7 0 15,-2 7 12-15,-1 2 12 16,-1-3-4-16,-1 0 3 16,1-2-9-16,-1-3-1 0,1-2 2 15,5-1-3 1,-1-2-25-16,6-3-84 0,-3 0-135 15</inkml:trace>
  <inkml:trace contextRef="#ctx0" brushRef="#br0" timeOffset="-100323.46">17457 17123 725 0,'0'0'117'0,"0"0"-54"0,0 0-10 15,0 0 22-15,0 0-18 16,0 0-42-16,3-6-15 16,7 31-11-16,3 7 11 15,-3 6 3-15,-6 2 3 16,-1-5-3-16,0-8 3 15,3-10-3-15,-2-7 1 16,2-6 2-16,2-4 6 16,7 0 6-16,6 0 19 15,6 0-15-15,4-12-5 16,2-3-11-16,1-3-6 16,1-1-1-16,-4 3-27 15,-3 2-61-15,-6 5-37 0,-8 4-96 16,-8 2-270-16</inkml:trace>
  <inkml:trace contextRef="#ctx0" brushRef="#br0" timeOffset="-99347.12">18551 16724 617 0,'0'0'188'16,"0"0"-137"-1,0 0 4-15,0 0 38 0,0 0-8 16,0 0-22-16,-11-2-25 16,11 2-12-16,0-2 2 15,0 2-11-15,0 0-12 16,8-3-1-16,14-2-4 16,11-1 0-16,13 0 1 15,5 2-1-15,1 1-4 16,-3 0 4-16,-4 3 0 15,-12 0 2-15,-11 0 2 16,-10 0-4-16,-7 0 0 0,-5 0-7 16,0 0 5-1,0 0 2-15,0 0-5 0,0 0 5 16,0 0-4-16,0 0-66 16,4 0-122-16,-2 0-187 15</inkml:trace>
  <inkml:trace contextRef="#ctx0" brushRef="#br0" timeOffset="-98477.08">19490 16549 607 0,'0'0'77'0,"0"0"-24"16,0 0 31-16,-83-2-16 16,59 20-41-16,3 5-12 15,2 5 4-15,6-1 4 16,6-5-7-16,6-1-16 16,1-1 9-16,0-8-9 15,0 0 5-15,12-5-6 16,3-1 1-16,1-2 0 15,2-4 2-15,1 0 3 16,2 0 1-16,-1-5 1 0,-3-11 8 16,0-4-14-1,-1-6 5-15,-1 0-4 0,-1 1 9 16,-7 4-11-16,-1 9 2 16,-4 6 13-16,-2 4 17 15,0 2-13-15,0 0-15 16,0 5-4-16,3 13-7 15,2 8 7-15,3 5 20 16,1-3-9-16,0-4-8 16,1-2 6-16,-2-9-9 15,-2-3 0-15,2-2-3 16,-1-5-30-16,5 0-30 16,2-3-96-16,1-4-183 15</inkml:trace>
  <inkml:trace contextRef="#ctx0" brushRef="#br0" timeOffset="-97952.48">19639 16244 577 0,'0'0'90'0,"0"0"-49"16,0 0 36-16,0 0-6 15,0 0-10-15,0 0-26 16,-22-36 6-16,22 33 3 16,0 2-16-16,0-1-6 15,0 2-6-15,0 0-10 16,5 0-6-16,9 6-10 16,1 16 5-16,-1 9-4 15,-7 9 2-15,-4-1 3 16,-3-3 4-16,0-10 5 0,0-9-4 15,0-7-2-15,0-8 4 16,0-2-1-16,0 0 8 16,11 0 16-16,10-5 9 15,7-9-15-15,6-4-17 16,2 1 1-16,-3 0-4 16,-3 6-11-16,-5 5-20 15,-6 6-55-15,-7 0-90 16,-7 0-173-16</inkml:trace>
  <inkml:trace contextRef="#ctx0" brushRef="#br0" timeOffset="-97225.65">20200 16479 736 0,'0'0'108'0,"0"0"-100"15,0 0 5-15,0 0 29 16,0 0-28-16,0 0-14 16,77-38 3-16,-49 38-3 15,-1 17 0-15,-3 6 3 16,-5 4-3-16,-4-1 4 16,-4-4 5-16,-1-5 8 15,-1-4 16-15,0-6-7 0,1-2 4 16,5-3-3-16,6-2 12 15,4 0-1-15,5-2-5 16,3-15-26 0,0-1 6-16,0-4-5 0,-4-4-8 15,-6 1-2-15,-11 0-36 16,-9 2-53-16,-3 6-49 16,-8 1-47-16,-14 4-222 15</inkml:trace>
  <inkml:trace contextRef="#ctx0" brushRef="#br0" timeOffset="-96935.4">20484 16277 585 0,'0'0'96'0,"0"0"-25"16,0 0 31-16,0 0 5 15,0 0-64-15,0 0-42 16,-9 71 9-16,6-11 48 15,1 4-14-15,1-2-14 16,1-6-22-16,0-6-5 16,0-10 0-16,0-8-2 15,0-4 2-15,0-10-1 16,0-7 0-16,0-5-2 16,0-5-1-16,1-1-6 15,-1 0-21-15,3 0-20 16,0 0-57-16,3 0-91 0,1 0-188 15</inkml:trace>
  <inkml:trace contextRef="#ctx0" brushRef="#br0" timeOffset="-96149.99">21174 16426 786 0,'0'0'94'16,"0"0"-62"-16,0 0 61 16,0 0 17-16,0 0-31 15,0 0-25-15,-7-8-36 16,19 8-18-16,12-3-7 16,13 2 7-16,8-2 2 0,3 1-2 15,-5 2 0-15,-5-1-1 16,-7 1-3-16,-7 0-20 15,-7 0-6-15,-6 0-20 16,-6 0-38-16,-5 0-59 16,-7 0-140-16</inkml:trace>
  <inkml:trace contextRef="#ctx0" brushRef="#br0" timeOffset="-95908.64">21219 16608 719 0,'0'0'87'0,"0"0"-45"0,0 0 48 15,0 0 31-15,0 0-27 16,0 0-32-16,7 2-22 16,16-2-32-16,16 0-1 15,9 0-6-15,3 0 0 16,1-6-1-16,-6 0-34 15,-3 2-41-15,-2-2-37 16,-7-2-60-16,-4 1-213 16</inkml:trace>
  <inkml:trace contextRef="#ctx0" brushRef="#br0" timeOffset="-95522.67">21949 16446 577 0,'0'0'261'0,"0"0"-229"15,0 0-8-15,-85 2 31 16,63 12 18-16,3 3-31 16,5 4-22-16,6 0-11 15,8 3 3-15,0 2-4 16,8-7-7-16,17 1 3 15,6-4 5-15,8-5-4 16,6-2-4-16,0-8 3 0,-1-1-3 16,-8 0 4-16,-6-4-4 15,-10-8 6-15,-7-2 8 16,-6-5-11-16,-5-3 12 16,-2-6-16-16,0 0 8 15,-14 1-12-15,-5 2 7 16,0 9-6-16,2 3 3 15,1 5-12-15,2 6-11 16,1 2-51-16,3 0-35 16,-1 0-106-16,-2 2-306 15</inkml:trace>
  <inkml:trace contextRef="#ctx0" brushRef="#br0" timeOffset="-94417.45">22834 16483 648 0,'0'0'135'0,"0"0"-106"16,0 0-12-16,0 0 24 15,0 0 15-15,0 0-29 0,25 0-21 16,10 0-3 0,9 0-2-16,6 1 4 0,-3 2-5 15,-3 2 6-15,-3-3-2 16,-5 2-3-16,-8-2 2 16,-7-1 0-16,-6-1-2 15,-7 0 5-15,-7 0-5 16,-1 0-1-16,2 0 0 15,5 1-10-15,3-1-79 16,4 0-113-16</inkml:trace>
  <inkml:trace contextRef="#ctx0" brushRef="#br0" timeOffset="-93903.82">23620 16405 615 0,'0'0'152'15,"0"0"-109"-15,0 0 13 16,0 0-5-16,0 0 0 0,0 0-26 16,6-18-11-1,-1 18-13-15,3 0-1 0,4 0-2 16,6 7 0-16,-1 7-1 16,2 7-4-16,-4 2 4 15,-2 5 3-15,-8 2 0 16,-5-3 2-16,0 1-5 15,-10-7 0-15,-6-3 2 16,2-4 1-16,0-2 3 16,5-5-2-16,3-4 4 15,0 0 9-15,6-3-2 16,0 0-1-16,0 0 1 16,0 0 4-16,14 0-9 0,9 0-3 15,10 0-1-15,6-3-2 16,2-4-2-16,-4 0-2 15,-2-1-34-15,-3 1-26 16,-7-4-33-16,-4-2-107 16,-10-3-390-16</inkml:trace>
  <inkml:trace contextRef="#ctx0" brushRef="#br0" timeOffset="-93025.28">23950 16181 624 0,'0'0'8'0,"0"0"-2"16,0 0 19-16,0 0 18 16,-63-79 16-16,50 70-29 15,1 1-15-15,-5 4-13 16,-1 2 4-16,-4 2-6 15,-5 0-8-15,-1 0 8 16,-3 6 0-16,-4 11 6 16,-2 3-1-16,-1 6-2 15,0 0-2-15,2 2 5 16,3 0 2-16,3 2 8 16,2 1-5-16,4 1-3 0,5 1 9 15,-1 1 8-15,7 1-10 16,3-1-1-16,2 3-1 15,5 1 0-15,3 1-3 16,0-1-4-16,0-1 2 16,6 1-7-16,4-2 4 15,-1-3-1-15,2 1-3 16,4-2-1-16,0-5-1 16,5-1-6-16,1-5 7 15,3-4-3-15,3-5 11 16,3-2-9-16,0-4 1 15,3-3 0-15,3-3 0 16,2 0 1-16,4 0 4 0,1-3-3 16,0-7 0-16,1-2 2 15,-1-1 5-15,-1-5-8 16,0 0 3-16,-1 0-3 16,-3-7 2-16,-4 3 5 15,-1-3-5-15,-5 0-1 16,-3 0-2-16,-5-4 0 15,-2 0 0-15,-2-2-1 16,-5-1-5-16,-2 0 3 16,-3 1-3-16,-5-2 6 15,2 4-5-15,-3 1 4 16,0 2-12-16,0-1 6 16,-4 4 6-16,-5-1 1 15,-2 0 4-15,-2 2-4 16,-4 0 4-16,-3 3-2 0,-4 2 0 15,1 3-2-15,-4 1 17 16,2 2-16-16,-3 2 9 16,-2-2 1-16,-3 5-9 15,-3 0 0-15,0 2-1 16,2 0 6-16,4 2-4 16,2 2-3-16,4 0 2 15,2 0 1-15,5 0 2 16,1 0-6-16,2 4 1 15,1 5-4-15,1 2-5 16,2 6-25-16,4 8-56 16,3 2-44-16,1-4-139 0</inkml:trace>
  <inkml:trace contextRef="#ctx0" brushRef="#br0" timeOffset="-92054.85">28491 15487 495 0,'0'0'186'15,"0"0"-186"-15,0 0-61 16,0 0 61-16,124 8 14 15,-67-8 24-15,5 2 6 16,3-1 7-16,-3 2-8 16,-5 1-10-16,-11 0-4 15,-12 0-10-15,-14-1-3 0,-11-1-7 16,-6-1-7 0,-3-1-1-16,0 0 0 15,0 0 0-15,0 0-1 0,0 2 0 16,0 1-31-16,0 0-43 15,0 0-122-15</inkml:trace>
  <inkml:trace contextRef="#ctx0" brushRef="#br0" timeOffset="-91462.83">29528 15358 567 0,'0'0'113'16,"0"0"-106"-16,0 0 5 16,0 0 51-16,0 0-7 15,0 0-6-15,-18-18-11 16,18 18-6-16,0 0 0 16,0 0-3-16,0 0-14 15,13 0-16-15,7 0 5 0,7 12-5 16,1 5 4-16,-2 5-4 15,-10 5-8-15,-7 3 4 16,-9 1-7-16,0-3 11 16,-16-1-7-16,-7-5 2 15,7-5 5-15,5-6-1 16,10-4 1-16,1 0-3 16,0 1-22-16,9-1 9 15,13 5 14-15,5 0 2 16,2 3 1-16,-6 1 1 15,-5 2-2-15,-10 0 0 0,-8 1-8 16,-2 1 8 0,-23 0 1-16,-11-2 20 0,-5-1 0 15,-5-7 4-15,4-2-7 16,5-1-8-16,12-5-10 16,12-2 0-16,11 0-74 15,2-14-224-15</inkml:trace>
  <inkml:trace contextRef="#ctx0" brushRef="#br0" timeOffset="-90489.21">29802 15285 415 0,'0'0'125'16,"0"0"-120"-16,0 0-1 15,-20-77 15-15,15 60 42 16,-1 5 3-16,-1 4-3 16,-2 2-26-16,-2 2-19 15,-5 2-13-15,-2 1 0 16,-7 1 3-16,-4 0 15 15,0 0-3-15,-3 3-5 16,-2 8 4-16,-2 3-2 0,-7 4-5 16,3-2-4-1,-1 5 4-15,1 1-9 0,6 4 3 16,6 3 4-16,1 1 3 16,9-1-2-16,0 2-7 15,4-1 9-15,0 3-6 16,0 3-5-16,-1 0 1 15,2 1 5-15,2-1-4 16,1 0 2-16,5-1-2 16,4-1 6-16,1-3-8 15,0 0 4-15,0-4-4 16,7 0 0-16,6 1 0 16,1 0 0-16,2 0 2 15,1 2 3-15,2-2-5 16,3-2 1-16,5-5 1 0,2-4-2 15,5-5 2-15,3-3 6 16,5-2-1-16,7 1 12 16,1-6-13-16,0 3 5 15,-1-2 10-15,-7-1-14 16,-3-2-5-16,-1 0 1 16,-1 0 2-16,-3 0-4 15,2-5 9-15,-3-7-2 16,0-6-5-16,-2-4 6 15,0-6-6-15,-1-3 4 16,1-4 6-16,-2-5-13 16,-2 1-2-16,-4 2 2 0,-5 1 0 15,-3 7 0-15,-3-1-1 16,-3 0-4-16,0 3 5 16,-3-4-4-16,-1 3 4 15,-2 1-2-15,0-1 2 16,-3-3 2-16,1 2-2 15,1-1 0-15,-2 2-3 16,0 3 3-16,0 1-1 16,-6 4-12-16,-10 1 10 15,-4 0 0-15,-6 1 3 16,-2-2 2-16,0 4-1 16,0-2 2-16,3 4-2 0,3 1 4 15,-2 3-5-15,2 2 3 16,-1 2-1-16,-4 0 2 15,-4 6-2-15,-5 0-2 16,-2 0 0-16,0 0-6 16,3 2 4-16,5 6-11 15,3 4-58-15,5 2-46 16,3 1-67-16,2-2-212 16</inkml:trace>
</inkml:ink>
</file>

<file path=ppt/ink/ink1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10-30T07:00:24.958"/>
    </inkml:context>
    <inkml:brush xml:id="br0">
      <inkml:brushProperty name="width" value="0.05292" units="cm"/>
      <inkml:brushProperty name="height" value="0.05292" units="cm"/>
      <inkml:brushProperty name="color" value="#FF0000"/>
    </inkml:brush>
  </inkml:definitions>
  <inkml:trace contextRef="#ctx0" brushRef="#br0">3698 1492 491 0,'0'0'98'0,"0"0"-38"16,0 0-10-16,15-84 8 16,-14 63-9-16,1-3 5 15,-2 0 6-15,1-2-11 16,1 5-9-16,-2 3-11 0,3 7 0 16,-3 5-11-16,3 3-10 15,-3 3-1-15,0 0-7 16,0 0-13-16,3 12 8 15,3 18-13-15,4 19 13 16,-2 13 5-16,-2 9-1 16,-3 6 8-16,-2 1-7 15,-1-5 2-15,0-10 6 16,2-11-8-16,-2-13 0 16,0-14 1-16,0-8-1 15,0-9 2-15,0-5-1 16,0-3-1-16,0 0 5 15,0 0-1-15,0 0 17 16,-5-17-1-16,-10-8-15 16,-7-2-5-16,1 0-4 0,-4 8-21 15,2 9 22-15,-5 10-6 16,-5 0-3-16,-5 18 0 16,-3 11 4-16,7 6 6 15,4-2-1-15,14-2 0 16,10-4 2-16,6-5-4 15,0-3 5-15,4-6 1 16,17-3 3-16,7-3 2 16,8-6 0-16,10-1 1 15,2 0-7-15,3-12 0 16,-6-8-94-16,-7-10-72 16,-12-11-218-16</inkml:trace>
  <inkml:trace contextRef="#ctx0" brushRef="#br0" timeOffset="523.12">3907 1309 92 0,'0'0'17'0,"0"0"-6"0,0 0 63 15,0 0 6-15,0 0 68 16,0 0-12-16,12-73-34 16,-12 71-4-16,0 1-18 15,0 1-8-15,0-3-1 16,0-3-17-16,0 2-3 15,0-2-14-15,-3 0-9 16,0 0 5-16,3-1-17 16,-3-1 0-16,3 2-8 15,0 0-5-15,0 2-3 16,0 0 1-16,9 4-5 0,9 0 0 16,4 14-24-1,1 22 8-15,-4 13 13 16,-10 6-9-16,-3 0 15 15,-6-10-1-15,0-13 2 0,4-11 0 16,1-9 1-16,2-6 1 16,4-3 3-16,10-3-3 15,7 0 13-15,11-12-14 16,4-8-1-16,-1-1-3 16,-6 0-65-16,-8 9-62 15,-10 7-66-15,-12 5-190 16</inkml:trace>
  <inkml:trace contextRef="#ctx0" brushRef="#br0" timeOffset="921.53">4087 1812 941 0,'0'0'84'15,"0"0"-40"-15,0 0 10 16,5-88-26-16,13 60-14 16,9 7-14-16,3 9-5 15,4 8 5-15,-4 4-3 0,0 18-25 16,-8 15-3-1,-4 5 4-15,-6 3 21 0,-3-6 6 16,4-5 0-16,2-9 5 16,3-7-4-16,6-8 12 15,4-5 0-15,5-1 10 16,4-7 9-16,4-13-8 16,-2-8-23-16,-4-5-1 15,-6 0-5-15,-10-4-62 16,-11-2-64-16,-8-1-80 15,0 1-208-15</inkml:trace>
  <inkml:trace contextRef="#ctx0" brushRef="#br0" timeOffset="1114.53">4493 1441 54 0,'0'0'667'16,"0"0"-603"-16,0 0-63 15,0 0-1-15,3 112 67 16,5-45 16-16,2 5-37 15,2 1-18-15,-3-5 13 16,1-5-18-16,-2-7-18 16,-2-3-5-16,-6-6-3 15,0-4-29-15,-3-11-126 16,-15-13-239-16</inkml:trace>
  <inkml:trace contextRef="#ctx0" brushRef="#br0" timeOffset="1633.14">3203 2323 703 0,'0'0'101'15,"0"0"-51"-15,0 0-15 16,0 0-22-16,0 0-13 16,0 0-1-16,34-3 1 15,12 6 28-15,17 1 5 16,21-2-20-16,23-2 1 16,18-2-13-16,20-12 3 0,3-5 12 15,1 2-1 1,-6 4 6-16,-19 3-10 15,-16 7-10-15,-25-2 1 0,-19 4-1 16,-21 1-1-16,-20-1-1 16,-13 1 1-16,-5 0 0 15,-5 0-5-15,0 0 4 16,0 0-1-16,0 0-12 16,-15 0-108-16,-6 0-107 15</inkml:trace>
  <inkml:trace contextRef="#ctx0" brushRef="#br0" timeOffset="2277.94">3656 2658 706 0,'0'0'123'16,"0"0"-24"-16,0 0-29 15,0 0-50-15,0 0-20 16,0 0-24-16,11 76 23 16,-7-15 1-16,1 1 11 15,2 0-3-15,2-10-4 16,0-6 2-16,-3-11-6 15,1-11 2-15,-5-10 0 16,-1-8-2-16,-1-4 0 16,0-2 0-16,0 0 8 0,0 0 3 15,0-10 2-15,-16-12-13 16,-6-5-21-16,2-1 0 16,-2 5 11-16,7 9 8 15,-1 9-8-15,-5 5 10 16,1 0-3-16,-5 16-6 15,0 10 8-15,1 5 1 16,12-2 1-16,6 0 6 16,6-3-4-16,0-6-3 15,15-1 15-15,13-7-13 16,8-1 10-16,7-7-7 16,7-4-3-16,5 0-4 15,1-8-45-15,-4-13-124 16,-11-4-268-16</inkml:trace>
  <inkml:trace contextRef="#ctx0" brushRef="#br0" timeOffset="2727.45">4007 2878 610 0,'0'0'169'0,"0"0"-113"16,0 0 14-16,0 0 9 0,0 0-22 16,0 0-15-16,-14-43-32 15,36 43-10-15,9 0-6 16,7 11 5-16,-3 14-4 16,-10 11-9-16,-7 2-3 15,-10 1 8-15,-8-4 0 16,0-8-6-16,-6-7 14 15,-3-9-1-15,1-6 4 16,5-4 0-16,3-1 8 16,0 0 9-16,0-10 12 15,3-17-6-15,12-9-17 16,9-3-12-16,1 7 4 0,-5 9-3 16,-1 14-11-16,-8 9 13 15,-3 0-20-15,0 16 1 16,-2 7 7-16,3 2 9 15,0-2 4-15,0-3 0 16,3-3 0-16,6-4 8 16,4-8-8-16,8-5 0 15,4-4-93-15,2-20-173 16</inkml:trace>
  <inkml:trace contextRef="#ctx0" brushRef="#br0" timeOffset="3035.58">4449 2650 671 0,'0'0'169'0,"0"0"-110"16,0 0-8-16,0 0-33 15,0 0-18-15,0 0-7 16,53 27-6-16,-33 6 5 15,-5 3-3-15,-5-3 11 16,-4-5 0-16,0-14 2 16,-3-5 3-16,3-6 1 15,0-3 24-15,3 0 22 16,9-6 7-16,10-13-14 16,11-8-26-16,3-2-19 0,1 3 0 15,-3 4-38-15,-7 7-100 16,-10 3-109-16</inkml:trace>
  <inkml:trace contextRef="#ctx0" brushRef="#br0" timeOffset="3719.75">5293 2221 634 0,'0'0'231'16,"0"0"-151"-16,0 0-44 15,0 0-20-15,0 0-15 0,0 0-1 16,0 0-5 0,15 0 5-16,10 0 1 0,11 0 7 15,9 0 10-15,1 0-7 16,3 0-4-16,-2 0-6 16,-3 0 0-16,-6-2 7 15,-10-2-8-15,-10 3 2 16,-11 0-2-16,-5 1 0 15,-2 0-2-15,0 0-5 16,0 0 7-16,0 0-6 16,-3-4-44-16,-2 0-56 15,5-5-187-15</inkml:trace>
  <inkml:trace contextRef="#ctx0" brushRef="#br0" timeOffset="4257.93">6309 1973 49 0,'0'0'631'0,"0"0"-587"16,0 0-28-16,-80-13 7 0,54 27-13 16,2 10 1-16,0 5 1 15,5 8-3-15,5 1 8 16,4 2-5-16,9-4-10 16,1-6-1-16,0-6-1 15,7-5 6-15,8-7-5 16,1-5-1-16,2-3 0 15,3-4 4-15,3 0 0 16,-1-11 8-16,-1-10 4 16,-3-6 5-16,-5-4-16 15,-3-5 9-15,-5-4-3 16,-1 6-10-16,-2 6 2 0,-3 14 16 16,3 7 8-16,-3 7 12 15,0 0-38-15,3 0-1 16,3 5-16-16,3 15 5 15,3 6 4-15,1 3 7 16,7 2 11-16,2-1-5 16,5-4 3-16,-2-3-3 15,5-6-6-15,-3-5 0 16,0-8-4-16,3-4-33 16,-5 0-61-16,-1-13-183 15</inkml:trace>
  <inkml:trace contextRef="#ctx0" brushRef="#br0" timeOffset="4761.59">6527 1713 376 0,'0'0'214'15,"0"0"-167"-15,0 0 56 16,0 0-33-16,0 0 13 16,0 0-5-16,0-40-19 15,0 38-31-15,0 2-28 16,6 0-1-16,7 15-15 16,2 11 10-16,-3 7-12 15,-6 3 7-15,-6-5 1 16,0-9-1-16,0-10 11 15,0-4 7-15,1-7-7 16,1-1 9-16,4 0 3 0,8 0 5 16,9-7 1-16,10-7-6 15,5-3-7-15,3-1-5 16,-5 2-5-16,0 6-70 16,-9 6-142-16,-14 4-144 15</inkml:trace>
  <inkml:trace contextRef="#ctx0" brushRef="#br0" timeOffset="5368.34">7170 2013 529 0,'0'0'334'15,"0"0"-276"-15,0 0 12 16,0 0 8-16,0 0-22 15,-27-73-20-15,27 59-25 16,21 1-10-16,3 5 1 16,11 6-2-16,-2 2 0 15,-3 16-12-15,-9 15-16 0,-6 7 6 16,-9 3 13 0,0-4 3-16,-3-8 6 0,2-5 0 15,3-10 2-15,1-5 0 16,5-3 1-16,11-6 9 15,11 0 8-15,15-9 9 16,13-15-13-16,5-6-11 16,-4-1-5-16,-8-2-34 15,-16 1-95-15,-18 1-65 16,-17 1-39-16,-6 5-333 16</inkml:trace>
  <inkml:trace contextRef="#ctx0" brushRef="#br0" timeOffset="5640.62">7508 1773 558 0,'0'0'159'0,"0"0"-105"16,0 0 37-16,0 0-78 16,0 0-13-16,0 0 0 15,8 122 9-15,-8-53 33 16,0 6-37-16,0-1 17 15,-6-5-11-15,-2-5 7 16,1-12-7-16,3-8 0 16,2-10-11-16,2-10 2 15,0-8 1-15,0-9 2 16,0-4-5-16,3-3-43 0,10 0-58 16,3-18-27-16,-2-6-288 15</inkml:trace>
  <inkml:trace contextRef="#ctx0" brushRef="#br0" timeOffset="6031.89">8223 1883 919 0,'0'0'152'0,"0"0"-128"16,0 0 6-16,0 0 6 16,0 0-23-16,0 0-7 15,61-12 1-15,-10 5 6 16,3 0-8-16,-2 4-5 16,-10 3-29-16,-7 0-54 0,-12 6-68 15,-14 8-7-15,-9 1-81 16</inkml:trace>
  <inkml:trace contextRef="#ctx0" brushRef="#br0" timeOffset="6218.38">8201 2185 495 0,'0'0'221'16,"0"0"-192"-16,0 0-7 15,0 0 59-15,0 0 12 16,0 0-22-16,52 0-25 15,0-3 10-15,9-9-44 16,0 0-8-16,-5 3-4 0,-4 2-58 16,-6 0-128-16,-10 1-117 15</inkml:trace>
  <inkml:trace contextRef="#ctx0" brushRef="#br0" timeOffset="6922.32">9351 1771 7 0,'0'0'813'0,"0"0"-749"15,0 0-3-15,0 0-3 16,0 0 4-16,0 0-26 16,-24-25-22-16,-7 48-14 15,-8 9-3-15,-1 7-2 16,6 4 4-16,10 0 2 15,7-2 3-15,8-6-3 16,9-4-1-16,0-2-6 16,6-6-1-16,14-5 7 15,10-2 2-15,8-6-2 16,7-7-1-16,6-3-17 16,3 0 11-16,-2-11-1 0,-5-5-11 15,-6-7 9-15,-10-5 10 16,-4-7 0-16,-8-4-11 15,-8-3 11-15,-7 2 0 16,-4 5 2-16,0 5 25 16,-12 5-4-16,-6 2 4 15,-4 3-4-15,1 4-12 16,-1 5 5-16,4 5-6 16,3 1-9-16,0 4-1 15,-3 1-6-15,-4 1-6 16,-7 17-78-16,0 6-83 15,0-7-123-15</inkml:trace>
  <inkml:trace contextRef="#ctx0" brushRef="#br0" timeOffset="18863.81">2394 3700 734 0,'0'0'93'0,"0"0"-72"15,0 0 6-15,0 0 4 16,0 0-10-16,0 0-13 16,0 0 10-16,21-2-11 15,9-5 16-15,16-2-10 16,12-3 17-16,8-1-23 15,9 1-2-15,-1-1-3 16,-8 2 2-16,-8 5-4 16,-7 0-1-16,-8 6-4 15,-10 0-31-15,-11 0-74 0,-13 0-56 16,-9 0-102-16</inkml:trace>
  <inkml:trace contextRef="#ctx0" brushRef="#br0" timeOffset="19061.8">2824 3684 422 0,'0'0'392'0,"0"0"-344"15,0 0-46-15,0 0-2 16,0 0-8-16,-5 73 8 16,5-27 7-16,5 4 8 15,1 3-14-15,0 0 0 0,0-5-1 16,-3-5-54-16,0-9-19 15,1-15-38-15,-1-10-216 16</inkml:trace>
  <inkml:trace contextRef="#ctx0" brushRef="#br0" timeOffset="19637.41">3073 3735 687 0,'0'0'93'15,"0"0"-30"-15,0 0-63 16,0 0 0-16,0 0-15 0,0 0 15 16,-3 124 37-16,-2-66-24 15,1 0-2-15,3-3 3 16,-1-7-10-16,1-12 0 16,-2-12-3-16,3-11 6 15,-2-8 15-15,2-5-10 16,0 0 18-16,0 0 9 15,0-3-10-15,0-22 50 16,13-12-65-16,7-4-10 16,11 5-8-16,-1 14 4 15,3 14-10-15,0 8 1 16,3 4 2-16,2 18-6 16,-2 6 8-16,0-3 5 0,-3-1-3 15,-2-7 11 1,-4-4-10-16,-2-6 5 0,-11-3 3 15,-1-4-6-15,-10 0 1 16,-3 0-2-16,0-4-12 16,0-13 9-16,-6-9-90 15,-9 4 39-15,-5 4 26 16,0 9 29-16,4 9 0 16,-4 0 13-16,2 14-3 15,2 11 0-15,1 6 4 16,9 1-7-16,6-3-4 15,0-3 10-15,0-2-9 16,18-3 9-16,9-2-3 16,13-6 15-16,8-6 11 0,7-2-8 15,-3-4 0-15,-4-1-27 16,-12 0-1-16,-11 0-48 16,-17-12-140-16,-8-11-176 15</inkml:trace>
  <inkml:trace contextRef="#ctx0" brushRef="#br0" timeOffset="22785.03">4341 3900 109 0,'0'0'632'15,"0"0"-562"-15,0 0-19 16,0 0 9-16,0 0-9 16,0 0-2-16,-12-43-14 15,2 39 1-15,2 4-15 16,-1 0-13-16,-2 0-2 15,0 0-6-15,-5 2 0 16,-2 14-16-16,0 8 15 16,4 1-10-16,5-2 2 0,7 0-10 15,2 0 5-15,5-2-14 16,15 3 15-16,8 2 2 16,2 1 1-16,3-1 10 15,-6 1-10-15,-8-1 7 16,-13-6-10-16,-6-1-4 15,0-5 9-15,-16-4-10 16,-4-5 18-16,7-5 6 16,5 0-4-16,8-10 21 15,0-16-23-15,30-13-25 16,21-8-1-16,13-5 17 16,5-4-9-16,-4 1-12 15,-5 4 24-15,-8 4 6 0,-16 5 12 16,-14 0-6-16,-11 2 13 15,-11 4-10-15,0 1 17 16,0 2-16-16,-11 4 14 16,1 2-15-16,1 6 10 15,3 2 7-15,1 8-18 16,4 5 2-16,1 3 2 16,0 3-12-16,0 0-15 15,0 12 0-15,6 21 3 16,0 17 12-16,0 12 0 15,-6 6 2-15,0 0 7 16,0-5 2-16,0-2-3 0,0-6-5 16,0-6 3-1,12-12 8-15,9-10-11 0,17-12-3 16,9-12 9-16,11-3 17 16,8-7-18-16,-4-15 0 15,-8-6 2-15,-14-5-6 16,-11-1-1-16,-13 1 2 15,-13 1-5-15,-3 7-3 16,-6 8-11-16,-16 5 11 16,-4 10-9-16,-5 2 10 15,1 0 2-15,0 19 0 16,2 6 2-16,11 3-5 16,4 4 3-16,7 0-3 0,6-5-4 15,0-2 6 1,3-7-1-16,15 0 0 0,0-5-1 15,7-6 0-15,1-3 3 16,0-4-6-16,-3 0-6 16,1-15 12-16,-3-13 10 15,-5-7-6-15,-4 1 1 16,-6 0-2-16,0 12 1 16,-6 11 1-16,3 6 7 15,0 5-12-15,7 0-17 16,2 8 3-16,9 12 0 15,-3 2-1-15,0 2 11 16,0-1 0-16,-6-4 2 16,-3-4 0-16,-3-4 2 0,-2-5-3 15,-4-2-7-15,0-3 2 16,0-1 8-16,0 0 5 16,3-3 5-16,2-16 13 15,4-13-20-15,7-5-3 16,2-1 0-16,7 9 0 15,1 9-5-15,-1 12 3 16,3 4-1-16,2 4-1 16,3 0-1-16,0 18 0 15,-2 4-11-15,-1 1 15 16,0 0 1-16,1 0 0 16,2-6 1-16,3-3-1 15,3-8 5-15,7-6 11 0,5 0 0 16,2-14-14-1,-2-3 2-15,-8-4-2 0,-8-2 0 16,-10-2 3-16,-7-3 0 16,-14 2-5-16,-4 2-16 15,-7 6-6-15,-22 7-8 16,-9 7 28-16,-4 4-8 16,-3 1 10-16,-1 19 3 15,4 8-2-15,9 6 0 16,8 4 3-16,7 0-3 15,11-3-1-15,5-5-3 16,2-6 2-16,3-6-3 0,15-4 4 16,3-7 3-16,6-7 3 15,6 0 6-15,7-10 6 16,-1-15-2-16,-5-6-13 16,0-7 0-16,-8-9 13 15,-7-7-15-15,-7-12-1 16,-6-6-12-16,-6 1-2 15,0 6-13-15,0 17 26 16,0 21 1-16,-3 15 47 16,0 10-20-16,3 2-27 15,-2 0-3-15,-2 25-8 16,-2 17 1-16,2 13 10 16,-1 12 1-16,5 1 1 15,0-2 1-15,0-3 1 16,9-7 5-16,9-9-9 0,4-11-3 15,8-9 3-15,6-13 1 16,9-10 7-16,4-4 4 16,0-4 17-16,-4-16-20 15,-11-5 2-15,-7-7-4 16,-12-5-1-16,-6-4-4 16,-9 2-2-16,0 10-35 15,-12 9 18-15,-9 10 6 16,-4 8 8-16,-5 2 2 15,-3 12 1-15,2 15-1 16,-1 11 3-16,9 1-10 16,9 1 11-16,4-5-3 0,10-4 0 15,0-6-5-15,0-3 3 16,6-8-2-16,13-3 1 16,0-3 2-16,3-8 1 15,1 0 9-15,3-2-8 16,-1-15 16-16,0-9-14 15,-2-7 6-15,-1-6-1 16,-4 3-6-16,-6 8 0 16,-1 11-2-16,-6 13 0 15,-2 4 2-15,3 0-4 16,5 6-27-16,5 10 14 16,-1 3 10-16,3 0 5 15,-4-1-1-15,0 0 2 0,-2-4 5 16,-1-2-6-1,2-3 0-15,-5-5-1 0,-1-3-5 16,0-1 6-16,1 0 6 16,9-6 0-16,3-10-5 15,4-1-1-15,-6 3 2 16,0 6-3-16,-6 8 1 16,3 0-9-16,-3 10-12 15,3 13-5-15,-9 5 9 16,-5 0 7-16,-1-3 5 15,0-5 4-15,0-8 1 16,-1-5 0-16,-4-4-2 0,2-3 2 16,0 0 12-16,-1-2 31 15,1-17-12-15,3-7-14 16,0-8-14-16,16-12 4 16,14-3-1-16,10 0-3 15,2 6-4-15,-3 13 1 16,-5 11-2-16,-4 15-7 15,1 4 0-15,1 3 3 16,-1 16-3-16,8 1 5 16,2 0 4-16,3-1 3 15,1-6-2-15,1-5-1 16,-6-6 2-16,-4-2-2 16,-6 0 0-16,-2 0-8 15,-7-16 3-15,-7-7 5 16,-7-5-1-16,-7-5-19 0,0 4-10 15,-9 4 30-15,-6 8 3 16,-3 8 44-16,-3 9-20 16,-4 0-15-16,-10 22-9 15,-6 13 3-15,5 9-4 16,2 6 26-16,8 0-12 16,11-4-9-16,12-7-4 15,3-9-3-15,3-9-3 16,20-9 3-16,14-8 3 15,9-4 3-15,11-8 10 16,1-18-8-16,0-7-8 16,-7-10 5-16,-9-9 4 0,-11-7-9 15,-7-11-3-15,-9-6 0 16,-6-5-12-16,-7 2 15 16,-2 10-4-16,0 20 4 15,0 21 5-15,-3 17 25 16,-2 10-16-16,2 1-14 15,0 0-1-15,0 29-17 16,1 19 4-16,-2 20 14 16,-2 13 1-16,5 1 5 15,1-1 5-15,0-8-7 16,7-6-3-16,5-9 1 16,9-9-2-16,-3-10-7 15,-2-13-23-15,-2-10-76 0,-7-13-30 16,-7-3-156-1</inkml:trace>
  <inkml:trace contextRef="#ctx0" brushRef="#br0" timeOffset="23363.49">4672 3809 645 0,'0'0'163'0,"0"0"-107"16,0 0-9-16,0 0 15 16,0 0 2-16,0 0-3 15,0 0-11-15,0 0-24 16,0 0-13-16,3 0-5 15,11-8-5-15,22-5-2 16,19-9 7-16,25-3-3 16,13 1-5-16,7 2 0 0,3 4-3 15,3 5-78-15,-8 0-115 16,-11-4-228-16</inkml:trace>
  <inkml:trace contextRef="#ctx0" brushRef="#br0" timeOffset="24748.22">8456 3625 836 0,'0'0'185'0,"0"0"-155"15,0 0-22-15,0 0 30 16,0 0-15-16,0 0-15 16,-72-54-7-16,50 61 1 15,-8 19-2-15,-4 6-11 16,10 6 6-16,3-1 4 16,10-2-4-16,10-5 3 15,1-5-9-15,20-3-17 16,14 1 26-16,10 0-3 15,3 0 5-15,2 2 7 0,-7 0-5 16,-11 0-2 0,-13 0-23-16,-12-3 7 0,-6-4 1 15,0 0 4-15,-24-4 1 16,-7-5 10-16,-5-3 10 16,2-6 4-16,5 0-2 15,7-1 9-15,10-16 11 16,12-9-23-16,0-7-9 15,28-8-59-15,16 0 20 16,12 6 37-16,7 5-2 16,1 7 0-16,-9 8 4 15,-16 5-2-15,-18 7-1 16,-15 3 2-16,-6 0-15 16,0 0-6-16,-9 13 14 15,-15 7 8-15,-6 2 0 0,1 1 10 16,5-2-4-16,10-3-3 15,10-1-6-15,4-4 2 16,4-1-9-16,23-6-2 16,10-4 12-16,12-2 16 15,4 0-8-15,4-14-8 16,-13-5-4-16,-10 2 1 16,-15 2 3-16,-12-2 3 15,-7-3-3-15,-7 2-28 16,-16-1-25-16,-7 4 53 15,3 9 9-15,5 4 22 16,13 0-9-16,7 2-13 0,2 0-9 16,0 0-7-1,22-1-20-15,12-2 27 0,15-4 19 16,12-3-5-16,2-6-14 16,-8-2-6-16,-3-7 6 15,-13-6-4-15,-11-9 3 16,-8-11-7-16,-8-12 2 15,-11-6-14-15,-1 0 20 16,0 10 3-16,-13 16 7 16,2 14 25-16,2 15 0 15,3 9-10-15,4 5-8 16,-1 0-16-16,0 7-1 16,-5 21-8-16,2 13 8 0,3 13 9 15,0 5-9 1,3 3 14-16,0 3-7 0,0-3 1 15,0-6 2-15,0-5-7 16,6-8 7-16,0-8-10 16,3-6 0-16,0-10-3 15,3-9-66-15,3-10-67 16,4 0-44-16,2-22-464 16</inkml:trace>
  <inkml:trace contextRef="#ctx0" brushRef="#br0" timeOffset="25084.27">9421 3657 826 0,'0'0'94'0,"0"0"-81"0,8 72-16 15,3-41 3-15,0-1 0 16,7-3 0-16,3-3 13 16,0-2-4-16,-2-3-7 15,-1-3 16-15,-2-4-18 16,-4-8 0-16,-4-4 0 15,-2-4 1-15,3-20 28 16,-2-11-25-16,1-9 3 16,-1 1-14-16,2 8 17 15,-3 11-10-15,-3 13 27 16,0 8-18-16,2 3-9 16,2 5-6-16,8 19-15 15,4 5 0-15,1 6 21 0,2 2 2 16,-3-1-2-16,1-3 3 15,2-6-6-15,-1-10-29 16,2-14-43-16,-1-3-121 16,0-19-272-16</inkml:trace>
  <inkml:trace contextRef="#ctx0" brushRef="#br0" timeOffset="25332.12">10054 3285 787 0,'0'0'116'16,"0"0"-116"-1,0 0-3-15,0 0-11 0,4 74 14 16,-1-17 22-16,2 12 13 16,2 8 3-16,-1-1-22 15,3-4-6-15,-2-11-7 16,-2-9-3-16,0-12 4 15,-5-11-4-15,0-7-23 16,0-10-82-16,0-11-132 16,-5-1-393-16</inkml:trace>
  <inkml:trace contextRef="#ctx0" brushRef="#br0" timeOffset="25615.36">9937 3625 810 0,'0'0'233'0,"0"0"-233"16,0 0 8-16,80-6-8 16,-16-4 0-16,7 2 7 15,-1 1-3-15,-4 4 0 16,-12 3-4-16,-14 0-4 16,-12 3-11-16,-14 7-4 15,-2 2 5-15,-9 8-17 16,-3 7 17-16,0 6 14 15,-2 3 9-15,-11 1 6 0,5-5-13 16,1-5 4 0,2-4-5-16,4-5-1 0,1-7-11 15,0-5-61-15,0-6-95 16,0-6-331-16</inkml:trace>
  <inkml:trace contextRef="#ctx0" brushRef="#br0" timeOffset="25752.67">10504 3519 220 0,'0'0'892'0,"0"0"-872"15,0 0-20-15,0 0-15 16,0 0-82-16,0 0-152 16,-29 6-273-16</inkml:trace>
  <inkml:trace contextRef="#ctx0" brushRef="#br0" timeOffset="26469.9">10649 3623 731 0,'0'0'237'15,"0"0"-201"-15,0 0-27 16,0 0-8-16,-97 72 3 15,82-36-3-15,8-1 2 16,5 2 1-16,2-3-1 16,0-5-3-16,5-5 0 15,8-5-1-15,5-7 0 0,3-4 1 16,3-5 2-16,3-3 3 16,0 0 7-16,-4-19-4 15,0-8 7-15,-8-10-14 16,-5-6-1-16,-9-6-17 15,-1 3 2-15,-1 6 15 16,-12 11 16-16,-1 12 14 16,4 9-28-16,2 8 5 15,-2 0-7-15,-5 15-12 16,-6 13 6-16,-1 4 4 16,2 3-1-16,10-3 1 15,4-5 1-15,4-4-1 16,2-5 3-16,0-3-6 0,0-4 2 15,8-5-2-15,1-2-22 16,10-4-26-16,11-12 42 16,9-13 11-16,8-5 17 15,-5 3-16-15,-4 6 0 16,-8 5-1-16,-4 7 12 16,-5 7-12-16,-6 2 0 15,-2 6-10-15,-2 9-3 16,-3 5 7-16,-4 2-1 15,-2-2 3-15,-2-1 4 0,0-5 5 16,0-6-2 0,0-2-6-16,0-6-4 0,0 0-26 15,5 0-2-15,6-10 35 16,10-14 67-16,6-7-63 16,7-1 6-16,0 5-3 15,-3 10 18-15,-1 5 23 16,-1 6-25-16,-5 6-10 15,0 0-13-15,-4 10-1 16,-5 9-4-16,-3 6 0 16,-7 6-2-16,-5 1-52 15,0-6-163-15</inkml:trace>
  <inkml:trace contextRef="#ctx0" brushRef="#br0" timeOffset="27644.95">11813 3335 576 0,'0'0'44'15,"0"0"-33"-15,-91-54 32 0,59 38 6 16,5 3-16-16,8 6 28 16,7 3-21-16,8 2-33 15,1 2 22-15,3 0-20 16,-3 22-9-16,1 19 0 15,-1 16 1-15,0 11 28 16,2 8-20-16,1 3 2 16,0-5-1-16,0-5-4 15,6-8-6-15,4-12 2 16,-1-6-2-16,0-8 0 0,-1-7-18 16,-1-6-79-1,-6-9-78-15,-1-11-198 0</inkml:trace>
  <inkml:trace contextRef="#ctx0" brushRef="#br0" timeOffset="27835.44">11538 3804 780 0,'0'0'200'0,"0"0"-153"15,0 0-27-15,0 0 16 16,0 0-3-16,127-47-13 15,-66 31-3-15,0 6-17 0,-3 2-6 16,-5 2-65 0,-9 2-135-16,-15-2-126 0</inkml:trace>
  <inkml:trace contextRef="#ctx0" brushRef="#br0" timeOffset="28884.28">12001 3588 248 0,'0'0'513'16,"0"0"-481"-16,0 0-32 15,0 0-30-15,42 82 13 16,-42-35 17-16,0 2 4 16,-2-5-1-16,-9-11-1 0,4-11 1 15,3-9 7-15,2-7-9 16,2-6 5-16,0 0 8 15,0-2 24-15,0-17 34 16,13-13-72-16,7-8-62 16,5 0 62-16,-1-2 0 15,-2 4-4-15,-6 12-8 16,-7 8 12-16,-5 10 0 16,-4 5 9-16,0 3-9 15,0 0 1-15,0 0-4 16,0 0-1-16,-7 1-2 15,-7 7 6-15,1 2 7 16,-1-3-7-16,2-1 1 0,-3-2-1 16,3-2 0-16,-2 0 2 15,0-1-1-15,-2 2 13 16,1-1-9-16,0 2 0 16,0 6 3-16,-3 6-5 15,0 9 3-15,0 9-6 16,8 1-1-16,5-4 1 15,5-3 0-15,2-6-3 16,17-5 3-16,7-6 2 16,2-6 1-16,3-5 17 15,-1 0-11-15,1-4 12 16,-4-8-18-16,-5-5 1 0,-8-1 3 16,-5-3-4-1,-6-1 4-15,-3-4-7 0,0 3-27 16,-3 0 11-16,-12 4 4 15,2 8 4-15,-2 2 4 16,0 4-1-16,4 3 2 16,4 2 3-16,4 0 3 15,3-3-3-15,0 3 4 16,0-1 21-16,0 1-9 16,4 0-15-16,10-2 0 15,7-2 3-15,4 0 21 16,-3 0-2-16,-5-2-10 15,-8 1 19-15,-2 0-11 16,-4-3 5-16,-1-4 7 16,-2-5-2-16,0-4-19 0,0-4-12 15,-18-1-12-15,-3-4 0 16,-8 2-5-16,-2 2 2 16,-6 6-8-16,-2 6 6 15,-1 6 10-15,1 8 4 16,5 0 3-16,11 0-8 15,9 5 7-15,9 5-2 16,5 2-10-16,0-2-2 16,19 1 4-16,13-2 11 15,8-4 19-15,9-4-16 0,1-1 11 16,-3-1-8 0,-2-10-6-16,-9-2 2 0,1 0-1 15,-11 3 2-15,-4 5-1 16,-4 5-1-16,-8 0-1 15,-1 10-7-15,0 18-27 16,-3 12 34-16,0 7 2 16,-3 6 4-16,0-1 3 15,3-6-5-15,4-6-8 16,2-6 2-16,9-6-106 16,4-9-67-16,8-11-217 15</inkml:trace>
  <inkml:trace contextRef="#ctx0" brushRef="#br0" timeOffset="30097.83">12744 3552 631 0,'0'0'217'0,"0"0"-177"16,0 0-2-16,0 0 19 0,0 0-51 16,0 0-4-16,0 0-2 15,74 83 7-15,-42-38-1 16,-10-2-4-16,-7-3-2 15,-6-9-5-15,-9-8 1 16,0-6 1-16,0-9-1 16,-3-5 4-16,-10-3 3 15,-1 0 8-15,-2-6 0 16,7-16-4-16,6-11-7 16,3-10-30-16,16-10-4 15,16 0 23-15,9 5 7 16,6 13-2-16,6 17 5 15,7 10 2-15,3 8-5 0,-5 0 8 16,-6 10-8 0,-7 4-2-16,-8 0 6 0,-4-1 0 15,-6-3 4-15,-7-5-4 16,-9-3-10-16,-8-2 10 16,-3 0-35-16,0-12 27 15,-9-8-85-15,-7-3 29 16,-2 3 39-16,0 6 25 15,3 2 13-15,0 10 53 16,3 2-8-16,0 0-22 16,0 10-19-16,3 9-6 15,8 7 2-15,1 6-1 16,0 3-1-16,19-3-4 16,11-3-5-16,13-5 8 0,12-8 12 15,9-9-2-15,4-7 5 16,-4 0-6-16,-11 0-10 15,-11-10-8-15,-12-6 3 16,-11-3 4-16,-11-5-8 16,-8-7-12-16,0 2-32 15,-16 3 23-15,-5 6 21 16,0 12 11-16,-1 5-2 16,2 3-8-16,-2 7-2 15,2 15 3-15,7 5-11 16,5-1 9-16,7 2-3 15,1-5-3-15,3-3 2 16,13-4-2-16,11-5 3 0,5-5 3 16,2-4-1-1,0-2-6-15,-4-2-68 0,-5-15 13 16,-7-3 11-16,-7 2-3 16,-4 4 14-16,-5 4 40 15,-2 9 39-15,0 1-15 16,0 11-24-16,0 25-6 15,-2 11 6-15,-7 9 11 16,-3 8 16-16,-3-1-1 16,-1 1-5-16,-3-6-10 15,-2-11 4-15,1-11-13 16,-1-13 24-16,2-10 23 0,1-8-7 16,3-5 13-16,6 0-5 15,6-24-15-15,3-14-24 16,18-16-11-16,28-8-21 15,14-4-6-15,10 3-23 16,5 9 1-16,1 11 33 16,-4 12 13-16,-4 7 3 15,-12 9 0-15,-15 5-2 16,-14 6 2-16,-14 2-12 16,-8 2 12-16,-5 0 0 15,0 0-27-15,0 16 10 16,0 5 8-16,0 9 9 15,-5 0 5-15,1 0 2 16,1-3-2-16,1-2-4 16,2-7-1-16,0 0-1 0,0-11-85 15,0-7-248-15</inkml:trace>
  <inkml:trace contextRef="#ctx0" brushRef="#br0" timeOffset="30244.44">14352 3473 961 0,'0'0'111'15,"0"0"-111"-15,0 0-68 0,0 0-48 16,0 0-142 0</inkml:trace>
  <inkml:trace contextRef="#ctx0" brushRef="#br0" timeOffset="30969.72">14549 3584 639 0,'0'0'227'15,"0"0"-204"-15,0 0-23 16,-82 104 0-16,72-67 0 15,7 0 3-15,3-5-3 16,0-3 2-16,13-3-2 0,5-8 0 16,6-5-2-16,1-5 4 15,0-7 9-15,4-1 0 16,-3-1-8-16,-1-16 0 16,-5-6 18-16,-3-8-21 15,-5-12-12-15,-6-10-26 16,-6-4-20-16,0 2-5 15,-2 9 63-15,-13 13 21 16,-3 18 64-16,-1 13-44 16,1 2-32-16,-3 7-9 15,1 21-6-15,0 8 6 16,4 5 6-16,7 0 1 0,4-6-5 16,5-4 2-16,0-6 1 15,3-5-5-15,11-6-4 16,5-2 4-16,5-8 3 15,2-4-3-15,6-3-43 16,2-19-7-16,4-8 50 16,-4-2 4-16,2 0-1 15,-5 6 1-15,-4 6 13 16,-5 9-5-16,-7 7-3 16,-2 4-9-16,-5 5-4 15,-2 14-20-15,-3 4 16 16,-3 3 8-16,0-1 6 15,0-4 1-15,0-4-4 0,0-7 2 16,0-6-1-16,0-2 2 16,0-2-6-16,0 0 6 15,7-12 3-15,14-14 0 16,9-11-9-16,9-10 0 16,3 1 15-16,0 6-15 15,-3 8 17-15,-8 16 25 16,-6 9-22-16,-7 7 5 15,-3 0-25-15,-3 16-10 16,-6 11-1-16,-5 6 9 16,-1 7-6-16,-7-4-22 15,-17-10-219-15</inkml:trace>
  <inkml:trace contextRef="#ctx0" brushRef="#br0" timeOffset="31406.55">15805 3420 803 0,'0'0'1'0,"0"89"6"15,-6-31-5-15,0-4 3 16,0-7-4-16,-1-8 2 0,2-12-3 16,2-8-2-16,2-8-60 15,1-6-52-15,0-5-287 16</inkml:trace>
  <inkml:trace contextRef="#ctx0" brushRef="#br0" timeOffset="31891.85">15760 3173 128 0,'0'0'517'0,"-83"23"-470"0,35 13-32 16,2 14 7-16,2 8-3 15,4 4-2-15,9 9 3 16,4 1-3-16,8 2-13 16,7-1 2-16,10-6-1 15,2-9-5-15,17-5 1 16,17-7-1-16,15-9 0 15,10-9 2-15,15-11-2 16,8-12-3-16,0-5-11 16,0-1 11-16,-7-22-28 15,-4-7-28-15,-5-9-23 0,-8-8 40 16,-10-6-20 0,-12-6-14-16,-17-8 7 0,-14-1 69 15,-5 4 43-15,-12 4 114 16,-15 11-33-16,-3 9-65 15,-6 7 18-15,0 4-32 16,-2 4-11-16,-1 4 1 16,1 3 1-16,6 6-22 15,0 2-13-15,4 4 3 16,1 6-4-16,0 0 0 16,2 22-56-16,2 9-56 15,9-1-120-15</inkml:trace>
  <inkml:trace contextRef="#ctx0" brushRef="#br0" timeOffset="33016.01">16672 3515 864 0,'0'0'39'0,"-98"21"-39"16,48 13-12-16,7 3 5 15,13-3 4-15,11-2-19 16,7-3 0-16,12-4 7 16,0-6-24-16,12-6 16 15,10-5 8-15,7-5 2 16,7-3 13-16,8 0 7 15,4-16-6-15,0-3 15 16,-5-6-5-16,-5 3-2 16,-3 1 18-16,-7 6 6 0,-4 9-8 15,-3 6-20-15,-5 0-5 16,-4 16-7-16,-6 7-13 16,-6 3 20-16,0 1 0 15,0-2 1-15,-12-4 1 16,-1-5 4-16,3-6 0 15,3-6-5-15,3-2 1 16,4-2 4-16,0 0 13 16,0-7 36-16,0-14-43 15,18-10-12-15,15-11 0 0,13-7-1 16,4-2 3 0,-1 6 0-16,-7 13 7 0,-7 14-18 15,-6 15 7-15,-2 3-12 16,-1 13 7-16,1 11-3 15,-5 4-2-15,2-3 5 16,-3-1 7-16,2-7 0 16,0-3 6-16,3-8-5 15,1-4 3-15,4-2 1 16,3-4 5-16,-3-16-1 16,-5-7 1-16,-4-4-8 15,-5-5-2-15,-10-3-2 16,-7-1 0-16,0 3-10 15,-14 8 12-15,-11 6 32 16,-6 10-8-16,-6 13 28 0,-6 0-47 16,-6 16 7-16,-1 11-10 15,4 11 0-15,7 8 6 16,9 2-7-16,10 2 9 16,7-8-8-16,12-7-4 15,1-8-1-15,7-7 2 16,20-6-9-16,11-7 10 15,11-7 10-15,4 0 6 16,1-14-1-16,-5-9-3 16,-8-13-3-16,-7-11-5 15,-7-8 8-15,-5-9-12 16,-4-4-1-16,-9 3 1 0,-4 6-2 16,-5 14 8-16,0 15 8 15,0 16 23-15,0 7-8 16,-2 7-19-16,1 0-8 15,-6 10-2-15,-4 25-21 16,-4 15 16-16,-6 20 5 16,4 10 7-16,3 3-4 15,8 1 11-15,6-8-7 16,0-8-6-16,6-9-2 16,10-8-81-16,4-17-113 15,3-16-424-15</inkml:trace>
  <inkml:trace contextRef="#ctx0" brushRef="#br0" timeOffset="33571.58">18480 3423 678 0,'0'0'278'0,"0"0"-219"16,0 0-21-16,0 0 42 16,0 0-23-16,0 0-13 15,-4-19-15-15,4 19-18 16,3 0-11-16,6 3-23 16,1 16 7-16,-4 11 11 15,-6 6-9-15,0 4-5 16,-19-1-1-16,-5-5 18 15,7-8 2-15,8-11 1 16,9-5-1-16,0 0-5 0,18 2-65 16,21 4 47-16,10 3 19 15,-1 0 0-15,-11 0-4 16,-17-1 3-16,-16 1-24 16,-4-1 6-16,-34-1 23 15,-15-1 16-15,-11-4 31 16,0-6-17-16,8-6 5 15,13 0-17-15,16-11-18 16,20-15-21-16,3-10-207 16</inkml:trace>
  <inkml:trace contextRef="#ctx0" brushRef="#br0" timeOffset="34166.16">18593 3166 478 0,'0'0'217'0,"0"0"-172"16,-104-25 12-16,70 25 9 16,-2 11-38-16,-3 17-13 15,-2 12 1-15,-1 9 1 16,0 10-5-16,-3 8 9 15,3 4-4-15,2 5-5 0,3 1-8 16,3-2-4-16,7-5 0 16,7-8 0-16,7-4 0 15,10-7-1-15,3-1 1 16,12-5 3-16,17-4-3 16,13-2 7-16,13-7-7 15,13-7 0-15,5-4 2 16,6-11 0-16,-1-5-4 15,1-5 3-15,-3 0-8 16,-2-17-10-16,-4-3 8 16,-2-8 7-16,0-9 0 15,-4-11-1-15,-3-14-44 16,-4-11 7-16,-6-7-28 16,-9-5 14-16,-12 3 28 0,-16 5 26 15,-14 12 19-15,0 13 39 16,-19 11-6-16,-9 9-5 15,-5 5 19-15,-7 5 8 16,-9 2-46-16,-2 4 17 16,-3 4-9-16,5 3 2 15,4 6-10-15,7 3-21 16,7 0-6-16,6 0 4 16,6 0-10-16,4 3-14 15,0 15-46-15,4 4-55 16,2 4-43-16,-2-2-95 15</inkml:trace>
  <inkml:trace contextRef="#ctx0" brushRef="#br0" timeOffset="36905.14">2706 5338 342 0,'0'0'397'16,"0"0"-326"-16,0 0-59 15,0 0 60-15,0 0 12 16,0 0-34-16,0 0 2 15,-5-46-10-15,5 35-22 16,2 0-2-16,10-2-18 16,9 4-4-16,1 3 4 0,9 6 0 15,2 1-5 1,-3 23-10-16,3 12-5 16,-9 3 16-16,-3 1-1 15,-5-6 5-15,-4-11 2 0,-1-6-2 16,-3-8 3-16,0-7-2 15,6-2 3-15,6 0 6 16,15-8 9-16,14-17 0 16,10-7-8-16,4-5 2 15,0-1-11-15,-11 0 0 16,-9 2-2-16,-10 6-9 16,-12 4-27-16,-12 10-24 15,-9 9-69-15,-5 6-30 16,-26 1-415-16</inkml:trace>
  <inkml:trace contextRef="#ctx0" brushRef="#br0" timeOffset="37192.37">3070 5173 891 0,'0'0'80'16,"0"0"-80"-16,0 0-18 16,-2 105 18-16,-3-45 3 15,5 4 2-15,0-1 16 16,0-5-9-16,7-8-5 0,2-6-2 16,-3-11-5-16,2-10 0 15,-7-7 4-15,2-6-2 16,-3-4-1-16,0-1-1 15,0 2-65-15,0-1-121 16,-3 0-162-16</inkml:trace>
  <inkml:trace contextRef="#ctx0" brushRef="#br0" timeOffset="37530.47">3555 5528 780 0,'0'0'121'0,"0"0"-119"15,0 0-2-15,-15 101 28 16,7-55 3-16,4 1-14 16,1-5-2-16,3-1-2 15,0-7-4-15,0-9 2 16,0-5-10-16,0-9 4 0,0-3-5 16,0-6-3-16,-1-2-35 15,-8 0-107-15,-8-7-268 16</inkml:trace>
  <inkml:trace contextRef="#ctx0" brushRef="#br0" timeOffset="38183.78">4217 5343 809 0,'0'0'204'16,"0"0"-179"-16,0 0-5 0,0 0 15 16,0 0-22-16,0 0 3 15,9 0-1-15,14 0-15 16,14 0 3-16,17 0 1 16,5-1 14-16,-2-2-18 15,-9 0-4-15,-5 1-27 16,-12 2-41-16,-8 0-36 15,-10 0-75-15,-13 0-75 16</inkml:trace>
  <inkml:trace contextRef="#ctx0" brushRef="#br0" timeOffset="38499.06">4280 5636 656 0,'0'0'294'16,"0"0"-261"-16,0 0-30 16,0 0 13-16,0 0-2 15,112-8 1-15,-47-4 5 0,9 0-5 16,3 1-1-1,1 6-7-15,-14 2-1 0,-7 3-2 16,-23 0-4-16,-12 0 0 16,-13 0-1-16,-7 0-38 15,-2 0-37-15,0 0-30 16,-15 0-89-16,-9-3-462 16</inkml:trace>
  <inkml:trace contextRef="#ctx0" brushRef="#br0" timeOffset="40811.16">21901 8825 844 0,'0'0'126'0,"0"0"-104"16,0 0-5-16,0 0 6 16,0 0-14-16,0 0 7 15,0 0 14-15,0 0-16 16,13 1-8-16,12 5-1 15,15 4-2-15,14 2 4 0,7 2-4 16,0-1 1-16,-1-1-2 16,-7-2 2-16,-11 0-8 15,-12-5 6-15,-15-2-2 16,-12-2 0-16,-3-1-16 16,0 0 2-16,0 0 5 15,0 0 9-15,0 0 2 16,-5 0-2-16,-2 0-7 15,-8 0-57-15,0 0-70 16,-7-3-115-16</inkml:trace>
  <inkml:trace contextRef="#ctx0" brushRef="#br0" timeOffset="42949.15">5742 5201 439 0,'0'0'148'0,"0"0"-108"16,0 0 7-16,0 0 24 16,0 0-7-16,0 0-18 15,0 0 1-15,4-7-10 16,-4 4-4-16,-7-2-15 16,0 3-5-16,1 2 5 0,-9-3 2 15,0 3-18-15,-9 0 2 16,-6 0-4-16,-6 4-2 15,-1 15 2-15,-2 6 0 16,5 7 0-16,3 7 0 16,5-1 0-16,10 0 2 15,7-4 1-15,6-8-3 16,3-1-6-16,0-4 6 16,16-5 8-16,10-1-8 15,8-4 9-15,9-4 4 0,8-3 1 16,0-1-1-1,-3-1-13-15,-10-2-3 0,-7 0-57 16,-12 0-114-16,-6 0-103 16</inkml:trace>
  <inkml:trace contextRef="#ctx0" brushRef="#br0" timeOffset="43976.92">6179 5323 602 0,'0'0'119'0,"0"0"-117"16,0 0 5-16,0 0-7 15,0 0 12-15,0 0 42 0,87 19-10 16,-47-18-18-16,-4 1-11 16,-5-2-6-16,-4 0-1 15,-7 0 4-15,-6 0-4 16,-6-4 2-16,-5-8-3 16,-3-1-2-16,0-5-5 15,0 0-11-15,-9-1-1 16,-9 5 1-16,0 1 8 15,-1 6-4-15,-1 3 4 16,1 4 1-16,-2 0 2 16,0 13 0-16,-6 15-8 15,3 8 8-15,-1 5 3 16,6 0 5-16,4 0 1 0,7-5-5 16,5-3 5-16,3-7-9 15,5-4 16-15,14-2 0 16,5-7-6-16,9-2 4 15,11-6 18-15,4-5-8 16,3 0-6-16,1 0-5 16,-7-12-13-16,-8-4-1 15,-5-3-119-15,-10-5-94 16</inkml:trace>
  <inkml:trace contextRef="#ctx0" brushRef="#br0" timeOffset="44659.64">6628 4818 632 0,'0'0'162'16,"0"0"-137"-16,0 0 31 16,0 0 6-16,0 0-27 15,0 0-14-15,-51-20-5 16,32 20 2-16,-3 18-8 16,-2 6-3-16,3 6-4 15,2-1 5-15,2 1-3 0,5-3 1 16,5-4-5-1,4-1-1-15,3-6 0 0,0-3-2 16,0-4-7-16,6-3-2 16,10-3 6-16,4-3 2 15,-1 0 3-15,5-10 3 16,-5-8-3-16,-2-4 5 16,-7-3 4-16,-2 3-9 15,-4 0-3-15,-3 3 3 16,-1 6 3-16,0 2 1 15,0 7 10-15,0 3 4 16,0 1-14-16,2 0-4 16,1 0-18-16,3 7 13 15,6 12-4-15,6 6 9 16,0 2 3-16,4-1-3 0,-1-2 0 16,0-3-1-16,0-5-29 15,1-6-92-15,-3-9-86 16,-2-1-384-16</inkml:trace>
  <inkml:trace contextRef="#ctx0" brushRef="#br0" timeOffset="45246.07">6881 4871 235 0,'0'0'602'0,"0"0"-507"15,0 0-41-15,0 0 24 16,0 0-15-16,0 0-17 15,4-18-20-15,0 16-26 16,2 2-7-16,3 0 2 16,3 0-1-16,2 8-5 15,2 6-5-15,-7 8 5 16,0 2 3-16,-9 3-1 16,0 0-1-16,-6-2 5 0,-10-3 5 15,-2-4 1 1,0-6-1-16,7-6-6 0,5-3 5 15,5-3 0-15,1 0-17 16,0-17-4-16,19-10-82 16,13-9 27-16,9-1 55 15,3 2 16-15,-7 9-28 16,-10 9 34-16,-11 12 4 16,-11 5-4-16,-5 5-22 15,0 17 22-15,0 8 16 0,0 5 17 16,0 2 3-1,0-3-15-15,0-4 8 0,4-4 5 16,11-9-21-16,6-3 16 16,6-6-22-16,3-6 4 15,1-2-11-15,2 0-11 16,-8-18-192-16,-10-7-615 16</inkml:trace>
  <inkml:trace contextRef="#ctx0" brushRef="#br0" timeOffset="45913.29">7607 5326 643 0,'0'0'199'0,"0"0"-155"0,0 0 15 15,0 0 3-15,0 0 3 16,0 0-18-16,0 0-11 15,9 0-36-15,13 0 6 16,17 0-6-16,21 0 8 16,14-3 0-16,7-2 3 15,1 0-10-15,-12 1 10 16,-9 2-11-16,-18-1-5 16,-17 3 1-16,-13-1-19 15,-13 1-47-15,0-2-16 0,-14-2-51 16,-15-3-143-1</inkml:trace>
  <inkml:trace contextRef="#ctx0" brushRef="#br0" timeOffset="46238.33">7950 5079 642 0,'0'0'197'16,"0"0"-154"-16,0 0 7 16,0 0-10-16,0 0-39 15,0 0-1-15,0 0 0 16,0 111 6-16,0-53 25 0,0-2-16 16,0-1-8-16,3-10-4 15,2-5 0-15,0-8 4 16,-2-8-6-16,-3-8 0 15,2-7 0-15,-2-3-1 16,0-3-2-16,0-3 1 16,0 0 1-16,0 0-21 15,0 0-68-15,0 0-32 16,3 0-131-16</inkml:trace>
  <inkml:trace contextRef="#ctx0" brushRef="#br0" timeOffset="47802.9">8654 5111 549 0,'0'0'104'16,"0"0"-40"-16,0 0 8 0,0 0-9 16,0 0 5-16,0 0-25 15,-1-19-23-15,1 19-20 16,0 7-6-16,0 19-7 15,0 10 13-15,1 12 9 16,4 3-5-16,1-1 1 16,1-5 0-16,-1-8-2 15,-1-6-1-15,-2-12 2 16,-2-5-2-16,1-6-2 16,-2-6 4-16,0-2-4 15,0 0 0-15,0 0-4 16,0 0-5-16,0 0-38 0,0 0-61 15,-8-13-124 1</inkml:trace>
  <inkml:trace contextRef="#ctx0" brushRef="#br0" timeOffset="48208.81">8659 5011 764 0,'0'0'106'15,"0"0"-50"-15,0 0-9 0,0 0-4 16,0 0-17 0,0 0-18-16,13-8-8 0,17 8-4 15,10 8 4-15,10 7 1 16,-1 5 0-16,-2 6-1 15,-6 3-2-15,-7 8-6 16,-7 5-5-16,-6 3 0 16,-14 4-3-16,-7 0-11 15,-6-3 22-15,-19-4 1 16,-3-5 4-16,-5-6-1 16,-5-6 0-16,-5-4 1 15,0-5 12-15,-3-4 28 16,4-6 4-16,8-4-3 15,5-2-24-15,9 0-17 0,6 0 11 16,8-8-11-16,6-7-72 16,6 0-142-16</inkml:trace>
  <inkml:trace contextRef="#ctx0" brushRef="#br0" timeOffset="48973.56">9326 5281 737 0,'0'0'144'16,"0"0"-134"-16,0 0 1 15,0 0 6-15,0 0 1 16,0 0 11-16,7 9-15 15,11-8-9-15,5 2 12 16,5-1 2-16,-1-2-11 16,-8 0-5-16,-2 0 0 15,-7 0-3-15,-3-2 7 16,-1-6-6-16,-3-5 3 0,-3-6-4 16,0-1-29-16,0-5-17 15,-12 1-15-15,-5 5 46 16,-7 4 7-16,1 7 1 15,-4 7 7-15,-1 1 0 16,1 4 3-16,-1 20 4 16,1 7-5-16,3 7 1 15,8 7 8-15,7-2-2 16,3-3-7-16,6-3 11 16,0-6-6-16,15-5 1 15,5-5-2-15,6-5 20 16,4-7 3-16,7 0-3 15,2-8 0-15,1-1-1 0,-1 0-14 16,-5 0-11-16,-8-7-1 16,-4-5-37-16,-6-1-83 15,-7-7-106-15</inkml:trace>
  <inkml:trace contextRef="#ctx0" brushRef="#br0" timeOffset="49608.86">9462 4769 590 0,'0'0'238'15,"0"0"-205"-15,0 0-1 16,0 0 27-16,0 0 3 15,0 0-29-15,-8-5 3 16,8 5-16-16,6 0-20 16,10 0-3-16,11 0-10 15,10 0 13-15,10 0 9 16,5 0-7-16,-3 0 1 16,-10 0 1-16,-9 0 7 0,-12 0-11 15,-6 0 0-15,-9 0 0 16,-3 0-5-16,0 0 5 15,0 0 0-15,0 0-6 16,0 0 6-16,-2 0 2 16,1 0-2-16,-1 0-6 15,1 0-70-15,1 0-119 16,0 0-404-16</inkml:trace>
  <inkml:trace contextRef="#ctx0" brushRef="#br0" timeOffset="50182.71">10218 4669 616 0,'0'0'111'16,"0"0"-111"-16,0 0 6 15,-88-6 32-15,58 21-14 16,5 5-2-16,-2 5-11 16,3 5-5-16,6-2 0 0,9-3 0 15,2-3-4-15,5-2 1 16,2-4-3-16,0-5-5 15,5-1 5-15,11-3-1 16,2-2 7-16,3-4-6 16,1-1 13-16,0 0-12 15,-2-7 13-15,-1-7-3 16,-5-4 5-16,1-7 3 16,-5-5-6-16,-2-3-11 15,-3 1 5-15,-5 6-5 16,0 8 9-16,0 9 38 0,0 5-20 15,0 2-12-15,0 2-3 16,0 0-4-16,0 0-10 16,0 0-6-16,2 16-9 15,4 6 3-15,8 8 12 16,3 1 9-16,0-1-7 16,7-3-2-16,-2-2 0 15,-1-5 2-15,0-2-2 16,0-6-3-16,1-3-73 15,-2-7-74-15,-3-2-247 16</inkml:trace>
  <inkml:trace contextRef="#ctx0" brushRef="#br0" timeOffset="50759.17">10530 4736 703 0,'0'0'86'0,"0"0"-45"15,0 0 67-15,0 0-1 0,0 0-27 16,0 0-16-1,-3-12-24-15,6 11-21 0,6 0-19 16,5 1-18-16,6 0 18 16,7 6-3-16,0 15-4 15,-7 11-13-15,-7 5 8 16,-13 5 7-16,0-4 5 16,-14-4 0-16,-8-6 3 15,1-7-2-15,6-9-1 16,3-2 4-16,8-8-3 15,2-2 4-15,2 0 7 16,0 0 3-16,5-13-2 16,15-13-13-16,10-12-49 15,11-4 44-15,2-2-10 16,-3 9-36-16,-10 12 41 16,-14 11-35-16,-5 12 45 0,-10 1-22 15,-1 24 3-15,0 11 12 16,0 0 3-16,0 3 4 15,6-2 0-15,9-6 8 16,3-5-5-16,10-4 20 16,5-7 7-16,9-7-5 15,6-8 15-15,7 0-31 16,1-6 1-16,-8-13-10 16,-8-5-94-16,-18-4-232 15</inkml:trace>
  <inkml:trace contextRef="#ctx0" brushRef="#br0" timeOffset="53317.65">12254 5209 502 0,'0'0'183'16,"0"0"-128"-16,0 0 33 15,0 0 13-15,0 0-36 16,0 0-1-16,0 0-6 16,-9-17-24-16,9 17-34 15,8 0-17-15,7 8-7 16,10 9 24-16,4 8 0 16,-4 5-6-16,-6 2-10 0,-8-2 1 15,-8-5-14-15,-3-6 13 16,0-8 9-16,0-5 5 15,-2-5 2-15,-4-1 3 16,0 0 0-16,-3 0 8 16,5-14 9-16,2-9 22 15,2-13-35-15,8-6 9 16,19-5-13-16,7-3 3 16,5 8 0-16,-5 9 6 15,-6 15-7-15,-7 9-5 16,-3 9-2-16,-9 0-23 15,-1 6-47-15,-8 12-68 16,0 8 7-16,0-4-33 16</inkml:trace>
  <inkml:trace contextRef="#ctx0" brushRef="#br0" timeOffset="54173.36">12687 5172 672 0,'0'0'199'16,"0"0"-171"-16,0 0 3 15,0 0-3-15,0 0-6 0,86-4 4 16,-53-1-7 0,-4 1-13-16,-8-1-4 0,-8 2 0 15,-4-2 1-15,-6 2-3 16,-3-2-1-16,0-4 1 15,0-1-21-15,-3-3-50 16,-12 4 43-16,-1 0 19 16,-1 3 7-16,-2 6 2 15,3 0 1-15,-4 2 1 16,7 13-2-16,2 5-2 16,5 3 0-16,6 1 2 15,0 1 2-15,11-1 3 16,16-1 9-16,8-5-7 15,13-4 7-15,7-8-5 0,6-6 7 16,-2 0 7-16,-1 0 0 16,-9-9-15-16,-15-1-2 15,-10 0-5-15,-13-5 3 16,-10 0-4-16,-1-1-20 16,-9 1-18-16,-19 7 15 15,-5 8 2-15,-4 0 14 16,2 3 5-16,7 13 2 15,12 1-2-15,10-3-13 16,6-3 8-16,0-2 1 16,6-3 6-16,11-1 4 15,6-4 1-15,4-1 10 16,3 1 6-16,-2 1-13 16,-4 5-8-16,-6 4-3 15,-9 11-14-15,-8 7-4 0,-1 6 21 16,-4 8 0-16,-16-2-3 15,-3-3 3-15,1-7 5 16,3-9-5-16,4-5 1 16,2-9 3-16,2-3-2 15,5-5 8-15,-1 0 2 16,6-7 46-16,1-17-58 16,1-8-8-16,26-11-20 15,14-5 17-15,9 0 0 16,7 4 1-16,-2 8-9 0,-7 10 14 15,-5 11 2 1,-11 8 6-16,-6 7-6 16,-10 0 2-16,-2 7-10 0,-10 10 1 15,-4 1 10-15,0 2 6 16,0-1 7-16,-7 0-2 16,-4-2-4-16,4-4-3 15,1-5-3-15,3-4-1 16,3-4-75-16,0 0-119 15,0-19-397-15</inkml:trace>
  <inkml:trace contextRef="#ctx0" brushRef="#br0" timeOffset="54305.01">13554 5042 879 0,'0'0'28'0,"0"0"-28"16,0 0-78-16,0 0-64 15,0 0-79-15</inkml:trace>
  <inkml:trace contextRef="#ctx0" brushRef="#br0" timeOffset="55036.47">13669 5068 627 0,'0'0'165'16,"0"0"-159"-16,0 0-2 15,0 0 30-15,-82 41 16 0,62-18-10 16,2 8-6-16,2 3-16 16,6 1-2-1,2-3-7-15,6-2-5 0,2-7 1 16,0-4-5-16,5-6 3 16,10-2-2-16,3-2 2 15,4-6 2-15,3-3-4 16,3 0 19-16,0-2-18 15,-3-13 4-15,-4-8 8 16,0-8-7-16,-11-7-7 16,-2-8-8-16,-7 1-23 15,-1 5 5-15,-1 11-1 16,-11 10 27-16,-6 11 0 0,1 8 4 16,-2 0-4-16,-2 12-2 15,5 11 1-15,-2 5 1 16,7-1-4-16,7-1 4 15,4-4-2-15,0-5-3 16,0-5 4-16,6-2 1 16,9-3 0-16,4-3 1 15,8-4 7-15,6 0-8 16,3-7 10-16,1-11-8 16,-1-1 2-16,-2-1 4 15,-7 4-8-15,-6 6 2 16,-5 6-1-16,-8 4-1 0,-2 0-6 15,-2 2-6 1,1 11-8-16,-1 3 7 0,-2 0 9 16,-2 2 3-16,0-5 1 15,0-2 9-15,0-4-8 16,0-4-1-16,0-3 0 16,0 0-2-16,3 0 2 15,9-2-7-15,13-16 4 16,14-8-11-16,7-5 11 15,2 2 1-15,-5 8 2 16,-6 7 10-16,-7 9 19 16,-6 5-15-16,-4 0-12 15,-9 16-2-15,-5 5-2 0,-4 5 2 16,-2 5 2 0,0 0 4-16,0-3 0 0,0-4-6 15,0-6-49-15,0-8-123 16,7-10-431-16</inkml:trace>
  <inkml:trace contextRef="#ctx0" brushRef="#br0" timeOffset="55255.89">14682 5063 740 0,'0'0'172'15,"0"0"-169"-15,0 0 1 16,0 0 2-16,-30 103 7 0,25-66-2 16,1-2 2-1,4-3-11-15,0-4-2 0,0-5 0 16,-1-6-68-16,-4-12-101 16,-1-5-413-16</inkml:trace>
  <inkml:trace contextRef="#ctx0" brushRef="#br0" timeOffset="55750.56">14747 4742 762 0,'0'0'26'0,"0"0"-23"16,-110 33 16-16,67 5 15 15,-3 12 13-15,1 4-11 16,4 7 7-16,6 3-20 16,5 5-2-16,12-2-13 15,9-3 4-15,9-5-9 16,0-7-1-16,21-5 4 16,10-11-3-16,11-7-3 15,7-10 0-15,6-14-1 16,4-5 9-16,5-3-16 15,0-18 8-15,-1-8-12 16,-5-4-8-16,-8-9-4 0,-6-2 3 16,-7-9-6-16,-6-2 27 15,-7-6-4-15,-6-1 6 16,-12 6-2-16,-6 5 0 16,0 6 0-16,-12 3 39 15,-6 7-27-15,-3 4 17 16,-1 6-9-16,-2 5 6 15,-3 4-7-15,-1 6 8 16,-5 4-17-16,3 6 14 16,0 0-15-16,-1 4-9 15,1 8-2-15,3 5-15 16,4 5-67-16,4 2-90 16,5-5-136-16</inkml:trace>
  <inkml:trace contextRef="#ctx0" brushRef="#br0" timeOffset="57450.22">15405 4973 651 0,'0'0'262'15,"0"0"-218"-15,0 0-8 16,0 0 38-16,0 0-28 16,0 0-28-16,0 0-16 15,56-47 1-15,-16 47-6 16,1 16-1-16,-6 15-3 15,-14 9-13-15,-12 7 15 16,-9 2-4-16,-9-5 4 16,-15-5-2-16,-3-8 7 15,-3-6 5-15,5-9-2 16,3-7 2-16,8-3-4 16,6-6 5-16,8 0 4 0,0-19-2 15,17-12-8-15,21-12-33 16,18-4 19-16,10 2 7 15,2 5 0-15,-14 15-2 16,-18 12 9-16,-15 13-4 16,-15 0-5-16,-6 19-27 15,0 13 16-15,-3 10 20 16,-8-3 4-16,2-2-3 16,5-7 2-16,4-9 11 15,0-4-13-15,10-7 15 0,10-1-5 16,10-8 11-1,8-1-2-15,9 0-20 0,5-7-8 16,-4-11-189-16,-8-3-635 16</inkml:trace>
  <inkml:trace contextRef="#ctx0" brushRef="#br0" timeOffset="57826.22">16538 4888 901 0,'0'0'96'16,"0"0"-96"-16,-133 83 5 15,69-43 6-15,4-1 1 16,12-7 7-16,14-9 1 15,13-7-11-15,12-9 0 16,8-6 0-16,1-1 0 16,0 0 3-16,0 0 4 15,13 0-5-15,13 0-1 16,11 0 2-16,8 0-2 16,-5 2-10-16,-4 10 3 15,-9 4-6-15,-4 3-10 16,-2 1 2-16,-3-1 9 15,2 0-3-15,-4-3-35 0,8-5-16 16,3-5-86-16,1-6-73 16</inkml:trace>
  <inkml:trace contextRef="#ctx0" brushRef="#br0" timeOffset="58200.73">16924 5020 434 0,'0'0'405'15,"0"0"-370"-15,-95 58-2 16,71-30 26-16,9 2-46 16,10 0-8-16,5-1-3 0,2-1 1 15,23-2-2-15,13-6-1 16,11-5 2-16,5-9 11 15,5-6 4-15,-2 0-11 16,-6-6 0-16,-10-12 8 16,-9 0-2-16,-10-5 9 15,-10-5-4-15,-12-5 10 16,0-5-21-16,-13 0-1 16,-16 3 9-16,-2 8-4 15,0 7 2-15,-1 9-10 16,5 4-4-16,2 5 2 15,2 2-36-15,0 0-48 0,2 17-47 16,2 5-48-16,5 1-313 16</inkml:trace>
  <inkml:trace contextRef="#ctx0" brushRef="#br0" timeOffset="59551.68">17931 5129 822 0,'0'0'140'16,"0"0"-111"-16,0 0 38 15,0 0 3-15,0 0-20 16,0 0-13-16,0 0-22 0,40 0-10 16,-4 0-2-1,12-1 5-15,0 1-6 0,-3-2-2 16,-2 2 2-16,-7 0-1 16,-10-1-1-16,-7 1 0 15,-6-2-6-15,-4 1-34 16,4-4-66-16,5-3-113 15,4-9-316-15</inkml:trace>
  <inkml:trace contextRef="#ctx0" brushRef="#br0" timeOffset="59902.25">18871 4870 921 0,'0'0'89'0,"0"0"-89"16,0 0-29-16,0 0 29 16,-25 103 0-16,13-63 0 15,3-3 0-15,3-6 0 16,4-8 0-16,2-11-1 15,0-3 1-15,0-6 1 0,3 0 8 16,18-2 3 0,9-1 20-16,10 0-1 0,8 0-18 15,-2 0-6-15,-1 0-7 16,-5 0-2-16,-4 0-54 16,-4-6-66-16,-6-3-7 15,-6-2-74-15,-8-1-295 16</inkml:trace>
  <inkml:trace contextRef="#ctx0" brushRef="#br0" timeOffset="60119.67">19083 4950 214 0,'0'0'612'15,"0"0"-533"-15,0 0-58 16,0 0-21-16,0 0 5 15,0 0-5-15,-2 107 43 16,2-61-25-16,0-4-14 16,0-2 3-16,0-2-6 15,0-7-1-15,-1-1-10 16,-11-13-76-16,2-7-157 16</inkml:trace>
  <inkml:trace contextRef="#ctx0" brushRef="#br0" timeOffset="60914.06">19210 4527 635 0,'0'0'11'0,"0"0"-2"16,0 0-2-16,0 0 30 15,-81-75 16-15,63 71-19 16,-3 3 18-16,-1 1-12 0,-5 0-35 16,-4 7 6-16,-3 12-6 15,-5 6 1-15,-3 6-1 16,-1 7 5-16,-2 6-2 15,2 4 2-15,2 3 12 16,4 0-4-16,6-2-9 16,1 0 5-16,3-1-7 15,5 5 0-15,4 0 5 16,1 4-12-16,8-4 3 16,6 0-3-16,3-6 2 15,0-4-1-15,11-3 0 16,7-3 4-16,1-2 1 15,8-4-6-15,3-5-3 0,6-5 3 16,7-2 3 0,6-8 2-16,8-2 5 0,4-6-6 15,5-3 5-15,3 0-8 16,-1 0 5-16,-4-10 0 16,-6-6-6-16,-1-7 0 15,1-3-7-15,2-8-6 16,-3-8-13-16,-5-5-24 15,-10-4-31-15,-8 0 40 16,-9 1 35-16,-5 6-13 16,-11 0 19-16,-5 6 12 15,-4 2 35-15,0 3 10 16,-1 0-19-16,-8 2-19 16,-1-1-7-16,2 1 14 0,-1 0-19 15,3-3-6-15,0 2 1 16,-1 5-1-16,0 1 8 15,-3 7-1-15,-6 1 8 16,-6 5-10-16,-10 0-3 16,-10 2 7-16,-7 1-10 15,-5 4 0-15,-3 4 3 16,4 2 3-16,3 0-4 16,-2 0-2-16,3 2-3 15,3 4-35-15,1 4-48 16,6-6-76-16,2-4-162 15</inkml:trace>
  <inkml:trace contextRef="#ctx0" brushRef="#br0" timeOffset="62223.98">2957 6736 261 0,'0'0'342'0,"0"0"-280"16,0 0-21-16,0 0 50 15,0 0 10-15,0 0-2 16,0 0-18-16,-2 0-10 16,2 0-6-16,0 0-6 15,0 0-15-15,5-8-25 0,9-7-19 16,9 0-20-16,10 1-8 15,10 8 14-15,-3 6 3 16,-2 8-7-16,-7 19-17 16,-7 7-1-16,-8 3 26 15,-2 1-5-15,-8-11 13 16,2-7 1-16,0-7 1 16,1-7-2-16,9-4 1 15,6-2 2-15,13 0-1 16,9-17 14-16,11-8 0 15,4-1-5-15,-4-4 6 16,-9 1-15-16,-8 1 0 16,-12 2-20-16,-8 1-67 0,-16 4-133 15,-4 8-107 1</inkml:trace>
  <inkml:trace contextRef="#ctx0" brushRef="#br0" timeOffset="62526.17">3400 6591 685 0,'0'0'203'0,"0"0"-146"16,0 0 2-16,0 0-46 0,0 0-13 15,0 0-15 1,-9 99 15-16,7-36 10 0,2 3 13 15,0 3-20-15,0-9 3 16,5-6-5-16,-2-9 2 16,0-15-1-16,1-8-2 15,-1-11 1-15,-3-4 0 16,3-5-1-16,-3-2-6 16,0 0-15-16,3 0-36 15,2-2-66-15,1-8-71 16</inkml:trace>
  <inkml:trace contextRef="#ctx0" brushRef="#br0" timeOffset="63162.89">3855 7000 643 0,'0'0'237'0,"0"0"-187"16,0 0 17-16,0 0 18 15,0 0-29-15,0 0-7 16,-2-15-26-16,2 15-22 16,0 0-1-16,5 0-5 15,1 0-7-15,10 3 3 16,2 12 2-16,-3 4 0 15,-3 3-30-15,-5 3 5 16,-7 3 6-16,0-1 0 16,-8-2 9-16,-9-3 6 0,2-7 3 15,6-4 3-15,6-8 3 16,3-3 1-16,0 0-20 16,21 0-46-16,9 0 40 15,7 0 17-15,-4 5 10 16,-3 7-2-16,-12 9-3 15,-3 1-16-15,-12 0 11 16,-3 2 7-16,-5-1 3 16,-16-5 7-16,-5-4 27 15,-6-1 41-15,-4-6-6 16,-1-4-3-16,7-3-12 16,6 0-4-16,8 0-18 0,6-10-32 15,5-12-8 1,5-6-131-16,16-8-170 0</inkml:trace>
  <inkml:trace contextRef="#ctx0" brushRef="#br0" timeOffset="63461.09">4583 6917 864 0,'0'0'284'0,"0"0"-254"0,0 0-26 15,0 0 13-15,0 0-5 16,89-29-6-16,-39 23 2 15,3 4-8-15,-5 2-9 16,-9 0-78-16,-11 12-107 16,-19 5-137-16</inkml:trace>
  <inkml:trace contextRef="#ctx0" brushRef="#br0" timeOffset="63614.68">4753 7156 664 0,'0'0'346'0,"0"0"-311"15,0 0 4-15,0 0 29 16,0 0-22-16,82-18-5 16,-30 4-22-16,-1 3-16 15,-3 2-3-15,-11 4-133 16,-7 3-187-16</inkml:trace>
  <inkml:trace contextRef="#ctx0" brushRef="#br0" timeOffset="65987.16">5478 6734 701 0,'0'0'151'16,"0"0"-109"-16,0 0 18 16,0 0-1-16,0 0-48 15,0 0-11-15,0 0-12 16,9 60 6-16,-1-12 6 16,3 7 21-16,-2 1-5 15,-1-7-13-15,2-6-2 16,-4-10 4-16,-1-8-4 15,-2-9 3-15,-2-5-2 16,1-5 0-16,-2-2-2 16,0-3 0-16,0-1-4 0,0 0-40 15,0 0-80-15,-2-7-121 16</inkml:trace>
  <inkml:trace contextRef="#ctx0" brushRef="#br0" timeOffset="66245.47">5492 6704 812 0,'0'0'137'0,"0"0"-102"16,0 0-22-16,0 0 11 0,0 0 1 15,0 0-6-15,114-36-13 16,-66 29-5-16,0 2 0 16,-4 3-2-16,-9 2-4 15,-10 0-27-15,-8 0-82 16,-14 12-68-16,-3 2-206 16</inkml:trace>
  <inkml:trace contextRef="#ctx0" brushRef="#br0" timeOffset="66441.94">5536 6942 760 0,'0'0'190'16,"0"0"-153"-16,0 0-2 0,0 0 10 15,0 0-21-15,116-57-13 16,-80 47-11-16,-3 5-2 15,-5 2-31-15,-5 2-112 16,-5-2-139-16</inkml:trace>
  <inkml:trace contextRef="#ctx0" brushRef="#br0" timeOffset="67497.14">6155 6817 724 0,'0'0'254'0,"0"0"-222"15,0 0-13-15,0 0 14 16,0 0-5-16,0 0-21 16,52-1 0-16,-16-5 2 15,3 2-9-15,-6 0 5 16,-3 2-3-16,-11-1-2 16,-5 0-1-16,-8 1-2 15,-2-4-10-15,-4 0 10 0,0-2-6 16,0-4-29-16,-13-1-2 15,-8 1 29-15,0 2 3 16,-5 2 7-16,0 6 0 16,-1 2 1-16,0 0 4 15,3 7 1-15,0 13 8 16,6 7-13-16,2 6 0 16,1 3 4-16,9 4-1 15,6-4 3-15,0 1-2 16,3-7-1-16,16-5 8 15,2-6-2-15,8-6-5 16,7-4 4-16,2-6 5 16,4-3 2-16,-3 0-5 0,-3 0-10 15,-1-8-2-15,-6-6-46 16,1-7-127-16,-11-5-155 16</inkml:trace>
  <inkml:trace contextRef="#ctx0" brushRef="#br0" timeOffset="69520.12">6464 6318 773 0,'0'0'57'16,"0"0"-45"-16,0 0 26 15,0 0 7-15,0 0 7 16,0 0-21-16,0 0-18 16,-55-36-13-16,31 54-1 15,-7 10-1-15,4 3 2 16,7-1-2-16,7-2-2 0,10-6 2 15,3-5-2 1,0-5-4-16,15-5 8 0,5-4 3 16,6-3 4-16,3 0 9 15,-1-6-7-15,-3-7 0 16,-8-4-1-16,-2 3-5 16,-6-5 4-16,-3-1-7 15,-1-2-2-15,-5 3-2 16,2 7 3-16,-2 4 2 15,0 8 13-15,0 0-9 16,1 0-5-16,7 2-13 16,4 12 0-16,7 6 12 0,8 2 1 15,3 1 7 1,6 0-7-16,-3-3 1 0,-5-4-1 16,2-3-29-16,-11-8-168 15,-8-5-324-15</inkml:trace>
  <inkml:trace contextRef="#ctx0" brushRef="#br0" timeOffset="70166.95">6768 6261 118 0,'0'0'713'0,"0"0"-674"16,0 0-37-16,0 0 15 16,0 0 15-16,0 0-3 15,0 0-18-15,0 0-9 16,0 0 3-16,0 0-3 16,0 0-2-16,0 0-1 15,0 0-2-15,0 0 3 16,0 0 1-16,0 0 10 15,0 0-8-15,0 0 11 16,0 0-6-16,0 0 6 16,0 0 0-16,0 0 0 15,0 0-5-15,2 0 2 0,1 0-7 16,3 0 0-16,5 0-4 16,3 0 5-16,3 8-2 15,2 9-3-15,-6 6-11 16,-5 4 6-16,-8 4 0 15,0-1-1-15,-3-3 5 16,-10-7 0-16,1-7 1 16,0-6 1-16,4-4 1 15,2-3-1-15,0 0 5 16,3 0 5-16,2-15-11 16,1-8-3-16,3-9-37 15,22-5-6-15,11 3-10 16,1 5 28-16,-4 14 8 0,-11 11 20 15,-8 4-3 1,-6 10-4-16,-4 11-11 0,-1 4 18 16,0 0 10-16,1-7 9 15,4-4 12-15,5-5-2 16,4-3 11-16,11-5 7 16,8-1 6-16,11 0-29 15,3-4-9-15,2-6-15 16,-6-2-90-16,-19-3-238 15</inkml:trace>
  <inkml:trace contextRef="#ctx0" brushRef="#br0" timeOffset="70780.82">7701 6731 822 0,'0'0'187'16,"0"0"-178"-16,0 0-7 15,0 0 8-15,0 0-2 16,0 0 14-16,94 0 13 0,-48-4-10 16,5-6-12-1,6-2-2-15,-1 1-6 0,1 1 1 16,-9 0-6-16,-8 4-7 16,-14-1-54-16,-10 0-49 15,-13-3-67-15,-3-2-225 16</inkml:trace>
  <inkml:trace contextRef="#ctx0" brushRef="#br0" timeOffset="71012.2">7963 6511 755 0,'0'0'133'16,"0"0"-120"-16,0 0-12 0,0 0-1 15,0 0 0-15,-5 106 47 16,5-57 5-16,0 0-26 16,1-3-19-16,11-4-7 15,0-4 5-15,-2-4-2 16,-4-2-3-16,-4-3-16 16,-2-4-46-16,0-7-150 15</inkml:trace>
  <inkml:trace contextRef="#ctx0" brushRef="#br0" timeOffset="72141.37">8829 6417 14 0,'0'0'610'16,"0"0"-520"-16,0 0-47 0,0 0 14 15,0 0-11-15,0 0-5 16,-3-18-4-16,-1 16-15 15,2 2-10-15,-1-2-3 16,-1 2-5-16,-4 0-3 16,-1 0-1-16,-3 0 0 15,-1 0 0-15,-4 2 4 16,-1 7-4-16,-4 5 0 16,1 5 0-16,0 3 0 15,0 2 0-15,4 2 0 16,3 2 0-16,5 0 0 15,2 0 2-15,5 4 0 16,2-3 1-16,0 1 4 16,5-3 3-16,11 1-9 0,6-3 8 15,1-5-4-15,8 0 4 16,-1-8 1-16,0-2-10 16,1-4 5-16,1-5 6 15,-4-1-4-15,3 0 1 16,-10 0-2-16,-2-3-3 15,-7-10 4-15,-7-2 3 16,-5-3 1-16,0-4-11 16,-6 2-27-16,-9 4 10 15,0 1 3-15,6 6 14 16,6 2 1-16,3 1-1 16,1-1-2-16,25 1-1 15,8-2-7-15,8 2 9 0,0 6 1 16,-1 0-3-16,-9 0 6 15,-11 14-6-15,-6-1 0 16,-9 3-8-16,-6 2-1 16,0 1-1-16,0 1 5 15,-6 0 5-15,-2-4 6 16,-2-3-2-16,5 1-1 16,2-3-30-16,3-6-96 15,0-3-184-15</inkml:trace>
  <inkml:trace contextRef="#ctx0" brushRef="#br0" timeOffset="73679.17">9579 6642 820 0,'0'0'141'0,"0"0"-101"16,0 0 21 0,0 0-9-16,0 0-29 0,0 0-21 15,6 5-2 1,9-4-6-16,5 1 6 0,4-2 10 16,2 0 1-16,-2 0-8 15,-7 0 0-15,-6 0-3 16,-6 0 7-16,-5 0-4 15,0-6 2-15,0-3 1 16,0-4-6-16,0-4-21 16,-3 0-19-16,-12 1 19 15,2 3 17-15,-4 2 4 16,1 5 0-16,0 3-2 16,-1 3-5-16,-2 0 5 15,-2 7-6-15,3 14 7 16,-1 7-8-16,2 6 8 15,4 1 0-15,7 1 1 0,6-5-4 16,0-5 4-16,3-1 1 16,17-5 0-16,4-5 8 15,6-5-1-15,7-3 3 16,4-6 1-16,5-1 8 16,0 0-3-16,0-1-5 15,-5-10-9-15,-10 4-3 16,-7-2-15-16,-9 0-56 15,-7 1-118-15,-8-2-98 16</inkml:trace>
  <inkml:trace contextRef="#ctx0" brushRef="#br0" timeOffset="74357.36">9481 6192 526 0,'0'0'376'16,"0"0"-317"-16,0 0-45 15,0 0 17-15,0 0-28 16,0 0 1-16,61 5 8 16,-19-5-3-16,4-3 7 15,-4-3-7-15,-8 0-2 0,-10 2 0 16,-9 2-6-16,-8 1 0 15,-7-1-2-15,0 2-6 16,0-1 0-16,0 1-5 16,-10 0-10-16,-5 0-23 15,0 0-111-15,9 0-190 16</inkml:trace>
  <inkml:trace contextRef="#ctx0" brushRef="#br0" timeOffset="74848.78">10219 6066 704 0,'0'0'116'0,"0"0"-116"16,0 0 27-16,0 0 38 15,0 0-13-15,-80-25-21 16,65 27-18-16,-1 15-11 16,-1 5 6-16,2 0-6 15,6 2-2-15,6-1 4 16,3-5-4-16,0-2-2 0,0-5-3 16,6-3 5-16,8-1 3 15,2-2-3-15,6-5 6 16,-4 0 1-16,0 0-2 15,-4-9-1-15,-1-6 0 16,-4-5 0-16,2-4-2 16,-4-1-1-16,-3 5 3 15,1 3-4-15,-4 9 0 16,-1 3 21-16,0 4 3 16,0 1-15-16,0 0-9 15,3 0-16-15,2 3 9 16,1 11 0-16,10 6 6 15,-1 3 2-15,6-2 0 16,0 1-1-16,-3-1 0 16,3-6-11-16,-4-1-107 0,-3-8-94 15,-3-6-384-15</inkml:trace>
  <inkml:trace contextRef="#ctx0" brushRef="#br0" timeOffset="75390.32">10509 6041 101 0,'0'0'613'16,"0"0"-546"-1,0 0-19-15,0 0 56 0,0 0-12 16,0 0-13-16,0-10-12 16,0 10-25-16,1 0-18 15,1 0-18-15,7 0-6 16,0 0-12-16,6 8-2 16,6 10 13-16,-1 10 1 15,-6 4-4-15,-11 2-5 16,-3-1 4-16,0-7-7 15,-9-6 10-15,0-9 2 16,2-4 1-16,5-4 1 0,2-3 1 16,0 0 5-16,0-9-7 15,10-15-1-15,10-9-52 16,13-5 31-16,4 2 18 16,0 7-15-16,-9 8 3 15,-8 13 10-15,-8 8 3 16,-5 4-15-16,-1 19 10 15,3 7 7-15,0 2 5 16,5 2 11-16,2-3 15 16,4-7-4-16,6-4 16 15,7-6-21-15,10-4 7 16,2-4-18-16,6-5-11 0,-8-1-6 16,-10-1-170-16,-14-16-520 15</inkml:trace>
  <inkml:trace contextRef="#ctx0" brushRef="#br0" timeOffset="76334.89">11838 6511 680 0,'0'0'170'0,"0"0"-119"16,0 0 4-16,0 0 6 15,0 0-17-15,0 0-9 16,0 0-20-16,9 4-15 0,5 2-9 16,6 8 7-16,4 7-2 15,-1 7 1-15,-4 7 3 16,-5 2-8-16,-6-1 6 15,-5-5-1-15,-3-7 2 16,0-11 1-16,0-6 5 16,0-5-5-16,0-2 1 15,0 0 9-15,0 0 21 16,0 0 17-16,0-16 22 16,12-10-15-16,9-11-55 15,9-10 0-15,7-4 3 16,7-2 1-16,2 3-4 15,-6 13-5-15,-8 11-21 0,-10 13-41 16,-10 11-21-16,-5 2-107 16,-7 0-109-16</inkml:trace>
  <inkml:trace contextRef="#ctx0" brushRef="#br0" timeOffset="77211.81">12439 6477 908 0,'0'0'122'0,"0"0"-91"16,0 0-14-16,0 0 17 16,87-54-21-16,-71 44-2 0,-2 3-11 15,-8 1 2-15,-3 3-2 16,-3-3-1-16,0-1-27 15,-2 0-27-15,-10-3 26 16,-7 7 17-16,-2 2-3 16,-3 1 15-16,2 0 0 15,-2 10 0-15,2 10 5 16,5 3-4-16,5 3 3 16,8 0 0-16,4 1 1 15,0 0 3-15,22-3 4 16,12-3-1-16,17-4 5 15,12-6-9-15,8-5 9 16,7-6 4-16,-5 0-2 0,-10-3-16 16,-11-10 0-1,-16-3-2-15,-13-1-4 0,-12-6-18 16,-8 3 8-16,-3-4-28 16,-12 7-1-16,-13 5 37 15,-7 6 2-15,-5 6 3 16,0 0 2-16,7 11-2 15,6 7-1-15,11 2-3 16,8-2 2-16,5-1-2 16,0-5-1-16,8-1 3 15,14-4 3-15,6-2 4 16,7-2-2-16,1-3 5 0,-5 0-7 16,-6 0-4-1,-4 0-52-15,-7 6 24 0,-7 8 3 16,-3 13 1-16,-4 13 17 15,-2 8 9-15,-15 5 2 16,-5 0 1-16,1-6-1 16,-2-4 9-16,1-10 12 15,3-8 21-15,4-8-15 16,0-10 30-16,3-7-17 16,3 0-5-16,1-14-6 15,6-13-12-15,2-11-17 16,10-9-27-16,21-10 12 15,13-3-31-15,8 2-10 0,6 10 13 16,0 11 28-16,2 13 5 16,-5 12 10-16,-10 6 7 15,-11 6-7-15,-12 0-14 16,-10 6 13-16,-4 10 0 16,1 6 1-16,-8 2 25 15,1 1 0-15,-2-2-5 16,0-2 2-16,0-4-12 15,0-5-10-15,0-1 0 16,0-6 0-16,0-5-15 16,0 0-120-16,0-5-192 15</inkml:trace>
  <inkml:trace contextRef="#ctx0" brushRef="#br0" timeOffset="77355.42">13357 6434 896 0,'0'0'95'0,"0"0"-95"16,0 0-81-16,0 0-32 15,0 0-70-15,0 0-78 16</inkml:trace>
  <inkml:trace contextRef="#ctx0" brushRef="#br0" timeOffset="78073.67">13527 6489 595 0,'0'0'129'15,"0"0"-120"-15,0 0 51 0,0 0 8 16,-92 70-14-16,81-44-26 16,6 3-9-16,5-1-10 15,0-2-5-15,0-6 1 16,5-3-3-16,12-5-2 15,2-6 0-15,5-2 7 16,1-4-6-16,-1 0 4 16,0-4 3-16,-5-10-2 15,-4-9-1-15,-3-6-5 16,-8-7-45-16,-4-6 24 0,0 4-14 16,0 3 28-16,-14 10 7 15,-3 11 26-15,1 7-2 16,-1 6 3-16,1 1-13 15,1 4-14-15,-1 15 7 16,2 8-9-16,1-1 4 16,7 2-1-16,4-5-1 15,2 0 1-15,0-7-6 16,0-2 2-16,11-3 0 16,4-4 3-16,4-4 2 15,1-3-2-15,5 0-6 16,3-13 6-16,2-6 5 15,3 0-5-15,0-1 9 16,-3 6-9-16,-2 5 7 16,-3 4-7-16,-4 5 0 0,-3 0-3 15,-4 0-2-15,-1 13-7 16,-4 1 2-16,-3 3 1 16,-3 0 4-16,-3-3 5 15,0-2-5-15,0-1 3 16,0-6 2-16,0-2-2 15,0-2 2-15,-3-1 3 16,3 0-1-16,0-9 15 16,24-16-17-16,7-10-3 15,10 0 3-15,0 5 4 16,1 7-2-16,-2 10 32 16,-1 8 5-16,-8 5-17 0,-7 4-11 15,-10 15-7-15,-8 7 0 16,-6 4-3-16,0 3-1 15,0 1 2-15,0-1-2 16,-3-5-72-16,-2-11-133 16</inkml:trace>
  <inkml:trace contextRef="#ctx0" brushRef="#br0" timeOffset="78652.12">14483 6469 935 0,'0'0'81'0,"0"0"-45"16,0 0 18-16,0 0-6 15,0 0-6-15,0 0-7 16,-4-21-5-16,4 20-16 0,0 0-7 16,0 1 0-1,0 0-6-15,0 0 12 0,0 0 2 16,0 0-11-16,4 0-4 15,13 0-11-15,6 0 11 16,5 10-2-16,0 6-1 16,-7 4-3-16,-11 3-5 15,-6-2-10-15,-4-3-3 16,0-4 12-16,0-4 11 16,0-6 1-16,0 0 0 15,0-1-5-15,11 3-18 16,10 0 6-16,1 4 17 15,1 2 0-15,-7 3-9 0,-12 1-3 16,-4 4-2 0,-8 1 10-16,-22 1 4 0,-7-7 20 15,-8 0 22-15,0-8 5 16,8-4-13-16,10-3-21 16,15 0-13-16,12-14-19 15,7-16-115-15,26-10-497 16</inkml:trace>
  <inkml:trace contextRef="#ctx0" brushRef="#br0" timeOffset="79184.17">14640 6151 805 0,'0'0'96'15,"0"0"-87"-15,0 0-4 16,0 0 1-16,-97 47 0 16,63-1 16-16,-4 8 9 15,-1 8-1-15,-1 0-8 16,3 2 3-16,4 0-9 16,6-3 6-16,9-4-4 15,5-4-6-15,9-7-5 16,4-6-3-16,1-5-1 15,23-4 4-15,9-7-6 16,10-4 3-16,12-6 3 0,6-6 0 16,4-6-1-1,-3-2 0-15,-4 0-5 0,-4-7 5 16,0-9-6-16,-6-4 5 16,-1-3 1-16,-2-5-5 15,-6-6 7-15,-2-5-1 16,-7-6 2-16,-8-10-9 15,-7-2-4-15,-6-1 2 16,-9 4-3-16,0 9 5 16,0 8 6-16,-10 9 8 15,-8 5 0-15,-3 4-4 16,1 6 1-16,-5 4 0 0,-3 6-6 16,-6 3 3-1,-8 0-8-15,-3 0 4 0,2 14-11 16,1 1 7-16,8 1-49 15,4-3-81-15,13-10-201 16</inkml:trace>
  <inkml:trace contextRef="#ctx0" brushRef="#br0" timeOffset="80497.63">15564 6481 207 0,'0'0'229'16,"0"0"-172"-16,0 0 11 15,0 0 7-15,0 0-1 16,0 0-1-16,0 0-18 16,-35-6-5-16,34 6-13 15,-1 0 9-15,1 0-4 16,1 0-7-16,0 0 7 0,0 0-4 16,0-2 0-16,0 2-1 15,0 0-6-15,0 0-4 16,0 0-3-16,0-1 2 15,0 1-12-15,0 0 3 16,6-4-6-16,10 2-11 16,12-1-5-16,10 3 5 15,4 0-4-15,-5 10-2 16,-13 14 2-16,-8 2-5 16,-14 5-2-16,-2 1-2 15,-23-1 13-15,-13-1-1 16,-3-4 1-16,-2-8 0 15,8-4-1-15,10-6 1 16,9-8 0-16,8 0 0 0,6 0-2 16,0-12-2-16,16-11-34 15,21-12-14-15,10-3 41 16,11 0 11-16,0 6 0 16,-7 8-1-16,-16 16-5 15,-12 8 6-15,-11 0-20 16,-8 25 10-16,-2 6 4 15,-1 5 6-15,-1 3 5 16,3-6 1-16,4-5-2 16,4-6 3-16,3-3-3 15,3-6-2-15,7-5 3 16,4-5-5-16,7-3-62 16,-2-3-282-16</inkml:trace>
  <inkml:trace contextRef="#ctx0" brushRef="#br0" timeOffset="80934.14">16412 6499 704 0,'0'0'250'16,"0"0"-185"-16,0 0 15 15,0 0 2-15,0 0-37 16,0 0-36-16,6 4-9 16,21 9-11-16,17 3 11 15,14 0 4-15,3 2 5 16,-1-3-8-16,-13-2 2 15,-9 2-3-15,-12-3-7 16,-7 1-7-16,-11 0 2 16,-6-1-1-16,-2-1-4 15,-3 0 5-15,-17 0 12 16,-8 4 2-16,-6-3 10 0,-2 1-10 16,-2-2 9-1,2-1 2-15,3 0-7 0,4-1-5 16,7-2-1-16,2-2-17 15,10-5-97-15,7 0-157 16</inkml:trace>
  <inkml:trace contextRef="#ctx0" brushRef="#br0" timeOffset="81509.61">17136 6428 900 0,'0'0'154'16,"0"0"-154"-16,0 0-7 16,0 0-9-16,-9 87 16 15,-3-41 3-15,2 2 4 16,2-9-5-16,5-3-2 16,2-10 0-16,1-11 1 15,0-5 3-15,0-6 13 16,3-1 3-16,11-2 1 15,9-1 20-15,14 0-4 0,13 0-7 16,11 0-17 0,3-1-7-16,-6-3-5 0,-13 2-1 15,-18 2-10-15,-11 0-12 16,-7 0-41-16,-3 0-79 16,1 0-58-16,-4 0-460 15</inkml:trace>
  <inkml:trace contextRef="#ctx0" brushRef="#br0" timeOffset="82173.24">18361 6484 985 0,'0'0'131'0,"0"0"-109"15,0 0 14-15,0 0-5 16,0 0-17-16,0 0 4 15,0 0-10-15,79 4 9 16,-36-4-4-16,0 0-11 16,-5 0-2-16,-10 0 0 15,-11 0 3-15,-7 0-3 16,-7 0 0-16,-3-2 5 16,0 1-5-16,0 0 0 15,0 1-2-15,0 0-13 0,0-3-33 16,1-1-81-1,10-5-153-15</inkml:trace>
  <inkml:trace contextRef="#ctx0" brushRef="#br0" timeOffset="82608.08">19217 6220 781 0,'0'0'236'0,"0"0"-211"15,0 0-25-15,0 0 3 16,0 0 3-16,-80 77-3 16,78-57-2-16,2 1 2 15,2 1 0-15,17-1 1 16,8-2-2-16,4 0 7 16,1-2 3-16,-1 4-1 15,-6-3-8-15,-10 0-3 16,-9 0-2-16,-6 2-5 0,-4-3-2 15,-20 2 9-15,-5-4 6 16,-5-3 1-16,0-7-4 16,4-5-3-16,2 0-9 15,7-14-107-15,5-17-220 16</inkml:trace>
  <inkml:trace contextRef="#ctx0" brushRef="#br0" timeOffset="82795.57">19138 6197 897 0,'0'0'146'0,"0"0"-108"16,0 0-3-16,0 0-12 16,0 0-15-16,105 0-2 0,-62 0-6 15,6 0 0-15,-1-1-58 16,-2-6-140-16,-7-3-365 15</inkml:trace>
  <inkml:trace contextRef="#ctx0" brushRef="#br0" timeOffset="83506.32">19429 5853 29 0,'0'0'612'0,"0"0"-556"16,0 0-5-16,-94-44-4 16,64 44-31-16,-3 0 10 15,-3 19 9-15,-5 7-4 16,-2 10 2-16,-6 6 2 16,4 4 0-16,-1 5-11 15,7 5-11-15,1 0-11 16,4 3 8-16,4 0 5 15,5-1-13-15,4-2 0 16,6-3-1-16,5-2 0 16,5-3 2-16,5-1-1 15,0-2 1-15,12-1 0 16,9-1 0-16,6-5 4 0,3-4-7 16,6-7-1-16,2-5 1 15,2-8 3-15,7-5-2 16,2-7 0-16,1-2 10 15,2 0-3-15,0 0-6 16,1-5-4-16,5-5 10 16,5-6-7-16,0-1 0 15,-1-6-1-15,-4-9-4 16,-2-5 4-16,-1-7-1 16,-6-5-21-16,-5 4 20 15,-8 4-4-15,-10 2 6 16,-6 6 3-16,-10 0-1 15,-4-1-4-15,-3-1 6 16,-3 0-3-16,0-3 16 0,0-1-5 16,0 0 8-16,-6-1-18 15,-4 1 6-15,-1 4 0 16,-4 2-11-16,-1 6 6 16,-5 4-1-16,-6 0 16 15,-4 4-13-15,-7 2-5 16,-6 5 0-16,-3 2-1 15,-5 4 0-15,-3 1 2 16,-2 5 10-16,-1 0 0 16,4 0-11-16,7 0-4 15,8 0 4-15,8 5 0 16,7 4-13-16,9 2-65 16,6 1-103-16,6 0-130 0</inkml:trace>
  <inkml:trace contextRef="#ctx0" brushRef="#br0" timeOffset="94881.82">22209 7718 502 0,'0'0'44'16,"0"0"-44"-16,0 0-11 16,0 0-9-16,0 0-3 15,80-43-14-15,-65 42 12 16,-2 1 19-16,-4 0 5 15,-4 0 0-15,-2 0 1 16,-3 0 34-16,0 0 50 16,0 0 10-16,0 0-22 15,0 0-22-15,0 0 2 16,0 0 3-16,0 0 1 16,0 0 0-16,0 0-19 15,0 0-14-15,0 0-2 0,0 0-9 16,0-2-9-16,0 1-3 15,0-2 0-15,-1 1 1 16,-1 1-1-16,0-1 0 16,-1 0 0-16,0 2-4 15,-4-2 4-15,-5-1-2 16,-4 0 2-16,-4-1-1 16,0 2-6-16,3 2 6 15,1 0 1-15,1 0 4 16,0 0-4-16,0 0 0 15,0 0-2-15,-2 6 0 16,-3 4-1-16,1 3 0 16,-1 3 0-16,-2 0 3 15,2 4-1-15,-1 1 1 0,-3 2-1 16,-2 4 1-16,-4 2 0 16,0 0 0-16,0-3 5 15,3 2-6-15,3-1 1 16,0 2 0-16,4 3-4 15,1 1 4-15,3 3 0 16,4 1-5-16,3 0 5 16,3-3-1-16,3 0 0 15,0-1 1-15,2-2 0 16,-1-2 0-16,1 0 3 16,-1 1-3-16,1 0 0 15,1 0 0-15,0-1 0 16,0-1 0-16,0 0 0 0,0 1 2 15,1-2-2-15,5-1 0 16,0-3 1-16,3-3-1 16,2 1 0-16,-1-6 1 15,5-1 4-15,-1 0-3 16,3-3-1-16,0 3 6 16,4-3-6-16,1-1 2 15,1-1-1-15,3 0 4 16,3-1-1-16,2-2 0 15,2 1-3-15,0-1 7 0,-2 1-5 16,-3-2 1 0,1 0-3-16,-1-2-1 0,-1 1 5 15,0-3-3-15,1-1 4 16,-1 0-3 0,4 0-3-16,0 0 2 0,1-5-1 15,2-3 1-15,-1-2-1 16,3-1 0-16,0-1 2 15,1-5-3-15,5-3 1 16,-5-4-1-16,2-5 2 16,-5 0-2-16,-4-4-1 15,-2 1 2-15,-4 1 5 16,-3 2-5-16,-1 0 2 16,-1 3 0-16,2 0-3 15,-5 1-1-15,-1 1 0 0,-5 1-1 16,-2-3 1-16,-3 1 4 15,-4-3-3-15,-1-3-1 16,0-3 8-16,0 0-8 16,0-3 7-16,0 2-4 15,2 2 3-15,0 1-3 16,1 4-3-16,-3 3 5 16,0 2-5-16,0 3 0 15,0 2-2-15,0 2-4 16,-11-1 5-16,-2 3-7 15,-1-4 8-15,-1 3 4 16,-2-2 1-16,-1-2-1 16,-1-1-1-16,-3 1 0 15,-4-5-2-15,-1 4-1 0,-3-3 0 16,1-2 0-16,-3 3 0 16,1 0 1-16,3 4-1 15,-1 5-3-15,-1 2 3 16,1 6-1-16,-7 0 0 15,-7 4 0-15,-5 1-1 16,-7 0 2-16,-2 0 4 16,-1 4-4-16,0 4 0 15,2 2 0-15,6 1 1 16,2 4-4-16,11 0-28 16,10 2-128-16,9-7-208 15</inkml:trace>
  <inkml:trace contextRef="#ctx0" brushRef="#br0" timeOffset="100010.08">21264 11089 528 0,'0'0'51'0,"0"0"-24"16,0 0-8-16,0 0 21 15,0 0 32-15,0 0-7 16,0 0-8-16,57-61-16 16,-55 58 9-16,-1-3-17 15,1 2-8-15,-2-2-1 16,0 4-9-16,0-2-7 0,0 0-8 15,0 2-9 1,-8-4 7-16,2 2 2 0,-2-2 1 16,2 0 6-16,1 2-5 15,0-2 0-15,1 0-1 16,-2 3 0-16,-2-3-1 16,-2 2-2-16,-1 1-6 15,-1 3 5-15,-4 0-1 16,-2 0 3-16,0 0-2 15,-1 0-1-15,-1 0 4 16,2 0-3-16,2 4 0 16,0-1 3-16,-2 1 0 0,3-1 4 15,-3-2-4 1,0 0-2-16,0 2 2 0,1 0 0 16,-2 0-3-16,2 1 3 15,-3 3 0-15,-2 3 0 16,-2-2-1-16,0 2-2 15,-2 1 3-15,3-1 2 16,-1-1-2-16,0 2-6 16,0 5 5-16,-3 0 1 15,-1 2-2-15,1 5 1 16,3 0-3-16,2 3 3 16,4 1 0-16,2 1-2 15,0 0 3-15,-1 1 3 0,2 1-2 16,0 1 0-1,0-1-1-15,2 3 0 0,0 1 0 16,4 1 0-16,-2 0 0 16,2 2 0-16,-2-1 3 15,2-3-3-15,2 1-4 16,2-3 4-16,2 0 1 16,2 0-1-16,-1 0 2 15,2-4-4-15,0 1 4 16,0-4-4-16,0-3 4 15,6-1-2-15,3 1 1 16,3-1 5-16,2 3-6 16,3-1 0-16,2 1 3 15,1-1-1-15,1-1-1 0,0-1 1 16,0-2-1-16,1 1 0 16,1-4 1-16,1 2 2 15,2-2-1-15,3-1-2 16,2-1-1-16,0-3 1 15,4-1-3-15,-1-1 2 16,1-2 0-16,-3 0 0 16,0-1 5-16,-2-2-5 15,-2 0 2-15,0 0-1 16,-1-2 4-16,0-1-3 16,-2 0-2-16,2 0 0 15,0 0 0-15,0 0 1 16,3 0-1-16,4 0 2 0,-3-3-2 15,3-3 2 1,1 0 0-16,-2-2-2 0,-1 0 0 16,0 1 1-16,-1 1 2 15,-1 0-3-15,-3-2 2 16,-4 0 0-16,-3-4 3 16,2-1 8-16,1-6-2 15,1-2-1-15,3-4 1 16,3-3-6-16,-2-3 1 15,2 1-1-15,-4-1-5 16,1-3 2-16,-3 0-2 16,-3-2 0-16,-2 0 4 0,1 1-1 15,-1-3 1 1,-1 1-1-16,2-1 0 0,-3-1 0 16,0 0 3-16,-4-6-6 15,-4 0 0-15,0 1 6 16,-8 3-5-16,-1 5 16 15,0 2-16-15,0 2 1 16,-4 2-2-16,-6-1 0 16,-2 3 6-16,-3 1-6 15,0 0 0-15,-4 1-2 16,2 2-4-16,-5 2 6 16,0 1-3-16,-4 7 6 15,-2-2-1-15,-2 3-2 0,-4-1 0 16,-8 2-3-1,-6-1 3-15,-3 1 1 0,2 2 1 16,9 6-3-16,7 0 2 16,8 2-1-16,5 2 0 15,2 0-3-15,4 0 2 16,0 6-27-16,1 4-71 16,1 1-70-16,1-11-175 15</inkml:trace>
  <inkml:trace contextRef="#ctx0" brushRef="#br0" timeOffset="101039">21370 9528 707 0,'0'0'65'16,"0"0"-1"-16,0 0 13 16,0 0-12-16,0 0 10 15,0 0-37-15,-13-50-12 0,13 50-11 16,0 0-1-1,7 0-6-15,8 0-8 0,10 0 0 16,7 1-1-16,-1 16 1 16,-4 8-4-16,-10 4 2 15,-13 8 0-15,-4 4-11 16,-21 2 9-16,-18-2 4 16,-5-4 1-16,-1-10-1 15,3-6 1-15,9-8 1 16,10-6 0-16,9-3 1 15,8-4-2-15,6 0 6 16,0 0 4-16,4-9 4 16,22-16-12-16,13-7-3 15,11-6-3-15,4 0 0 0,-3 3-14 16,-8 12 8-16,-14 9-7 16,-10 12 5-16,-13 2 0 15,-5 7-6-15,-1 18 10 16,0 4-4-16,-12 5 11 15,-4-2 3-15,4-2 6 16,6-6-2-16,6-6-2 16,0-4 4-16,0-3 9 15,16-1-3-15,10 0-1 16,7-5 7-16,2 0-9 16,4-2-5-16,-5-3-6 15,-4 0-1-15,0 0-38 16,-5-11-96-16,-8-8-203 0</inkml:trace>
  <inkml:trace contextRef="#ctx0" brushRef="#br0" timeOffset="101412.42">22229 9644 638 0,'0'0'123'16,"0"0"-109"-16,0 0-5 15,-119 49 20-15,47-14 30 0,0 0-21 16,7-1-17-16,19-9-15 16,14-4 4-16,15-9 6 15,11-6-6-15,6-2 2 16,0-4-3-16,0 0 0 15,6 0-5-15,19 1 27 16,6 2-11-16,10 2 0 16,0 2-11-16,-2 4-1 15,-3 5-8-15,-3 2-4 16,-6 5 1-16,-3-3 1 16,-5 1 2-16,-4-1 0 15,-3-4-8-15,0-5-63 16,-2-4-112-16,2-7-34 15</inkml:trace>
  <inkml:trace contextRef="#ctx0" brushRef="#br0" timeOffset="101831.3">22540 9787 733 0,'0'0'54'16,"-84"45"-11"-16,53-20-2 15,13 2-4-15,8-1-16 0,10 2-11 16,0-1 3-16,10-2-5 16,11-2 1-16,7-5-5 15,7-2 4-15,3-6-4 16,6-2 3-16,2-4-5 15,3-4 1-15,2 0 6 16,-5-8-8-16,0-12 8 16,-7-7-6-16,-6-5-5 15,-8-5 2-15,-10-1-14 16,-12 5 1-16,-3 3 12 16,-12 7 1-16,-19 5 1 15,-8 3 1-15,-5 9 3 16,0 3 14-16,5 3-8 0,5 0-11 15,4 8 3-15,8 6-3 16,6 2-40-16,8-7-164 16,8-4-581-16</inkml:trace>
  <inkml:trace contextRef="#ctx0" brushRef="#br0" timeOffset="108825.82">23598 10768 188 0,'0'0'88'0,"0"0"-88"16,0 0-1-16,0 0-31 15,0 0-22-15,-87-76 14 16,74 65 40-16,1-1 7 15,1 4 17-15,2-2 4 16,0 6-28-16,-2-2-22 16</inkml:trace>
  <inkml:trace contextRef="#ctx0" brushRef="#br0" timeOffset="114557.45">21069 6202 74 0,'0'0'196'16,"0"0"-189"-16,0 0-3 15,0 0 9-15,0 0 2 16,0 0 36-16,0 0 24 16,0 0-16-16,0-4-19 15,0 4-14-15,0 0-4 16,0 0 0-16,0 0-2 15,0 0-2-15,0 0-1 0,0 0-2 16,0 0-14-16,0 0 5 16,0 0-1-16,0 0 2 15,0 0 3-15,0 0 12 16,0 0-8-16,0 0-5 16,0 0-8-16,0 0 2 15,0-1 5-15,-5 0-8 16,-2-3 2-16,-2 1-2 15,2-1 0-15,0 1 1 16,3 0-1-16,-1 2 2 16,1-2-3-16,-2 0 5 15,2 2-8-15,-1 1 8 16,2-2-5-16,2 0 2 16,-4 1 0-16,0-2-1 0,-3 1 0 15,0 2 0-15,1 0-5 16,-1-2 5-16,1 2 0 15,1-3 5-15,0 2-5 16,-2-1-2-16,0 2 2 16,0-2 0-16,2 0 0 15,2 1 0-15,-4 0-2 16,-4-3 4-16,3 2-1 16,-7-1-1-16,2 0-4 15,-2 2 4-15,1-1 0 16,0 2 0-16,3 0 0 15,3 0 5-15,-2 0-11 16,3 0 5-16,-1 0 0 0,-4 0 1 16,-2 0 0-16,-3 0 3 15,-2 0-3-15,1 0 0 16,-3 0-1-16,4 0-1 16,-2 0 1-16,5 0 2 15,1 0-1-15,1 0 3 16,0 0-5-16,3 0 2 15,-1 0 0-15,-1 0 0 16,3 0 0-16,-3 0 0 16,1 0 0-16,0 0 0 15,-1 0 1-15,-3 0 0 16,1 0-1-16,0 0-1 0,-1 0 1 16,0 0 0-16,1 0 0 15,-2 0 1-15,3 0-1 16,-2-3 0-16,0 1 1 15,-1-2 3-15,-1 3-4 16,1-3-2-16,2 2 2 16,-1 0 0-16,5 1 0 15,4 1 1-15,1 0-1 16,5-2 1-16,-1 2-1 16,1-1 0-16,0 1 0 15,-3 0 0-15,-3-1 0 16,-2 1-1-16,-4 0 1 15,-4 0-3-15,-1 0 3 0,0 0 3 16,-1 0-3 0,0 0 0-16,0 0-1 0,5 0 1 15,-2 0 1-15,3 0 4 16,0 0-5-16,-2 0-6 16,2 0 6-16,-1 0 0 15,3 0 6-15,0 0-4 16,0 0-4-16,4 0 4 15,2 0-2-15,-1 0 1 16,2 0-1-16,2 0 0 16,1 0 0-16,0 0-4 15,0 0 4-15,0 0 12 16,0 0 6-16,0 0-1 16,0 0 10-16,0 0-10 0,0 0-7 15,0 0 11-15,0 0-12 16,0 0-4-16,0 0-5 15,4 0-19-15,11-5-158 16</inkml:trace>
  <inkml:trace contextRef="#ctx0" brushRef="#br0" timeOffset="116921.05">2679 8632 595 0,'0'0'114'0,"0"0"-44"16,0 0-31-16,0 0 4 15,0 0 9-15,0 0-3 16,0 0-10-16,-19-8-15 16,19 8-18-16,10 0-5 15,13 0 0-15,12 0 5 16,10 0 7-16,3 0-11 16,-8 0-2-16,-7 0 0 15,-8 0-15-15,-5 0-17 16,1 0-55-16,-5 0-88 15,-10-4-81-15</inkml:trace>
  <inkml:trace contextRef="#ctx0" brushRef="#br0" timeOffset="117170.97">2966 8494 666 0,'0'0'64'0,"0"0"-11"16,0 0-45-16,0 0-8 15,0 0-11-15,86 30 11 16,-45 6 0-16,0 7-4 16,-2 4-11-16,-9-4-8 15,-11-4 1-15,-10-5 8 16,-9-7-7-16,-6-3 3 16,-22-4 18-16,-10-4 30 15,-3-1 29-15,5-5-48 16,9-1-11-16,15-9-73 0,12 0-604 15</inkml:trace>
  <inkml:trace contextRef="#ctx0" brushRef="#br0" timeOffset="117473.67">3756 8462 821 0,'0'0'118'16,"0"0"-111"-16,0 0-7 15,0 0-18-15,0 0 6 16,21 99 12-16,-18-64 4 15,2-1 6-15,-4-6-4 16,-1-5-6-16,0-5 0 16,0-5-9-16,0-7-120 15,-9-6-144-15</inkml:trace>
  <inkml:trace contextRef="#ctx0" brushRef="#br0" timeOffset="117636.23">3788 8310 753 0,'0'0'236'0,"0"0"-209"15,0 0-24-15,0 0-3 16,0 0-74-16,0 0-75 16,19 37 6-16,-4-15-474 15</inkml:trace>
  <inkml:trace contextRef="#ctx0" brushRef="#br0" timeOffset="117933.54">4277 8297 777 0,'0'0'103'0,"0"0"-56"15,-27-81 10-15,8 55-3 16,4 6-33-16,0 7-10 15,6 7-1-15,3 6-8 16,3 0-2-16,0 17-13 16,-2 18-3-16,0 12 16 15,2 11-3-15,3 6 7 16,0-1 2-16,0-1 2 16,0-5-8-16,1-8 3 0,5-6-2 15,-2-6 2 1,-1-5-3-16,-1-5-29 0,-2-7-68 15,0-7-91-15,-3-6-277 16</inkml:trace>
  <inkml:trace contextRef="#ctx0" brushRef="#br0" timeOffset="118109.97">4046 8685 752 0,'0'0'227'15,"0"0"-175"-15,0 0-7 0,0 0 12 16,0 0-29-16,0 0-27 16,125-3 9-16,-55-4-10 15,5-1-56-15,-6-2-177 16</inkml:trace>
  <inkml:trace contextRef="#ctx0" brushRef="#br0" timeOffset="118924.72">4887 8481 592 0,'0'0'358'16,"0"0"-294"-16,0 0-25 15,0 0 13-15,0 0-25 16,0 0-20-16,11-32 0 16,5 32-4-16,2 0 0 0,3 0-3 15,-6 12-8-15,-2 5-4 16,-5 4-5-16,-8 4 5 15,0-3 5-15,-3 0 6 16,-12-2-1-16,-2-5 0 16,3-5 2-16,3-3 0 15,5-5 2-15,6-2 0 16,0 0 3-16,0-9 15 16,15-16-20-16,18-10-15 15,10-5 6-15,8 2 8 16,-2 7-6-16,-3 9 7 15,-13 10 1-15,-12 12-1 16,-8 0 0-16,-7 21-27 16,-6 10 9-16,0 6 18 0,0 4 3 15,0-3 6-15,-1-4-1 16,1-8-3-16,0-4 0 16,6-6 0-16,10-1-3 15,7-5 5-15,8-5-7 16,6-5-21-16,2 0-181 15,-3-13-424-15</inkml:trace>
  <inkml:trace contextRef="#ctx0" brushRef="#br0" timeOffset="119324.17">5854 8482 845 0,'0'0'200'16,"0"0"-152"-16,0 0 9 16,0 0 9-16,0 0-24 0,0 0-15 15,0 0-26-15,25 1 0 16,13 3-1-16,15-3 8 16,10 2-5-16,-2-3-3 15,-7 0-4-15,-11 0-5 16,-10 0-22-16,0 0-26 15,-8 0-34-15,-1-3-47 16,-9-10-109-16,-12-5-365 16</inkml:trace>
  <inkml:trace contextRef="#ctx0" brushRef="#br0" timeOffset="119571.51">6282 8243 843 0,'0'0'175'0,"0"0"-145"15,0 0 6 1,0 0-13-16,0 0-23 0,0 0-11 16,27 26 11-16,6 4 3 15,7 8 5-15,5 3-8 16,0 5 0-16,-8 2 2 16,-9-2 2-16,-11-3-4 15,-16-5 0-15,-1-5-11 16,-13-3 5-16,-7-7 5 15,-8-1 1-15,-2 0 3 0,-1-7-3 16,1-12-197 0</inkml:trace>
  <inkml:trace contextRef="#ctx0" brushRef="#br0" timeOffset="120156.98">7077 8455 787 0,'0'0'288'16,"0"0"-257"-16,0 0 0 15,0 0 0-15,0 0-22 16,0 0 5-16,3-4-3 15,18 4-6-15,12 6-2 16,12 2 3-16,5-2 5 16,3-2-5-16,-7-3-6 15,-4 1 0-15,-6-2 2 16,-9 0 0-16,-8 0 0 16,-10 0-2-16,-3 0-23 15,-6 0-49-15,4-3-64 16,-4-7-119-16</inkml:trace>
  <inkml:trace contextRef="#ctx0" brushRef="#br0" timeOffset="120860.07">8228 8181 783 0,'0'0'98'16,"0"0"-98"-16,0 0-9 16,-38 81 9-16,7-37 18 15,0 1 11-15,-4-2 1 16,1 0 0-16,-3-6 0 15,4-8 1-15,0-6 19 16,2-5-7-16,-2-6-13 16,3-5-15-16,-1-3-2 15,6-4-8-15,5 0 1 16,4-1 0-16,7-15-6 16,9-10 0-16,0-4-31 15,20-2-52-15,16 4 36 0,5 8 37 16,-1 12 3-1,2 8 7-15,-8 1 2 0,-1 18-2 16,-6 10-10-16,-7 4 3 16,-3 3 0-16,-1-3 7 15,2-1 6-15,5-5 1 16,3-5-1-16,6-4 6 16,5-7 3-16,7-7-4 15,6-4-1-15,2 0-3 16,-2-8-2-16,-1-8-1 15,-9-7 1-15,-1-7-3 16,-8-4-1-16,-4-8-1 0,-6-2-2 16,-12 1-21-16,-7 6 16 15,-2 8 7-15,-8 7 3 16,-14 1 12-16,-7 2-7 16,-6 2 4-16,-4 3 3 15,0 2 13-15,1 2 1 16,4 5 6-16,9 1-22 15,1 2-7-15,9 2-6 16,6 0 0-16,3 0 0 16,-1 0-2-16,-5 12-11 15,-2 16-72-15,-2 3-67 16,1-2-160-16</inkml:trace>
  <inkml:trace contextRef="#ctx0" brushRef="#br0" timeOffset="125389.54">9377 8695 541 0,'0'0'213'0,"0"0"-130"16,0 0-14-16,0 0 9 16,0 0-11-16,0 0-7 15,0 0 1-15,31 0-8 16,-15-16-40-16,5-5-7 16,3-5 1-16,1-2-7 15,-1-1 0-15,0-5 0 0,-6-6 0 16,1-4-1-16,-4-5-6 15,-3 2-12-15,-6 2 10 16,-1 1-2-16,-5 1-3 16,0 0 6-16,0 4-13 15,0 2 9-15,0 8 10 16,0 9-11-16,-3 9 13 16,1 7 1-16,2 2 1 15,0 2-2-15,0 3-3 16,0 24-10-16,0 18 6 15,0 12 7-15,0 12 1 16,0-4 0-16,0-6 4 0,6-6-4 16,3-13-2-1,0-10 3-15,-1-12 0 0,1-10-1 16,2-4 0-16,3-4 6 16,7 0 2-16,5-18-5 15,6-10 7-15,1-5-4 16,-5-9-4-16,-3-3 2 15,-4-5-5-15,-3-3-1 16,-3 3-4-16,-3 1-5 16,-6 8 5-16,0 8 3 15,-4 7-5-15,-2 10 3 16,0 4-1-16,0 5 5 16,0 4 4-16,0 2 2 0,0 1-6 15,0 0-4 1,0 0-5-16,0 23-1 0,0 13 1 15,0 15 9-15,0 10 2 16,-2-2 5-16,1-3-6 16,-4-6 0-16,2-7 3 15,0-6-2-15,0-9 2 16,-3-11-4-16,3-8 4 16,3-7 2-16,0-2-2 15,0 0 11-15,0-5 16 16,0-20 0-16,10-10-31 15,9-5-8-15,6-1-2 0,5 13 10 16,4 9 0-16,2 13-6 16,2 6 3-16,-2 0-7 15,-3 16 7-15,-3 2-7 16,-2-2 7-16,-1 1 3 16,-3-4 1-16,-1-3-1 15,-3-6 2-15,-6 0 0 16,-4-4-2-16,-4 0-6 15,-4 0-14-15,-2-7 16 16,0-11-16-16,-8-8-56 16,-11-1 39-16,-2 4 20 15,3 6 10-15,5 6 7 16,5 9 3-16,4 2 11 16,1 0-14-16,0 13-5 15,-3 9-3-15,6 6 8 0,0 1 0 16,0-1 5-16,12-4-2 15,1-3 1-15,3-3-3 16,3-2 0-16,0-3 5 16,2-5-4-16,-3-7-2 15,1-1-3-15,3-7 3 16,-2-13 12-16,8-7-3 16,-4 1-9-16,3 5 4 15,-9 8 1-15,1 7-5 16,-4 6 0-16,-3 0-8 15,-3 7-4-15,1 12-5 16,-5 0 6-16,-1 2 10 0,-1-2 1 16,-3-3 0-1,0-2-2-15,0-4 0 0,0-4 2 16,0-5 1-16,0-1-1 16,0 0 2-16,8-6 25 15,11-19 41-15,11-10-49 16,12-6-13-16,4 5-2 15,-1 7-1-15,-3 9 25 16,-1 9-17-16,-8 8-1 16,-3 3 2-16,-8 0-10 15,-8 0-2-15,-5 15-10 16,-9 1-5-16,0 3 10 16,-5 4-27-16,-18 0-85 0,-6-7-176 15</inkml:trace>
  <inkml:trace contextRef="#ctx0" brushRef="#br0" timeOffset="125845.32">9178 8329 903 0,'0'0'89'0,"0"0"-85"16,0 0 1-16,0 0 21 16,0 0 17-16,0 0-2 15,0 0-7-15,66-4-16 0,-10-9 3 16,13-3 2-16,-2-1-11 15,-7 3-9-15,-8 4-6 16,-1 2-2-16,-3 4-59 16,7-1-64-16,-3-2-72 15,-7 0-243-15</inkml:trace>
  <inkml:trace contextRef="#ctx0" brushRef="#br0" timeOffset="127281.63">11552 8263 846 0,'0'0'152'0,"0"0"-141"15,0 0-8-15,0 0 0 16,0 0-1-16,0 0 3 16,0 0 7-16,116 11-1 15,-74-11-8-15,-8 0 0 16,-4 0 3-16,-3 0-6 15,-8-4 0-15,-5-4-7 16,-8-3-6-16,-6-1 10 16,0-3-21-16,-12-2-7 15,-12-4-1-15,-6 7 15 16,-4 3 17-16,-1 4 0 16,-2 7 0-16,4 0 1 15,0 10 15-15,5 14 4 16,4 10-7-16,5 9-3 0,11 4-2 15,8 2 11-15,0 0 5 16,21-2-1-16,9-3-11 16,6-5-2-16,3-7 7 15,1-8 2-15,-1-8-9 16,-2-9 2-16,0-4-8 16,1-3 9-16,-3 0-13 15,-2-18-27-15,-5-7-102 16,-8-5-166-16</inkml:trace>
  <inkml:trace contextRef="#ctx0" brushRef="#br0" timeOffset="127709.48">11653 7782 780 0,'0'0'103'15,"0"0"-27"-15,0 0 4 16,0 0-3-16,0 0-33 16,0 0-30-16,81-28-4 15,-28 21 1-15,4 3 5 16,-6 1-11-16,-8 3-5 15,-10 0-1-15,-6 0-3 16,-9 0-35-16,-4 0-85 0,-8 0-89 16,-6 0-116-16</inkml:trace>
  <inkml:trace contextRef="#ctx0" brushRef="#br0" timeOffset="128225.51">12336 7657 639 0,'0'0'76'0,"0"0"-51"15,-92 26-9-15,69-5 11 16,9 3-10-16,8 2-3 16,6 1-1-16,0-2-5 15,3-1-8-15,11-3 2 16,5-6 0-16,0-6-1 16,2-5 2-16,-3-2 5 15,1-2-6-15,-4 0 8 16,3-2-2-16,-6-11-4 15,1-9 7-15,-4-3-8 0,-4-5 9 16,-2 1-10 0,-2 1 5-16,2 7 7 0,-3 7 23 15,2 5-9-15,0 4 2 16,0 4-3-16,-1 1-7 16,2 0-20-16,5 0-4 15,6 14-10-15,6 8 14 16,4 4 13-16,1 5-1 15,1 0-4-15,-4-1-5 16,2-3-1-16,-3-2-1 16,-1-7-2-16,-3-6-69 15,-5-6-122-15,-1-6-439 16</inkml:trace>
  <inkml:trace contextRef="#ctx0" brushRef="#br0" timeOffset="128773.07">12724 7750 644 0,'0'0'114'0,"0"0"-39"15,0 0 18-15,0 0-11 16,0 0-7-16,0 0-14 0,-1-30-19 16,1 28-9-1,3-2-20-15,10 3-13 0,5 1 0 16,3 0 0-16,1 5 0 16,-5 18-11-16,-5 7 4 15,-9 3 0-15,-3 1 0 16,-2-1 7-16,-14-5 2 15,1-7-2-15,-1-5 0 16,3-8 2-16,6-5 0 16,4-3-2-16,2 0 1 15,1-5 3-15,0-18-4 16,16-10-34-16,12-3 11 0,4 0 21 16,-4 7-3-16,-7 12 1 15,-6 10-1 1,-8 7 5-16,-2 2-16 0,-2 21 3 15,3 7 3-15,-2 3 10 16,1-1 2-16,2-6 0 16,5-3 8-16,8-6-2 15,5-4 11-15,6-7 1 16,5-4 0-16,6-2-6 16,6 0-14-16,1-10-29 15,-9-10-154-15,-4-7-351 16</inkml:trace>
  <inkml:trace contextRef="#ctx0" brushRef="#br0" timeOffset="129426.38">12867 8382 773 0,'0'0'170'16,"0"0"-120"-16,0 0 45 16,0 0-14-16,0 0-30 15,0 0-7-15,11 0-25 16,13 0-17-16,15 0 0 15,14 0 4-15,5-4 7 16,5-2-10-16,-5 0 1 16,-7-1 0-16,-5 1-2 15,-10-2-2-15,-9 2 2 16,-3-1-2-16,-8 1 4 16,-1 2-8-16,-3-2 4 15,-3 0-22-15,0 2-41 16,-3-2-45-16,-1 0-56 0,-5-2-59 15,0-2-82-15</inkml:trace>
  <inkml:trace contextRef="#ctx0" brushRef="#br0" timeOffset="129704.55">13338 8141 390 0,'0'0'305'0,"0"0"-195"15,0 0-3-15,0 0-3 16,0 0-30-16,0 0-32 15,-30-28-25-15,31 28-17 0,20 9-17 16,12 11 17 0,15 6 8-16,7 2-6 0,5 4 4 15,-2 2-5-15,-11 0-1 16,-11 2-17-16,-15-3-6 16,-9-2 18-16,-12-3-8 15,-6-3 4-15,-24-2 9 16,-11-2 0-16,-6-2 8 15,1-5-4-15,9-2 2 16,8-6-6-16,17-6-60 16,9-3-338-16</inkml:trace>
  <inkml:trace contextRef="#ctx0" brushRef="#br0" timeOffset="130380.07">14169 8158 331 0,'0'0'571'16,"0"0"-562"-16,0 0-9 0,0 0-9 16,-29 92 9-16,2-45 20 15,-4-1 21-15,-2-7-9 16,-1-1 1-16,-2-9-5 16,0-3 13-16,0-9 0 15,2-6-12-15,6-6-8 16,2-5-7-16,7 0-7 15,7 0 1-15,7-17 1 16,5-11-9-16,0-5-6 16,20-4-54-16,13 1 22 15,10 8 28-15,5 11 5 16,-2 9 1-16,-6 8 4 0,-4 2 0 16,-6 18-7-16,-5 5-4 15,-4 6 7 1,-1 3 4-16,2-1 2 0,2-7 0 15,4-4-2-15,6-6 8 16,7-9 2-16,3-7 6 16,4 0-6-16,-2-7-8 15,-5-12 10-15,-7-4-10 16,-5-5 2-16,-4-8 2 16,-5-2-5-16,-7-3-2 15,-10 0-7-15,-3 3-2 16,-11 6 10-16,-20 5 7 15,-12 5 16-15,-12 7-3 0,-1 4 5 16,-1 7 13-16,10 4-5 16,10 0 0-16,5 6-32 15,8 11-1-15,5 3 0 16,4 3-24-16,12-2-74 16,3-8-166-16</inkml:trace>
  <inkml:trace contextRef="#ctx0" brushRef="#br0" timeOffset="135719.23">4283 9708 587 0,'0'0'138'15,"0"0"-111"-15,0 0 4 0,0 0 22 16,0 0 17-16,0 0 4 15,0 0-14-15,0 0-22 16,9 3-10-16,-6-3-2 16,1 0 4-16,1 0-14 15,4-11-10-15,7-7-6 16,11-4 0-16,10-1-3 16,5-1 0-16,0 8 0 15,-2 7-1-15,-10 9 3 16,-6 3-5-16,-5 23-18 15,-4 8 11-15,-1 5 1 16,-5-4 10-16,1-5 2 16,-4-9 0-16,6-7 2 15,3-7 9-15,3-4 0 0,13-3 8 16,9 0 1 0,10-14 3-16,5-7-10 0,0-5-4 15,-7-2-3-15,-4 3-6 16,-12-1 8-16,-11 3-7 15,-6 4-1-15,-9 2-7 16,-6 7-25-16,0 1-22 16,-5 5-56-16,-17 2-121 15,-3 0-220-15</inkml:trace>
  <inkml:trace contextRef="#ctx0" brushRef="#br0" timeOffset="136058.94">4824 9504 568 0,'0'0'110'16,"0"0"-59"-16,0 0 14 16,0 0-13-16,0 0-2 15,0 0 4-15,-8-19-2 16,8 19-35-16,0 20-17 15,0 19-21-15,0 17 21 16,10 10 28-16,-1 0-9 16,0-6-8-16,-3-11-6 0,1-9-2 15,-1-9-2 1,-3-9-1-16,0-6 1 0,-1-7 2 16,-2-3-2-16,0-3 0 15,0-2-1-15,0-1-2 16,0 0-11-16,0 3-65 15,-5-1-114-15,1 0-209 16</inkml:trace>
  <inkml:trace contextRef="#ctx0" brushRef="#br0" timeOffset="136534.63">5475 9666 902 0,'0'0'133'0,"0"0"-116"0,0 0 20 16,0 0 5-16,0 0-12 15,0 0-11-15,9 0-19 16,19 0 1-16,13 0 0 15,14 0 4-15,6 0 2 16,-1 0-4-16,-2 0 0 16,-8 0-3-16,-9 0 2 15,-8-3-7-15,-11 2 5 16,-10-1-24-16,-9 2-15 16,-3 0-33-16,0 0-27 15,-3 0-12-15,-11-3-116 0,-3-1-357 16</inkml:trace>
  <inkml:trace contextRef="#ctx0" brushRef="#br0" timeOffset="136832.39">5815 9449 801 0,'0'0'127'0,"0"0"-63"16,0 0 2-16,0 0-24 15,0 0-25-15,0 0-17 16,9 0-4-16,18 15 2 16,12 5 4-16,10 3 1 0,3 5-2 15,-7 0-2 1,-6 2-21-16,-9-1-3 0,-14-2 12 16,-10-5 7-16,-6 0 3 15,-3-4-10-15,-19-1 5 16,-7 1 7-16,-2-1 1 15,0 0 6-15,1-1-6 16,3 0-5-16,9-10-158 16,8-6-399-16</inkml:trace>
  <inkml:trace contextRef="#ctx0" brushRef="#br0" timeOffset="137737.48">6676 9360 703 0,'0'0'116'16,"0"0"-61"-16,0 0 24 15,0 0-4-15,0 0-65 0,0 0-10 16,-10 33-24-16,-11 4 24 15,-6 5 31-15,-3-1-11 16,5-7-17-16,1-7 4 16,6-6 14-16,-3-5-4 15,2-3 7-15,-2-5-8 16,0-3 5-16,4-2-17 16,1-3 2-16,8 0 1 15,1-5 6-15,3-13-8 16,4-8-5-16,0 0-20 15,8 1 2-15,11 7 7 16,1 7 1-16,4 6 8 16,0 5-4-16,5 1 2 0,-1 18 1 15,5 6-5 1,-6 5 8-16,-1 0 0 0,-2-4 0 16,0-3 0-16,3-7 0 15,-3-2 8-15,6-5-5 16,0-5 7-16,-1-4-3 15,4 0-6-15,-1 0 3 16,-1-13-1-16,-1-3-1 16,-5-7 1-16,-3-2 1 15,-8-6-2-15,-4-1-4 16,-7-2 2-16,-3 4-19 16,-3 5 12-16,-13 5 0 15,-6 4 7-15,-3 6 9 0,-6 1 5 16,0 6 0-16,-1 3-5 15,0 0 13-15,6 0-7 16,-2 13-15-16,1 4 0 16,3 2 0-16,4 1 0 15,6 0-49-15,5-3-62 16,2-7-187-16</inkml:trace>
  <inkml:trace contextRef="#ctx0" brushRef="#br0" timeOffset="168770.07">2885 5966 131 0,'0'0'216'15,"0"0"-162"-15,0 0-1 16,0 0 9-16,0 0-8 16,0 0-34-16,0 0-2 15,0 0-3-15,-6-6-9 0,6 6 10 16,0 0 5 0,0 0-5-16,0 0-1 0,0 0-11 15,0 0-3-15,0 0-1 16,0 0 2-16,0 0-2 15,0 0 0-15,0 0 0 16,0 0 0-16,0 0 2 16,0 0-2-16,0 0-3 15,0 0-4-15,0-1 5 16,0-2 2-16,6 0 2 16,0 0-1-16,0 0-2 15,0 1 4-15,4 0 1 16,-1 1-1-16,2 0-2 15,5-1 0-15,-1-1 1 0,1 2 2 16,-2-2-3-16,1 0 1 16,-3 1-2-1,0-2 0-15,-2 2 1 16,-2-2 0-16,2 2-1 0,2-2 2 16,3 4-2-16,3-2 0 15,-3-2-2-15,3 2 2 16,-3-1 5-16,1 0-4 15,-2 1-1-15,-1 2-3 16,-1-1 3-16,1-1 0 16,-1 2 3-16,4-2-6 15,-2 0 6-15,5 0-2 16,-2 0 0-16,2 0-1 0,2 1-1 16,0 1-1-16,3 0 2 15,-2 0-3-15,-1 0 1 16,3 0-2-16,0 3 4 15,1 1 0-15,-1 0 0 16,3 1 0-16,3-2 1 16,1 0 1-16,2-3-2 15,0 1 0-15,5-1 0 16,0 0 4-16,1 0-5 16,2 1 2-16,0 1 2 15,-1-2-2-15,-4 3 4 16,4-2-5-16,-3-1-1 15,-2 4 0-15,-1-2 2 16,3-2-2-16,-1 4 1 0,4-2 0 16,2 0-6-16,4-2 13 15,5 0-18-15,3 0 22 16,1 0-18-16,0-3 7 16,-4-2 0-16,3-1 1 15,-1 2 0-15,0-2-1 16,-1 2 5-16,-2 2-5 15,-5 1-1-15,0 1 1 16,-5-2 3-16,2 1-3 16,0 1-7-16,0-3 7 15,1 1 5-15,2 0-2 16,0-1 0-16,4 0 3 16,-3 0-4-16,2 0 16 0,1-1-5 15,-1 2-9-15,4-3 9 16,1 4-7-16,0-2-1 15,-1 0-2-15,3 1 2 16,-4 0 1-16,-3-1-6 16,2 1-5-16,0-4 5 15,3-1 5-15,4 3-5 16,1-2 0-16,-4 0 0 16,3 4 9-16,-1-3-9 15,1 0 0-15,4-1 2 16,-1 0 10-16,1 0-12 15,0 1 0-15,-3 1-1 16,2-1 8-16,1 0-2 0,3 1-4 16,5 0-1-16,1-1 0 15,3 3 0-15,-3-3 0 16,-1 3 8-16,-2-3-18 16,-1 1 11-16,2 3-1 15,-4-2 5-15,-1 0-5 16,-2 0 4-16,-1-1-8 15,1-1 10-15,2-2-8 16,4 0 2-16,0-1 0 16,0-2-4-16,5 0 4 15,1 1 0-15,6-3 13 16,0 0-10-16,-3 1-3 0,-1-1-1 16,-2-1 1-1,-2 4 2-15,0-2 3 0,-4 3-5 16,-3 1 0-16,-1 1 11 15,-2 2-4-15,-1 2-6 16,-2-3 1-16,0 2 2 16,-3 0-4-16,-4 2 5 15,3-2-5-15,-2 1 5 16,0 1-3-16,-1-2 4 16,-1 1 1-16,-3 0-7 15,-1 2 0-15,-6 0 12 16,-1 0-9-16,0 0-1 0,1 0 0 15,2 0 4 1,7 0 3-16,6 0-8 0,-1 0 4 16,3 0 1-16,1 0 2 15,-3 4 0-15,0 2-4 16,-4-2-1-16,-5 2-3 16,-7-1 1-16,-8-3-1 15,-7 1 4-15,-10 0-2 16,-4-3-2-16,-7 0 0 15,-3 0 10-15,0 0-10 16,0 0 10-16,0 3 5 16,0-3 3-16,0 0-3 15,0 0-15-15,0 0 1 0,0 0-1 16,0 0 2 0,0 1-2-16,0 5-17 0,3-1-130 15,0-5-259-15</inkml:trace>
  <inkml:trace contextRef="#ctx0" brushRef="#br0" timeOffset="170311.43">8253 9278 435 0,'0'0'45'0,"0"0"-23"16,0 0-10-16,0 0 28 16,0 0 15-16,0 0-18 15,0 0-18-15,3 12-17 16,0 14 5-16,3 11 21 0,1 10 18 15,1 9-9-15,-2 6-1 16,-3 2-6-16,-2 0-16 16,-1-6 2-16,0-3-5 15,0-7-7-15,0-6 7 16,0-10 12-16,0-10-14 16,0-5-6-16,0-6 0 15,0-5 1-15,0-3-2 16,0-3 4-16,0 0-2 15,0 0-4-15,-1-16-69 0,-2-14-269 16</inkml:trace>
  <inkml:trace contextRef="#ctx0" brushRef="#br0" timeOffset="170776.19">8274 9372 711 0,'0'0'12'16,"0"0"-1"-16,0 0 7 15,0 0 11-15,-12-72 18 0,12 65 19 16,0-1-30-16,3 4-23 15,12 4-13-15,7 0 0 16,11 6-1-16,4 17 0 16,4 10 0-16,-1 7 0 15,-1 6 1-15,-7 3 1 16,1 8-1-16,-6-1 0 16,-6 2-1-16,-3-3 1 15,-6-6-2-15,-5-2 1 16,-7-6 1-16,0-7 1 15,-8-8-1-15,-11-5 2 16,-4-3 0-16,-3-7 35 0,1-1 1 16,-3-3-10-16,2-1-1 15,-2-2-16-15,1-1 0 16,6-1-8-16,3-2-3 16,6 0-2-16,3 0-44 15,9 0-120-15,0-16-415 16</inkml:trace>
  <inkml:trace contextRef="#ctx0" brushRef="#br0" timeOffset="171132.53">9139 9438 672 0,'0'0'247'0,"0"0"-205"16,0 0-6-16,0 0 20 15,0 0-6-15,0 0-17 0,9-16-14 16,15 12-11 0,16-1-3-16,8-1-1 0,0 2-2 15,1 1-2-15,-6 3-27 16,-7 0-94-16,-9 1-60 16,-17 8-165-16</inkml:trace>
  <inkml:trace contextRef="#ctx0" brushRef="#br0" timeOffset="171326.52">9189 9674 703 0,'0'0'172'0,"0"0"-154"16,0 0-4-16,0 0 65 15,0 0 5-15,0 0-31 0,38 7-31 16,9-7-9-16,9-5-13 15,4-1-5-15,-4-1-76 16,-6-3-83-16,-9-4-175 16</inkml:trace>
  <inkml:trace contextRef="#ctx0" brushRef="#br0" timeOffset="171775.84">10133 9334 427 0,'0'0'542'0,"0"0"-532"16,0 0-8-16,0 0-2 15,-94 29 27-15,73 3-1 16,6 5 1-16,9 2-23 15,6 1-2-15,0 0 7 16,15-3-7-16,10-4 1 16,8-5-3-16,3-7-3 15,0-5-11-15,7-6 6 16,-3-7-18-16,-2-3 1 16,-1 0 18-16,-3-15 7 15,-7-6 3-15,-1-9 11 16,-7-4-5-16,-7-7-7 0,-6-2 5 15,-6-1 5-15,0 3 8 16,0 0-7-16,-18 5 18 16,-9 4-6-16,-1 10-8 15,-2 8 0-15,0 11-8 16,-1 3-6-16,1 0-3 16,2 17 0-16,1 4-40 15,7 5-80-15,1-4-98 16</inkml:trace>
  <inkml:trace contextRef="#ctx0" brushRef="#br0" timeOffset="174274.95">5484 10790 704 0,'0'0'45'16,"0"0"-19"-16,0 0 2 15,0 0 26-15,0 0 1 16,0 0-31-16,0-9-6 16,0 9-18-16,0 0-4 0,0 0-4 15,0 0 6-15,0 0 2 16,0 0-2-16,0 0 6 16,0 0 0-16,0 0-1 15,0 0 5-15,0 0 3 16,0 0 7-16,0-3 20 15,-3-3-5-15,-3 1-19 16,0 0-6-16,0 2 12 16,5 1-7-16,-1 2-5 15,2 0-8-15,0 0 0 16,0 0-1-16,0 0-7 16,0 0-50-16,0 0-83 15,0 5-92-15,0 4-160 0</inkml:trace>
  <inkml:trace contextRef="#ctx0" brushRef="#br0" timeOffset="174665.43">5290 11206 677 0,'0'0'125'0,"0"0"-123"16,0 0-2-16,0 0 0 16,0 0-1-16,0 0 1 15,-22 1-2-15,25-1-18 16,7 0-15-16,5 0 31 15,-3 0 4-15,-3-4 10 16,-6 4 15-16,-3-2 31 16,0 2-15-16,0 0 0 15,0 0 0-15,0 0-23 16,0 0-3-16,0 0-9 16,0 0-5-16,0 0-1 0,0 0-11 15,12 0-75 1,15 2-56-16,7-2-159 0</inkml:trace>
  <inkml:trace contextRef="#ctx0" brushRef="#br0" timeOffset="174956.65">5865 11164 756 0,'0'0'133'15,"0"0"-115"-15,0 0-9 16,0 0 20-16,0 0-1 16,0 0-11-16,-30-7-15 0,30 7-2 15,5 0-22-15,6 0 19 16,7 0 3-16,-8-1 0 16,-5-2 8-16,-4 1 7 15,-1 0 10-15,0-3 19 16,-1 0 8-16,-10-2-37 15,-2 1-13-15,1 2-4 16,6 1-6-16,3-1-50 16,3-8-150-16</inkml:trace>
  <inkml:trace contextRef="#ctx0" brushRef="#br0" timeOffset="175472.27">7152 10830 822 0,'0'0'22'0,"0"0"-15"16,0 0-7-16,0 0 0 15,31-77 15-15,5 77 7 16,6 0-22-16,-2 25-15 16,-7 13 14-16,-2 8 1 15,-8 4 0-15,-3-5 2 16,-3-5 1-16,7-9 4 16,-2-9-2-16,4-4 15 0,4-11 10 15,1-6 12 1,9-1-1-16,0-6-6 0,4-17-11 15,-1-5-14-15,-3-4-4 16,-5-4-6-16,-9-5-11 16,-3-1-47-16,-10 2-102 15,-7 6-123-15</inkml:trace>
  <inkml:trace contextRef="#ctx0" brushRef="#br0" timeOffset="175806.12">7579 10687 834 0,'0'0'60'16,"0"0"-37"-16,0 0 3 15,0 0-26-15,0 0 0 16,31 116 17-16,-15-41 37 16,-8 4-21-16,-5-4-12 15,-2-4-14-15,1-10 4 16,-1-7-8-16,1-12 3 16,-1-8-3-16,1-13-3 15,-2-8 4-15,0-6-4 0,0-3-13 16,0-4-52-16,3 0-63 15,0-10-131-15</inkml:trace>
  <inkml:trace contextRef="#ctx0" brushRef="#br0" timeOffset="176351.7">8250 10950 797 0,'0'0'140'15,"0"0"-140"-15,0 0-7 16,0 0 7-16,0 0 26 16,21 106 22-16,-18-59-11 15,-2 1-10-15,-1-5-19 16,2-4 10-16,-1-6-18 15,-1-7 1-15,0-9 7 16,0-5-7-16,2-5 0 16,-1-6-1-16,1-1-32 0,4 0-63 15,0-15-164-15</inkml:trace>
  <inkml:trace contextRef="#ctx0" brushRef="#br0" timeOffset="176793.51">9014 10820 526 0,'0'0'495'15,"0"0"-430"-15,0 0-24 16,0 0 29-16,0 0 18 0,0 0-34 16,42-14-42-16,-5 8-10 15,12 0 8-15,5-1-5 16,0-1-5-16,-2 1 0 16,-5 0-8-16,-12 3-43 15,-11 2-41-15,-12 2-31 16,-11 0-75-16,-1 3-222 15</inkml:trace>
  <inkml:trace contextRef="#ctx0" brushRef="#br0" timeOffset="177017.91">9144 11050 742 0,'0'0'176'0,"0"0"-124"0,0 0 17 15,0 0 31-15,0 0-27 16,89-11-41-16,-34 0-20 16,5 0-7-16,0-1-4 15,-5 4-2-15,-12 2-10 16,-12 6-56-16,-9 0-28 16,-6 0-31-16,-4 0-95 15,-9 0-253-15</inkml:trace>
  <inkml:trace contextRef="#ctx0" brushRef="#br0" timeOffset="178816.18">10628 10513 54 0,'0'0'767'0,"0"0"-751"15,0 0-9-15,0 0 4 16,0 0 32-16,-100-68 2 15,66 68-16-15,-5 5-12 16,2 24-2-16,1 10-4 16,6 12 2-16,5 6 14 15,10 4 1-15,10-4-21 0,5-7 4 16,0-4-9 0,17-8 12-16,8-7 4 15,5-6-7-15,9-8-4 0,5-3 4 16,-2-4-11-16,0-4-3 15,-3-3-55-15,-2-3-82 16,-4 0-85-16</inkml:trace>
  <inkml:trace contextRef="#ctx0" brushRef="#br0" timeOffset="179363.4">11125 10678 738 0,'0'0'288'15,"0"0"-248"-15,0 0-40 16,0 0 9-16,0 0 16 16,0 0 11-16,106 0-15 15,-64 0-15-15,0 0-3 16,-4 0-1-16,-7-2-4 0,-6-6-12 16,-9-3-25-1,-9-2 6-15,-7-6 1 0,0-2 18 16,-15-2-12-16,-15-1-2 15,-2 5 23-15,-3 5 5 16,0 5 8-16,2 7 11 16,0 2-6-16,2 4-8 15,1 18 17-15,2 11-17 16,8 7 5-16,7 5 11 16,11 4-15-16,2-2 7 15,9-6-6-15,14-3 5 16,8-6 3-16,10-7-7 15,3-7 2-15,5-6 6 0,0-7-9 16,-1-5-3 0,-2 0 4-16,-4-6-8 0,-11-6-13 15,-8-5-75-15,-10-5-89 16,-8-5-559-16</inkml:trace>
  <inkml:trace contextRef="#ctx0" brushRef="#br0" timeOffset="180484.98">11504 9814 650 0,'0'0'88'15,"0"0"-61"-15,0 0 11 16,0 0 27-16,0 0 5 15,-91-28-36-15,73 28-14 16,-1 18-9-16,1 6-7 0,1 5-3 16,5 2 7-16,5 1 1 15,7-3-8-15,0-4 3 16,3-6 0-16,12-3 3 16,4-5-4-16,1-5 4 15,1-2-1-15,-4-4-5 16,-3 0 11-16,-1-1-4 15,-2-15 3-15,-2-5-1 16,1-6-8-16,-6-3 1 16,1-1 0-16,-5 5-3 15,0 2 0-15,0 8 4 16,0 6-1-16,0 4 0 16,0 5 7-16,3 1 0 15,5 0-10-15,3 16-8 0,4 9 8 16,9 9 7-16,0 4-1 15,0 2 5-15,0-4-10 16,-5-3 1-16,-2-7 2 16,-4-5-4-16,-4-5-24 15,0-7-61-15,0-8-141 16,-3-1-279-16</inkml:trace>
  <inkml:trace contextRef="#ctx0" brushRef="#br0" timeOffset="180969.68">11781 9871 797 0,'0'0'71'15,"0"0"-30"-15,0 0 35 16,0 0-5-16,0 0-16 15,0 0-36-15,29-27-16 16,-8 27-3-16,4 13-7 16,-3 13 1-16,-4 5 2 15,-7 5 2-15,-11-2 2 0,0 0 0 16,-6-8 2 0,-8-7-1-16,2-6-1 0,2-7 0 15,6-3 3-15,1-3 4 16,1 0-5-16,2-6 16 15,0-16-9-15,0-9-9 16,18-6-19-16,6-1 7 16,7 5-13-16,-2 7 16 15,-4 13 8-15,-7 10-10 16,-5 3 10-16,-2 10-22 16,-1 16 20-16,2 3 3 15,1 2 16-15,2-2 3 16,5 0-1-16,2-6-5 15,5-7 6-15,1-2-4 16,4-4-9-16,-2-6-1 0,-2-2-5 16,-4-2-76-1,-9-2-167-15</inkml:trace>
  <inkml:trace contextRef="#ctx0" brushRef="#br0" timeOffset="181771.45">12832 10562 795 0,'0'0'212'0,"0"0"-188"16,0 0-17-16,0 0 15 15,0 0 0-15,0 0-13 16,25 0-1-16,20 0 4 16,13 0 0-16,12 0-7 15,-1-1-5-15,-6-1 10 16,-11 2-8-16,-18 0-2 15,-13 0 2-15,-14 0-2 16,-4 0-4-16,-3 0 4 0,0 0 11 16,0 0 10-16,0-2 4 15,0 2-5-15,0 0-7 16,0-1-12-16,0 1-1 16,0 0-31-16,8 0-79 15,5 0-222-15</inkml:trace>
  <inkml:trace contextRef="#ctx0" brushRef="#br0" timeOffset="183284.38">14679 10044 611 0,'0'0'68'0,"0"0"-52"16,0 0 38 0,0 0 16-16,0 0-6 0,0 0-31 15,0 0-16-15,-14-30-5 16,1 48-10-16,-6 11 3 15,-4 3 17-15,5 7 13 16,2 1-2-16,4 1-11 16,6 2-5-16,3 0-3 15,3-5-8-15,0-4 0 16,15-5 1-16,7-10 0 16,3-1-3-16,1-10-2 15,-1-4 6-15,1-4-7 16,-6 0 0-16,-3-4 13 15,-2-9-5-15,-8-6-5 16,-7-3-2-16,0-3 2 0,-1-3-4 16,-20 5-2-16,-3 1 0 15,-4 4 0-15,-1 5 2 16,4 8 9-16,1 5-9 16,8 0-4-16,-1 0-4 15,5 17-34-15,2 3-105 16,6-3-154-16</inkml:trace>
  <inkml:trace contextRef="#ctx0" brushRef="#br0" timeOffset="184371.5">14965 9759 730 0,'0'0'22'0,"0"0"-2"15,0 0 18-15,0 0 16 0,-83-73-19 16,63 61-15-16,-2 1 2 16,-2 5-13-16,-4 2-5 15,-1 4-2 1,-2 0 1-16,-2 0 0 0,-1 0-3 16,-4 10 2-16,-4 6 4 15,-2 1-5-15,-1 2 2 16,-1 5 10-16,3 3 1 15,3 3-11-15,2 6 2 16,2 4 0-16,2 2-4 16,3 5 9-16,1-1-7 15,3 3-3-15,2-2 4 16,-2 1-4-16,10 0 5 16,0 2-4-16,4 2 0 0,3 0 0 15,6 2 2-15,2-4-3 16,2 0 5-16,0-2-5 15,6-6 2-15,12 0 0 16,4-3 0-16,2-1-2 16,6-3 10-16,1-5-10 15,4-5 4-15,2-5-4 16,5-3 0-16,4-3 5 16,2-3-2-16,1-3 4 15,-1-1-1-15,0-1-4 16,-5-6 1-16,3 0-3 15,-1 0 0-15,1 0 0 16,-1-4 3-16,4-7 1 0,-2-6-4 16,-3-1 0-16,1-3 8 15,-1-4 0-15,-5-1-3 16,-1-4-4-16,-4-1 1 16,-4-3-1-16,-2 0-1 15,-1-1 0-15,-5 0 1 16,2-2 1-16,-3 0-2 15,0-2 1-15,0-4-1 16,-5 1 0-16,-1 1 0 16,-4 3 0-16,-5 3 2 15,-3 3-2-15,-2 1 1 16,-1 2-1-16,0 2 1 0,0 0 2 16,0 2-3-1,-7-1 1-15,-7-1 0 0,-4 1-2 16,-2-1 2-16,-2-1-1 15,-4 1 0-15,-3 0-1 16,0 1 1-16,-1 1 0 16,0 4 2-16,0 3 4 15,3 1 3-15,2 2 1 16,-2-1-3-16,3 3-2 16,-3-1-2-16,2 3 0 15,1 1-1-15,-4 2 0 16,-4 2-4-16,-3 6 4 0,-9 0-3 15,-2 0 1 1,0 6-3-16,-3 4-2 0,2 5 5 16,1 2 3-16,3 4-1 15,4 3-2-15,5 4-67 16,7-7-153-16,3-5-676 16</inkml:trace>
  <inkml:trace contextRef="#ctx0" brushRef="#br0" timeOffset="186052.85">15696 7997 672 0,'0'0'7'0,"0"0"11"16,0 0 3-16,0 0 7 0,0 0-12 15,0 0-2-15,0 0-14 16,6-4-13-16,-6 53 13 16,0 16 30-16,-6 9 19 15,-9 7-8-15,3 0-19 16,2 1-18-16,1-4 9 15,5-6 3-15,2-11-12 16,2-10 4-16,0-10-6 16,5-13 3-16,9-9 7 15,1-6-8-15,3-7 3 16,3-6 6-16,5 0 0 16,-3 0-3-16,0-13 1 15,-8-2 0-15,-4-5-10 16,-5-5 1-16,-4-1 3 0,-2 2-3 15,0 4-2-15,0 7 0 16,0 7-1-16,0 6 0 16,0 0-3-16,0 11-14 15,-3 18-15-15,-4 17 33 16,2 10 1-16,5 8-1 16,0 5 3-16,0 6-2 15,3 5-1-15,7 5 0 16,-5 2-4-16,-3-2-3 15,-2-5-1-15,0-1-11 16,-4 0-2-16,-9 1 12 16,1-4 1-16,0-4 6 15,0-8 1-15,5-9-3 0,-1-4 4 16,0-5 5 0,2-3-4-16,0 0 17 0,0-4 4 15,-5 2 0-15,-4-2 7 16,-1-5-8-16,-2-3-4 15,2-5 1-15,5-8-16 16,3-4 3-16,4-6-5 16,2-7 3-16,-2 1 1 15,1 0 1-15,-4-1 1 16,-7 2 20-16,-4-2-11 16,-4-1-10-16,4 0 1 15,3 0-3-15,5-10-3 0,5-10-21 16,4-7-34-16,1-10-73 15,0-10-100-15</inkml:trace>
  <inkml:trace contextRef="#ctx0" brushRef="#br0" timeOffset="186839.19">16051 8422 869 0,'0'0'15'0,"0"0"-15"0,0 0 0 16,0 0-32 0,0 0 28-16,0 0 8 0,90 66-2 15,-65-23 7-15,-3 1-9 16,-9-1 2-16,-6-7 3 15,-5-9-5-15,-2-7 11 16,0-8-6-16,0-6 12 16,0-3 10-16,0-3 28 15,0 0 19-15,0 0 6 16,0-15 0-16,0-14-42 16,1-17-31-16,18-8 2 15,8-8 0-15,5 3-7 0,0 10-2 16,-3 17-3-1,-4 15-3-15,-5 11-4 0,0 6-36 16,0 0-56-16,-2 16-18 16,-2 6-23-16,-5 0-98 15</inkml:trace>
  <inkml:trace contextRef="#ctx0" brushRef="#br0" timeOffset="187821.31">16550 8532 648 0,'0'0'258'0,"0"0"-229"15,0 0-26 1,0 0 30-16,91 0 13 0,-63-6-13 16,-4 0-10-16,-2 0-8 15,-4-1-9-15,-3 0-6 16,-6 1-1-16,-3 0-7 15,-6-3-18-15,0-3 10 16,-9-4-44-16,-12 3 20 16,2 1 37-16,-5 8 3 15,3 4 0-15,1 0 1 16,1 0 6-16,2 15-5 16,0 5 1-16,6 6-2 15,6 4-1-15,5 1 4 16,1 0 4-16,20-2-1 0,9-4 10 15,6-4 0-15,11-5 4 16,6-8 4-16,8-6-3 16,6-2-11-16,-3 0-2 15,-10-9-5-15,-7-5-4 16,-12-2 8-16,-11-2-8 16,-9-4 0-16,-7 1-1 15,-6-1 1-15,-2 4 3 16,-3 2-3-16,-15 6-12 15,-3 6 10-15,-3 4 0 16,-4 0-8-16,-4 10 7 16,4 8-3-16,3 2 6 15,6-2 0-15,8 1 1 0,8-1-1 16,3-1-3-16,0-1-7 16,18-5 4-16,9-2 4 15,4-5 0-15,2-4 2 16,3 0 0-16,-8-4 4 15,1-11-3-15,-9 0 1 16,-5-1-2-16,-6 0-1 16,-6 4-10-16,-1 0 11 15,-2 7 1-15,0 3 1 16,0 2-4-16,0 5-2 16,0 18-25-16,-2 14 21 15,-4 11 8-15,-2 6 6 16,0-1-6-16,-1-1 1 0,-2-9 1 15,-3-6-1-15,0-9 10 16,-1-8-5-16,2-9 8 16,-2-5 14-16,3-6-8 15,0 0 11-15,3-12-2 16,3-18-14-16,6-7-13 16,2-13-2-16,24-6-16 15,10-3-4-15,6 4-23 16,4 6 16-16,2 15 20 15,4 9 7-15,-1 9 1 16,-3 9-1-16,-7 7 3 16,-11 0-3-16,-6 4 0 0,-3 12-2 15,-5 4 2 1,-4 0 8-16,-4-2-3 0,-5 1-1 16,-3-4-1-16,0-2 0 15,0-3-3-15,0-2 3 16,0-2-3-16,0-4 0 15,0 0-16-15,0-2-55 16,-1 0-77-16,1-4-57 16</inkml:trace>
  <inkml:trace contextRef="#ctx0" brushRef="#br0" timeOffset="187964.92">17557 8362 805 0,'0'0'163'15,"0"0"-150"-15,0 0-13 16,0 0 0-16,0 0-52 16,0 0-167-16,9 12-109 15</inkml:trace>
  <inkml:trace contextRef="#ctx0" brushRef="#br0" timeOffset="188751.82">17710 8461 436 0,'0'0'373'0,"0"0"-339"16,0 0-16-16,0 0-1 16,-86 71-11-16,80-42 8 0,6 3 3 15,0-1-1-15,1-2-8 16,14-4-1-16,3-4-1 15,3-4 6-15,1-5-10 16,3-8 1-16,0 0 1 16,-1-4 5-16,-5 0 3 15,-4-1 3-15,0-15-6 16,-5-4 6-16,-1-12-5 16,-4-9-7-16,-4-4-3 15,-1 0-6-15,0 3-15 0,-9 11 14 16,-4 12 5-1,-4 7-2-15,4 10 0 0,-3 2 4 16,-1 0-1-16,1 14 2 16,2 7-1-16,1 5 0 15,7 1 0-15,3 1 1 16,3-2-1-16,0-4 0 16,0-3 0-16,4-2 0 15,7-3 0-15,-1-2 0 16,2-5 1-16,3-7-1 15,6 0-11-15,6-7 11 16,4-15 3-16,1-3 13 16,-6-1-4-16,-2 3 11 0,-3 4-16 15,-6 6-7 1,-1 9 0-16,-1 4-6 0,-1 0-2 16,3 13-4-16,-3 10-6 15,1 0 18-15,-2 4 4 16,-2 0-4-16,-3-2-1 15,-1-6 1-15,-3-1 3 16,-2-8-3-16,0-3 0 16,0-2 2-16,0-5-2 15,0 0 0-15,1-3 15 16,10-16-4-16,7-9-9 16,10-5 2-16,6-1-4 15,4 4 0-15,-2 6 6 16,-5 8 0-16,-6 8 5 0,-4 6 5 15,-4 2-9-15,-5 2-6 16,-1 22-1-16,-3 5 1 16,-7 8 6-16,-1 3-5 15,0 3 2-15,0-2-4 16,-12 3-52-16,-8-4-142 16,-10-6-618-16</inkml:trace>
  <inkml:trace contextRef="#ctx0" brushRef="#br0" timeOffset="189212.58">17536 9166 898 0,'0'0'94'16,"0"0"-94"-16,0 0-21 16,-9 77 21-16,0-35 8 15,1 2 9-15,1-6 0 16,4-5-1-16,0-5-16 15,3-7 8-15,-1-6-8 16,-1-5 0-16,-1-5-58 16,0-5-118-16,-3 0-171 0</inkml:trace>
  <inkml:trace contextRef="#ctx0" brushRef="#br0" timeOffset="189770.75">17600 8992 704 0,'0'0'17'15,"0"0"4"-15,-84-12 20 16,47 24-13-16,-6 17 0 0,-1 13-2 15,3 13-9-15,4 13 17 16,5 3-5-16,7 3-5 16,8-5-9-16,6-6-3 15,6-4 0-15,5-3 4 16,0-2-10-16,5-6-3 16,15-4-2-16,9-8 7 15,5-6-5-15,9-8-3 16,4-8 5-16,6-8-2 15,8-6 0-15,2 0 25 16,1-14-12-16,-6-4-5 16,-7-7-9-16,-3-7-2 15,-6-3 0-15,-2-7-10 0,-9-6 7 16,-4-2-19 0,-10-6 16-16,-10 0-2 0,-5-1 0 15,-2-1 8-15,-5 2 0 16,-13 3 2-16,-9 9 19 15,-6 7-3-15,-7 8 5 16,-2 7-6-16,2 7 12 16,0 2-17-16,3 6 6 15,4 4-10-15,1 3-8 16,6 0 0-16,2 0-1 16,4 13-10-16,1 8-50 15,2 5-66-15,0-1-193 0</inkml:trace>
  <inkml:trace contextRef="#ctx0" brushRef="#br0" timeOffset="190995.98">3253 13090 820 0,'0'0'183'16,"0"0"-157"-16,0 0-3 16,0 0 18-16,0 0 3 15,0 0-4-15,0 0-28 16,11 3-10-16,14-3-2 16,11 0 14-16,9-2-11 0,7-4-1 15,2 0-1-15,-6 2 0 16,-8 1 1-16,-12 2 0 15,-10 1-4-15,-10 0-2 16,-4 0-10-16,-4 0 1 16,0 0 8-16,0 0-1 15,0 0-38-15,0-5-80 16,0-4-107-16,0-7-400 16</inkml:trace>
  <inkml:trace contextRef="#ctx0" brushRef="#br0" timeOffset="191238.84">3603 12844 1005 0,'0'0'74'0,"0"0"-51"15,0 0 50-15,0 0 4 16,0 0-45-16,0 0-32 16,15-10-14-16,23 20 7 15,12 7 4-15,6 4 3 16,-2 5-24-16,-2 3-1 15,-10 3 9-15,-12 3 3 16,-18 0-6-16,-12-3 9 16,-3 0 6-16,-22-1 2 15,-8 0 2-15,-2 1-3 16,1-8-71-16,3-12-277 0</inkml:trace>
  <inkml:trace contextRef="#ctx0" brushRef="#br0" timeOffset="194974.43">28118 7782 657 0,'0'0'93'0,"0"0"-93"15,0 0 2-15,0 0 6 16,0 0 23-16,0 0 3 15,0 0 34-15,-7-69-26 16,7 63-19-16,0 2-12 16,-2 1 14-16,2-1-6 15,-3-1 1-15,-1-3-11 16,-1 0-8-16,-2-1-1 0,-4-1 3 16,-2-1-3-1,1 1 7-15,0 0-5 0,0 2-2 16,2-1 0-16,-3 3 0 15,-1-4 15-15,-4 3-15 16,-2-2 1-16,-2 2-6 16,0-1 11-16,1 2-9 15,-2 0 6-15,4 2-4 16,1-2 1-16,-1 3 0 16,0 0 1-16,0 2-1 15,-3 0 0-15,-2 1-4 16,-4 0 6-16,-2 0-2 15,-1 0 0-15,-2 0-2 16,2 1 0-16,1 5 2 16,-1-1-4-16,1 2 4 0,0 0 0 15,0 2-3-15,4 0 3 16,0-2-1-16,2 3 1 16,-1 0 3-16,2-1-3 15,4 2-6-15,-2 5 6 16,3 1 1-16,-2 2-1 15,3 1-2-15,0 4-2 16,-1-1 4-16,0 5-5 16,-4 2 5-16,-3 2 0 15,-1 0 0-15,0-2 1 16,0 2-1-16,2-1 5 0,2 1-5 16,3 1-5-16,2 0 5 15,1 1 0-15,1 0 1 16,0 0-4-16,6-2 3 15,1-1 0-15,4-3 0 16,2 1 0-16,2 2-3 16,0-1 2-16,0 1 1 15,0 1 0-15,0-1 1 16,3 0-2-16,5 0 2 16,-1 0 3-16,2-1-4 15,0-2 0-15,2 0 0 16,2-2-1-16,2-2 1 15,1-1 0-15,1-1 4 16,2-2-4-16,-1-2-2 0,5-1 0 16,0-3 2-16,1-3-10 15,2 1 10-15,2 0 3 16,2 0-3-16,1 0 0 16,2-1 0-16,1-1 0 15,2-1 0-15,-2-2 1 16,4-2 3-16,-1-2-2 15,1-1-1-15,0-2-1 16,1 0 1-16,1 0 5 16,2 0-6-16,0 0 1 15,-3 0-1-15,-2 0 0 16,-2-4 2-16,-5-1 0 0,0-2-1 16,-3-1-1-1,2-1 1-15,-3 0 4 0,1-3-4 16,-1-2 0-16,-3 1 1 15,0-4 1-15,2 1 2 16,2-4-2-16,-2 0-2 16,2-3 2-16,0 1 2 15,-3 1 6-15,6-3-9 16,-2 1 3-16,-2 3 0 16,0-4 4-16,-2 1-6 15,-2-1 0-15,0-1-2 16,-2-1-1-16,1-2 0 15,-3 1 0-15,1-1 1 0,-3 1 3 16,0-1-4 0,-6 5 1-16,0 0 9 0,-2 1-5 15,-3 0 4-15,-1-3 2 16,-2 0-5-16,-1-2-4 16,-1-1 10-16,0-3-11 15,0 2 3-15,0 1 7 16,0 2-9-16,-4-1 4 15,-1 2 3-15,2 5-6 16,0-2 0-16,-2 3 10 16,2 1-12-16,-1-1 4 15,0 1-3-15,-1-2 0 0,1 0 4 16,-4 1-4-16,0 1 1 16,-1-1-1-16,-2 2-2 15,-1-1 1-15,2 3 1 16,1 4-1-16,-3 0 0 15,3 1 1-15,-3 1 0 16,0 1 0-16,-2-2-2 16,-2 2 1-16,0-3-1 15,-7 3-4-15,-3 0 3 16,-4 0 1-16,-5 3-3 16,-1 1 1-16,2-1 2 15,-2 3 0-15,2 0 0 16,0 2-1-16,-2 0-1 15,-1 0 2-15,-1 0 0 16,2 2-2-16,4 5 0 0,2 4-44 16,1 4-70-16,6 4-48 15,5-7-127-15</inkml:trace>
  <inkml:trace contextRef="#ctx0" brushRef="#br0" timeOffset="199463.38">28558 10487 147 0,'0'0'166'0,"0"0"-166"16,0 0-4-16,0 0 4 16,0 0 73-16,0 0 12 0,0 0-36 15,0 0-19-15,-1 3 26 16,1-3-8-16,0 0-13 15,0 0-14-15,0 0-8 16,0 0 6-16,0 0-3 16,0 0-5-16,0 0 12 15,0 0-7-15,0 0-2 16,0 0-5-16,0 0-5 16,0 0 0-16,0 0 1 15,0 0 0-15,9 0 4 16,3 2 0-16,7 3-1 15,1 1-4-15,3 3-1 16,3-3 5-16,-3 2-5 16,2 1-2-16,-2-1 1 0,0-2 0 15,-1 0 2-15,-2-2-4 16,0-1 1-16,1-3 5 16,-1 1-3-16,2-1 7 15,0 0 0-15,-1 0 2 16,0 0-7-16,0 0-2 15,-3 0-1-15,3 0-1 16,-2 0 0-16,-1 0-1 16,1 3 1-16,0 0-1 15,0 0 0-15,0 0 0 16,1-2 1-16,2 1-1 16,2-2 2-16,1 3 2 0,-2-2-1 15,4-1 0-15,-1 2 0 16,3-2 2-16,-1 0-5 15,0 0 0-15,2 0 0 16,1 0 3-16,2 2-1 16,2-1 0-16,1 2-2 15,-2 0 2-15,3 0 7 16,-1 0-5-16,-3-1-4 16,-1 0 7-16,0 1-3 15,-1-3-1-15,0 0 4 16,1 0 1-16,-2 0 0 15,-2 0 0-15,-3 0 2 16,-2 0 1-16,1 0-4 0,1 0-1 16,3 0-3-1,4 0 0-15,2 0-1 0,0 0 1 16,1 0 0-16,-2 0 3 16,-2 0-5-16,-1 0 2 15,1 0 1-15,-3 0 5 16,-2 0-2-16,-7 0 1 15,-4 0-4-15,1 0 1 16,-2 0-4-16,2 0 6 16,-1 0-5-16,1 0-2 15,-3 0 0-15,-1 0 2 16,1 0-2-16,-4 0 0 0,0 0-1 16,-2 1 1-1,-4-1 0-15,0 0 2 0,-3 0-4 16,0 0 1-16,0 0-2 15,0 0-13-15,0 0-27 16,0 1-13-16,0-1-31 16,0 0-90-16,-14 0-268 15</inkml:trace>
  <inkml:trace contextRef="#ctx0" brushRef="#br0" timeOffset="199952.6">30146 10382 678 0,'0'0'63'0,"0"0"-63"15,0 0 5-15,0 0 53 16,0 0 9-16,0 0-35 15,-3-11-25-15,3 11-6 16,0 0 0-16,0 0-2 16,0 0-1-16,0 0-1 15,10 3 3-15,8 5 6 16,3 3 15-16,4 0 0 16,5 2 4-16,8 1-2 0,5 1-4 15,3 4-6-15,3 3-7 16,-4 3-1-16,0 4-4 15,-5 2 4-15,-1 1-5 16,1 2-1-16,-7-1 1 16,-6-3 0-16,-8 0 1 15,-9-2-1-15,-8-4 0 16,-2-1-9-16,-4-1 8 16,-17 0 1-16,-12-3 0 15,-6 1 0-15,-4-3 3 16,-1-1 8-16,1-1-1 15,5 1-10-15,3-1 0 16,2 2-14-16,7-5-128 0,6-10-273 16</inkml:trace>
  <inkml:trace contextRef="#ctx0" brushRef="#br0" timeOffset="202098.44">5014 13014 359 0,'0'0'114'0,"0"0"-61"16,0 0 25-16,0 0 17 15,0 0-5-15,0 0-22 16,0 0-22-16,0-59-9 16,-2 54-7-16,1 2 4 15,1 1-7-15,0 2-3 16,0 0-24-16,0 6-10 16,0 18-17-16,1 11 19 15,7 5 8-15,1 1 15 0,0-2-12 16,-3-7 6-16,0-5-3 15,-3-8-5-15,-2-4 0 16,-1-6 1-16,0-2-2 16,0-5-15-16,0-2-105 15,0-4-202-15</inkml:trace>
  <inkml:trace contextRef="#ctx0" brushRef="#br0" timeOffset="202271.98">5034 12821 985 0,'0'0'67'16,"0"0"-63"-16,0 0-3 0,0 0 3 16,0 0-4-16,0 0-49 15,4-19-232-15</inkml:trace>
  <inkml:trace contextRef="#ctx0" brushRef="#br0" timeOffset="202615.89">5427 12715 922 0,'0'0'27'16,"0"0"-8"-16,0 0-8 16,0 0 18-16,-59-74-28 15,53 74 3-15,3 0-8 16,0 12-1-16,3 18-17 16,0 12 21-16,0 11 1 15,3 3 11-15,13 3 17 16,2-2-3-16,3-3-17 15,-6-5-3-15,1-7 2 16,-5-5-1-16,-5-5-6 16,-3-7-2-16,-3-3-32 15,0-5-54-15,-5-5-55 0,-8-5-88 16,-5-7-291-16</inkml:trace>
  <inkml:trace contextRef="#ctx0" brushRef="#br0" timeOffset="202770">5348 13181 32 0,'0'0'771'0,"0"0"-680"16,0 0-18-16,0 0 11 16,0 0-8-16,0 0-14 15,33-29-39-15,-2 21-22 16,8 1-1-16,-3 4-1 16,0 2-100-16,-5 0-109 15,-7-6-312-15</inkml:trace>
  <inkml:trace contextRef="#ctx0" brushRef="#br0" timeOffset="203387.52">5818 12900 800 0,'0'0'93'0,"0"0"-50"15,0 0 22-15,0 0-6 16,0 0-21-16,0 0-33 16,11-38 3-16,17 38-12 15,8 0 4-15,-2 10-2 16,0 12-2-16,-8 6 3 16,-8 7-4-16,-9 1 3 15,-9-2 4-15,0-3-1 0,-11-6 0 16,-8-6 5-1,5-7 2-15,5-7 7 0,4-5-5 16,3 0 6-16,2 0 1 16,0-17 3-16,0-13-20 15,19-9-38-15,10-7 22 16,5 6-12-16,0 7 4 16,-4 10 22-16,-11 15-4 15,-5 8 1-15,-8 0-12 16,0 19 2-16,-5 7 15 15,1 4 0-15,1-1 14 16,1-2 7-16,4-8-5 16,1-6-1-16,7-4 0 15,1-3 2-15,8-3-1 16,5-3-7-16,7 0-9 16,5 0-18-16,-3-11-131 0,-5-8-356 15</inkml:trace>
  <inkml:trace contextRef="#ctx0" brushRef="#br0" timeOffset="203697.69">6673 12847 470 0,'0'0'550'0,"0"0"-498"16,0 0-28-16,0 0 30 15,0 0-10-15,0 0-34 16,46 14-8-16,8-11 16 16,15-3-13-16,5 0 1 15,-2 0-6-15,-14 0-2 16,-10 0-39-16,-14 0-28 15,-7-2-1-15,-11-2-61 16,-11-3-42-16,-5-3-110 16</inkml:trace>
  <inkml:trace contextRef="#ctx0" brushRef="#br0" timeOffset="203957.99">7063 12622 618 0,'0'0'334'15,"0"0"-295"-15,0 0-39 16,0 0-10-16,0 0 10 16,64 89 44-16,-20-54-36 15,3 1-3-15,-1-4-1 16,-3-2 2-16,-11-3-6 16,-12-2-7-16,-15-5-8 0,-5 1 6 15,-17-5 1-15,-18-1 8 16,-6-2 11-1,-2-3 22-15,3 1-3 0,16-5-17 16,9-4-13-16,12-2-66 16,3-4-436-16</inkml:trace>
  <inkml:trace contextRef="#ctx0" brushRef="#br0" timeOffset="204642.57">7988 12494 986 0,'0'0'48'0,"0"0"-48"16,0 0-8-16,-30 93 8 16,7-43 40-16,-1 2-8 15,-1-6-21-15,1-9 6 16,-4-1 6-16,2-9-1 0,-5-7-2 15,1-6 1-15,-1-6 0 16,-2-7 1-16,6-1-19 16,2 0 7-16,1-9-1 15,8-11-9-15,7-7-27 16,9-5-13-16,0 1-10 16,25 3-24-16,11 8 38 15,11 11 29-15,3 9 7 16,5 0-6-16,-1 21 4 15,-6 9 2-15,-2 3 5 16,-3-3 3-16,2-1 3 16,-5-6-2-16,6-9 4 15,-7-7 5-15,0-7 11 16,-8 0-13-16,-4-5 1 0,-5-14-7 16,-7-5-4-16,-3-5-2 15,-12-5-1-15,0-5 2 16,-4-6-2-16,-14 0-6 15,-9 4 2-15,-1 7 1 16,-4 13 22-16,-2 7 10 16,1 8-5-16,0 6-11 15,2 0-16-15,3 0 1 16,1 17-1-16,0 11-3 16,0 9-22-16,2 6-70 0,5-7-171 15</inkml:trace>
  <inkml:trace contextRef="#ctx0" brushRef="#br0" timeOffset="207193.94">9018 12990 434 0,'0'0'436'0,"0"0"-397"16,0 0-31-16,0 0 14 16,0 0 7-16,0 0-6 15,0 0-18-15,51-69-3 16,-33 46 2-16,4-2-3 15,-2-4 0-15,2-6 5 16,-1-2-6-16,-4-6 0 16,-1-4 0-16,-7-2 2 0,-6 6-1 15,-3 6 1-15,0 12-2 16,0 11 9-16,0 3 1 16,0 5-7-16,0 3 7 15,0 0 8-15,0 3-12 16,0 0-4-16,-3 6-2 15,-2 19-22-15,-1 17 22 16,0 6 1-16,3 6 0 16,3-1 1-16,0-6-1 15,0-5 4-15,11-9-5 16,4-5 0-16,9-7 5 16,-2-7-4-16,5-8 2 15,-2-5 1-15,-1-1 6 0,-3 0-7 16,4-13 9-1,-5-7-8-15,5-6 4 0,-1-8-4 16,-3-6-7-16,-5-5 3 16,-2-4-1-16,-4-2-8 15,-5-1 6-15,-1 8 2 16,-4 10 1-16,0 9 0 16,0 11-3-16,0 4 3 15,0 6 2-15,0 2 17 16,0 2-13-16,0 0-5 15,0 0-1-15,0 6-5 16,0 20-16-16,0 15 15 0,0 9 6 16,0 8 4-1,0 0-1-15,0-6-1 0,0-4 9 16,-4-7-4-16,-4-5-5 16,1-9-3-16,-2-8 2 15,4-8 2-15,2-8 0 16,2-3 0-16,1 0 8 15,0 0 31-15,0-10-10 16,0-13-16-16,1-4-16 16,19-3 0-16,6 5-14 15,4 7 11-15,5 10-3 16,-4 6 2-16,2 2-2 16,-2 0 1-16,-1 6 0 0,0 9 4 15,-2-3 1 1,-3-1 0-16,-3-3 1 0,-3-6 0 15,-4 0 3-15,3-2-4 16,-5 0 0-16,-1 0-6 16,-3-10-16-16,-3-6 8 15,-4-4 7-15,-2-5-9 16,0-2-8-16,-11-1-7 16,-4 6 9-16,2 7 6 15,-5 7 6-15,9 8-1 16,-2 0 11-16,1 6-5 15,4 16 5-15,0 6-3 0,3 6 3 16,3 0 0-16,0-2 1 16,6-3-1-16,9-5 1 15,-2-3-1-15,5-3 0 16,-1-6 0-16,-3-2 5 16,-1-6-5-16,-3-4 0 15,3 0 9-15,4-19 21 16,5-6-6-16,2-3-18 15,4-1-4-15,1 2-2 16,0 6 0-16,1 8 0 16,-3 7 0-16,-3 6-7 15,-3 0-1-15,-3 6-5 16,-5 10 5-16,-2 1 4 16,-8 3 2-16,3-4 2 15,-6 1 1-15,0-4-1 0,0-4-1 16,0-5 1-16,0-1 0 15,0-3 2-15,0 0 6 16,0-9 22-16,13-11 17 16,11-10-47-16,10-4 0 15,4 3 1-15,3 7 0 16,0 6-1-16,-2 7 5 16,-4 9 6-16,-3 2 5 15,-7 0 2-15,-9 2-18 16,-5 10 0-16,-8 1-3 15,-3 4-3-15,0 3-21 16,-24-2-55-16,-7-5-212 0</inkml:trace>
  <inkml:trace contextRef="#ctx0" brushRef="#br0" timeOffset="207734.01">8816 12741 242 0,'0'0'219'0,"0"0"-133"0,0 0 45 15,0 0-11-15,95 2-21 16,-53-2-17-16,3 0-18 16,2 0-29-16,1 0-12 15,1-8-3-15,5-5-6 16,1-2-5-16,5-1-6 15,0-3 1-15,-7 5-3 16,-11 2-1-16,-14 5 1 16,-14 3-3-16,-10 4-10 15,-4 0-60-15,-4 0-118 16,-20 6-273-16</inkml:trace>
  <inkml:trace contextRef="#ctx0" brushRef="#br0" timeOffset="209349.96">11156 12751 780 0,'0'0'0'0,"0"0"-28"16,106-22 21-16,-59 11 7 15,0 1 4-15,-5 2 0 16,-6-2-4-16,-6 0-1 16,-11 0 1-16,-5-4 0 15,-10-1 1-15,-4-1-1 16,0-3-4-16,-20-1 4 16,-6-2 5-16,-4 4 3 15,0 4 14-15,-1 3 20 16,4 4-12-16,0 5-4 15,3 2-12-15,3 0 2 0,0 20-7 16,5 8-2-16,1 12-2 16,4 5 11-16,7 1 17 15,4-1-3-15,0-6-16 16,9-6 11-16,15-4-6 16,6-7 7-16,4-3 5 15,8-8-12-15,4-6-4 16,3-5 2-16,2 0 4 15,-6 0-1-15,-7-4-12 16,-12-4-6-16,-8 1-2 16,-6 1-10-16,-3-1-57 15,-8 0-45-15,-1-3-126 0</inkml:trace>
  <inkml:trace contextRef="#ctx0" brushRef="#br0" timeOffset="210348.11">11362 11866 775 0,'0'0'64'15,"0"0"-53"-15,0 0-4 16,-85-17 24-16,69 17 17 15,-1 0-20-15,4 17-12 16,-2 8-16-16,3 5 6 16,7-1 1-16,4-1-2 15,1-2 12-15,0-2-15 16,6-5 6-16,8-2-5 0,2-6 6 16,2-3-6-16,6-5 5 15,-2-2 4-15,-4-1-1 16,-2 0-4-16,-5 0 1 15,2-11 2-15,-4-6 3 16,0-5-7-16,-2-3-3 16,-4-1 0-16,-1 5-1 15,-1 6 0-15,-1 6 3 16,0 7 5-16,0 0 4 16,2 2-11-16,6 0-3 15,4 9-14-15,5 11 14 16,4 5 7-16,2 0 3 15,-2 0-5-15,1-1-3 16,0-6-1-16,-4-3 2 16,-2-1-3-16,-3-4-69 0,-6-5-125 15,-4-5-162-15</inkml:trace>
  <inkml:trace contextRef="#ctx0" brushRef="#br0" timeOffset="210821.85">11619 11962 687 0,'0'0'179'0,"0"0"-133"0,0 0 13 15,0 0 30-15,0 0-29 16,0 0-24-16,18-19-34 15,-6 19-2-15,4 16-9 16,-1 5 7-16,-5 6-3 16,-7 1 3-16,-3 1 1 15,0-4 1-15,-7-2 1 16,-3-8 2-16,2-3-1 16,2-10-1-16,3 1 0 15,0-3 1-15,3 0 10 16,0-9 3-16,0-14-15 15,12-11-26-15,10 0-2 16,-1 2 21-16,0 7 1 0,-3 10 1 16,-6 9 1-16,-1 6-9 15,-1 0 8-15,-1 10-5 16,3 12 10-16,3 2 11 16,-2 1 12-16,6-3-11 15,1-2 7-15,4-5-1 16,0-3-6-16,1 0-5 15,2-1-1-15,1-3-6 16,-4 0-100-16,-3-6-228 16</inkml:trace>
  <inkml:trace contextRef="#ctx0" brushRef="#br0" timeOffset="211345.96">12111 12621 969 0,'0'0'196'15,"0"0"-167"-15,0 0-13 16,0 0 26-16,0 0-21 16,0 0-20-16,21-24 7 15,16 23-8-15,12-1 1 0,7 1 0 16,1-5 7 0,-1-1-8-16,-1-3 3 0,-1-2 3 15,-9 1-5-15,-9 1 1 16,-8 1-1-16,-9 0-1 15,-7-1-6-15,-1 1-36 16,-5-4-9-16,-5-2-48 16,-1 1-67-16,0-3-67 15,-13 2-116-15</inkml:trace>
  <inkml:trace contextRef="#ctx0" brushRef="#br0" timeOffset="211607.26">12524 12362 618 0,'0'0'137'0,"0"0"-54"15,0 0 18-15,0 0 12 16,0 0-36-16,0 0-45 0,-22-6-25 16,44 12-7-16,16 9 0 15,14 4 6-15,2 4 0 16,1 4-6-16,-8 2-2 16,-9 1-21-16,-13 2 0 15,-10-3 12-15,-10-2 5 16,-5-6 3-16,-8-2 0 15,-17 0 3-15,-6-7 2 16,-4 1 9-16,2-4 5 16,4-2-9-16,5-3-4 15,7 1-3-15,11-5-70 16,6 0-223-16</inkml:trace>
  <inkml:trace contextRef="#ctx0" brushRef="#br0" timeOffset="212313.88">13424 12310 968 0,'0'0'130'0,"0"0"-124"16,0 0-6-16,0 0-13 15,0 0 13-15,-51 96 6 16,26-55 8-16,-1 1-10 15,-5-4-1-15,-7-1 10 16,-3-8 22-16,-6-4-1 16,-3-7-3-16,1-7-4 15,4-5 6-15,9-6-19 16,11 0-3-16,10-14 2 16,11-16 0-16,4-9-13 0,14-8-23 15,24 1-29-15,11 6 11 16,8 12 23-16,3 10 6 15,-7 12 0-15,-8 6 10 16,-8 0 0-16,-9 12-6 16,-5 12 0-16,-1 3 8 15,-1 5 0-15,0-4 0 16,2-3 2-16,0-6 0 16,4-7-1-16,3-5 1 15,1-7-1-15,2 0 10 16,0-5-4-16,-3-11-6 15,-2-6 5-15,-7-1-4 16,-4-4-1-16,-10-5 5 0,-7 0-1 16,0-1-5-16,-12 5 1 15,-16 3 15-15,-10 7-1 16,-5 3 7-16,-2 5 1 16,2 4 15-16,6 6-11 15,3 0-13-15,5 6-14 16,4 14-5-16,5 3 4 15,6 8-45-15,6 1-81 16,7-5-179-16</inkml:trace>
  <inkml:trace contextRef="#ctx0" brushRef="#br0" timeOffset="-213850.21">5508 14069 758 0,'0'0'84'16,"0"0"-80"-16,0 0 31 15,0 0 52-15,0 0-13 16,0 0-44-16,0 0-23 15,7-47-7-15,17 26-1 16,6 1 1-16,10 3 5 16,6 3-3-16,-2 7-1 15,-4 7 0-15,-4 1-2 16,-9 21-14-16,1 11 14 16,-4 4 2-16,0-3 0 0,-2-5 0 15,1-6 6-15,2-10-7 16,2-7 8-16,1-6 13 15,2 0-3-15,6-8 9 16,0-14-4-16,0-5-5 16,-5-3-1-16,-1 0-5 15,-8 3 3-15,-6 0-10 16,-5 4-5-16,-8 3-14 16,-3 2-38-16,0 3-57 15,-14 4-141-15,-11 2-463 16</inkml:trace>
  <inkml:trace contextRef="#ctx0" brushRef="#br0" timeOffset="-213530.07">5972 13828 718 0,'0'0'166'0,"0"0"-113"15,0 0-33-15,0 0-20 16,0 0-29-16,-2 75 29 16,2-14 14-16,5 8 28 15,2-4-24-15,2-5-3 16,2-11-4-16,-1-10-1 0,0-9 2 16,-4-10-6-1,-1-8-5-15,-5-6 4 0,3-2 2 16,-3-1-4-16,0-3 0 15,0 3 5-15,0-3-6 16,0 1-2-16,0 1-64 16,0-2-89-16,0 0-266 15</inkml:trace>
  <inkml:trace contextRef="#ctx0" brushRef="#br0" timeOffset="-213031.7">6630 14001 897 0,'0'0'127'16,"0"0"-104"-16,0 0 10 16,0 0 27-16,0 0-25 15,0 0-29-15,-3 1-6 16,24 2-17-16,13 0 17 16,15-2 17-16,7-1-5 15,10 0 0-15,0-1-8 16,-3-10-4-16,-9 1 2 15,-10 0-1-15,-9-1-1 0,-12 3-17 16,-6 2-43-16,-8-5-42 16,-9 2-32-16,0-4-95 15</inkml:trace>
  <inkml:trace contextRef="#ctx0" brushRef="#br0" timeOffset="-212761.42">7030 13744 289 0,'0'0'695'0,"0"0"-669"16,0 0-26-16,0 0-12 15,0 0 1-15,0 0 11 16,56 72 6-16,-17-40-1 0,9-2 2 16,2 1-4-16,3 3-2 15,-4 0-1-15,-7 3-11 16,-17-5-17-16,-16-2-4 15,-9-4 6-15,-10-3 15 16,-22-2 11-16,-7-5 0 16,-2-2 19-16,5-4-6 15,8-5-13-15,8-5-21 16,13 0-393-16</inkml:trace>
  <inkml:trace contextRef="#ctx0" brushRef="#br0" timeOffset="-212070.27">7969 13704 692 0,'0'0'279'0,"0"0"-279"16,0 0-25-16,0 73 25 0,-16-22 33 15,-5 5-3-15,-3-3 4 16,-1-6-15-16,-2-7-1 15,0-5 8-15,1-7 4 16,0-8-3-16,-1-8 0 16,0-4-14-16,2-8 6 15,0 0-9-15,1-4-4 16,7-16-6-16,3-7 0 16,6-9-25-16,8-5-1 15,6 4-38-15,22 5 6 16,7 13 23-16,8 10 34 15,2 9-1-15,1 0-3 0,-1 13-2 16,-5 11 1-16,2 3 6 16,-5 2 13-16,0-2-8 15,5-5-3-15,-3-6 4 16,4-7 9-16,2-9 10 16,-5 0 1-16,-2-3-9 15,-4-11-4-15,-4-6-1 16,-5-3-11-16,-6-6 4 15,-7-7-1-15,-7-5-4 16,-5-5 3-16,-5 3-3 16,-21-2-1-16,-10 12-10 15,-8 6 11-15,-8 9 14 16,0 9 16-16,-2 6 1 0,8 3-7 16,10 1-7-16,8 19-14 15,6 7-1-15,8 8-4 16,9 3-2-16,5-2-65 15,0-10-161-15</inkml:trace>
  <inkml:trace contextRef="#ctx0" brushRef="#br0" timeOffset="-191051.68">5911 14724 330 0,'0'0'133'0,"0"0"-88"0,0 0-2 16,0 0-6-16,0 0 5 16,0 0-1-16,0 0-8 15,-3-6-5-15,3 6-4 16,-2 0 16-16,2 0-2 16,0 0-7-16,0 0 0 15,0 0-10-15,-3 0-10 16,3 0 0-16,0 0-2 15,0 0-5-15,0 0-2 16,0 0 0-16,0 0 2 16,0 0-3-16,0 0 1 15,0 0-2-15,0 0 0 16,0 0 0-16,0 0-1 0,0 0-2 16,0 0-3-1,9 0 1-15,6 0 5 0,3 0 0 16,7 0 5-16,-1 0-4 15,6 0 2-15,-4 0 1 16,-1 0-3-16,-3 0-1 16,-1 0 1-16,-3 0-1 15,1 0 1-15,-2 0-1 16,2 0 0-16,2 0 0 16,-1 0 0-16,3 0 5 0,3-3-5 15,0-1 0 1,3-2 0-16,-1-2 3 15,6 2-1-15,-1 2 1 0,2-2-3 16,-1 0 0-16,2 2 1 16,-2-2 0-16,-1 2-1 15,0 1 0-15,4-5 0 16,0 2 1-16,4-2 1 16,5-2-2-16,5 0 0 15,2-1-1-15,1-1 2 16,4 0-2-16,-1 0-2 15,0-2 3-15,4 2 0 16,-1-3 1-16,-1 2-1 0,-2 0 0 16,-5 2 0-1,3 0 1-15,-7 3 0 0,1-2 0 16,-2 0-1-16,-1 1-1 16,0 3 0-16,2-3 1 15,-2 3 0-15,3 0 0 16,-1 0 0-16,0 0 0 15,-3 0 0-15,1 1 2 16,-3-1-2-16,-1 1 0 16,-5 0 0-16,-3-1 0 15,-2 0 0-15,-4 0 0 16,0 0 0-16,-1 0 2 16,0 0 7-16,1 2 0 15,-2-2-9-15,4 2 4 16,0-2 3-16,-4 1-3 15,-5 1 3-15,-7 2-4 0,-7 0-1 16,-4 2 1-16,-3 0-1 16,0-3 2-16,0 3 5 15,0 0-1-15,0 0 4 16,0-1 5-16,0-1 4 16,0 2-3-16,0 0-8 15,0 0-1-15,0-2-5 16,0 2-1-16,0 0-3 15,0 0-2-15,0 0-77 16,0 0-198-16,0 0-392 16</inkml:trace>
  <inkml:trace contextRef="#ctx0" brushRef="#br0" timeOffset="-187730.9">9448 13553 609 0,'0'0'72'0,"0"0"-53"15,0 0-12-15,0 0 12 16,0 0 36-16,0 0-6 15,0 0-32-15,-13-25-7 16,13 25-10-16,0 0-2 16,-2 0 1-16,2 3-2 15,-3 17-10-15,0 13 13 16,-1 16 15-16,1 8 9 16,1 10 12-16,2-2-18 15,0-1-9-15,0-7 5 16,0-6-8-16,0-8-6 0,6-3 4 15,0-5-4-15,-1-8 2 16,-5-7 2-16,1-7-3 16,1-3-1-16,-2-6 1 15,0-1 0-15,0-3 4 16,0 0-5-16,0 0-16 16,0 0-39-16,0-5-51 15,-2-20-193-15</inkml:trace>
  <inkml:trace contextRef="#ctx0" brushRef="#br0" timeOffset="-187320.48">9420 13583 194 0,'0'0'508'0,"0"0"-433"0,0 0-40 16,0 0-9-16,0 0-4 15,0 0 19-15,-3-10-11 16,18 6-19-16,10-1 0 16,8-6 5-16,7-3-2 15,3-1-1-15,-2-1-6 16,-5-1 0-16,-5 3-1 16,-4 3-6-16,-8 3 0 15,-5 3-1-15,-6 2-42 16,-5 3-54-16,-3 0-105 15,0 0-176-15</inkml:trace>
  <inkml:trace contextRef="#ctx0" brushRef="#br0" timeOffset="-187029.27">9368 13891 468 0,'0'0'344'0,"0"0"-287"15,0 0-57-15,0 0 13 16,0 0 35-16,108-43 5 16,-70 31-20-16,-1 2-20 0,-1 0-3 15,-2 4-10 1,-5 2 4-16,-6 1-1 0,-3 3-3 15,-5-1-5-15,-2 1 5 16,-4 0-47-16,0 0-35 16,0 0-92-16,-5 0-97 15</inkml:trace>
  <inkml:trace contextRef="#ctx0" brushRef="#br0" timeOffset="-186661.25">10160 13679 489 0,'0'0'461'16,"0"0"-383"-16,0 0-58 16,0 0 29-16,0 0 17 15,0 0-13-15,37-34-24 0,-7 22-27 16,7-1-4-16,3 1 2 15,-1 4-29-15,-6 5-53 16,-8 3-39-16,-8 0-89 16,-14 7-123-16</inkml:trace>
  <inkml:trace contextRef="#ctx0" brushRef="#br0" timeOffset="-186453.79">10160 13946 771 0,'0'0'208'0,"0"0"-183"15,0 0-21-15,0 0 61 0,0 0 30 16,94-43-67-16,-39 21-17 16,-3 3-9-16,-3 5-2 15,-1 5-41-15,-3 2-90 16,2-3-137-16,-5 2-450 15</inkml:trace>
  <inkml:trace contextRef="#ctx0" brushRef="#br0" timeOffset="-185952.08">11004 13521 901 0,'0'0'30'0,"0"0"-23"16,0 0 3-16,-92-6 31 16,65 32-6-16,1 8-18 15,2 5-10-15,10 0-1 16,9 1-2-16,5-3-5 15,2-2 3-15,20-5-2 16,11-6 2-16,9-7 6 16,5-6-6-16,8-9-1 0,5-2-1 15,0 0-1-15,-3-15 1 16,1-4 9-16,-9-6-9 16,-4-4 7-16,-7-4-6 15,-9-4 6-15,-7-1-4 16,-7-1 0-16,-9 1 5 15,-6 1-5-15,0 3 7 16,-7 4-3-16,-11 2-1 16,-2 8-2-16,-2 1 18 15,-5 8-8-15,-6 4-11 16,-4 4 3-16,-6 3-2 16,-2 0-2-16,-1 9-2 15,7 4 0-15,3 7 0 0,6 6-38 16,10 1-99-16,4-1-183 15</inkml:trace>
  <inkml:trace contextRef="#ctx0" brushRef="#br0" timeOffset="-182949.95">6088 15515 878 0,'0'0'52'16,"0"0"-46"-16,0 0 0 15,0 0 31-15,0 0-2 16,0 0-16-16,0 0-8 15,-13-7-11-15,13 7-5 16,0 0 1-16,0 0 2 16,0-1 2-16,0 1-3 0,3-2 2 15,-3 2 1-15,0 0 10 16,0 0 3-16,0 0-8 16,0 0 5-16,0 0 4 15,0 0-4-15,0 0-1 16,0 0-2-16,0 0-7 15,0 0-1-15,0 0-4 16,0 0-1-16,0 0-3 16,0 0 2-16,3 0 6 15,-3 0 1-15,0 0 3 16,0 0 10-16,0 0-2 16,0 0-4-16,0 0 8 15,0 0 1-15,0 0-16 0,-6 0-59 16,-8 7-103-16,-2 8-224 15</inkml:trace>
  <inkml:trace contextRef="#ctx0" brushRef="#br0" timeOffset="-182560.99">5870 15930 582 0,'0'0'349'16,"0"0"-349"-16,0 0-80 16,0 0 35-16,0 0 41 15,0 0 3-15,-1 4-14 16,1-1 8-16,1-3-30 15,2 0-1-15,0 0 20 16,-3 0 18-16,0 0 10 16,0 0 24-16,0-6-16 15,0 2 25-15,-3 3-13 16,-1 1-20-16,1 0-2 16,3 0 7-16,0 0-10 0,0 0-5 15,0 0-5 1,4 3 3-16,14 4 0 0,11-3-3 15,8-4-77-15,3 0-100 16</inkml:trace>
  <inkml:trace contextRef="#ctx0" brushRef="#br0" timeOffset="-182238.86">6511 15858 501 0,'0'0'319'0,"0"0"-301"0,0 0-16 16,0 0 1-16,0 0-6 15,0 0 2-15,-2 7-5 16,5 0 0-16,9-5-7 15,-2 1-22-15,-2-3 21 16,-1 0 14-16,-7 0 12 16,0 0 16-16,0 0 49 15,-10 0-18-15,-8-6-49 16,-6 0-9-16,0 2-1 16,2-1 0-16,7-4-179 15</inkml:trace>
  <inkml:trace contextRef="#ctx0" brushRef="#br0" timeOffset="-181467.22">7380 15426 843 0,'0'0'97'15,"0"0"-31"-15,0 0-13 16,0 0 13-16,0 0-23 16,-22-88-12-16,32 72-9 0,13 2-22 15,2 5 0-15,6 9-4 16,1 0 2-16,-1 25-13 16,0 9 4-16,-4 5 11 15,0-2 0-15,-4-1 1 16,-1-9 2-16,0-8 0 15,2-8-1-15,2-4 10 16,5-7 7-16,10 0 3 16,0-10-2-16,1-12 4 15,-2-6-17-15,-6-5-2 16,-4-1 2-16,-5-4-7 16,-8 2-34-16,-8 5-56 15,-9 8-31-15,0 9-58 0,-6 11-84 16</inkml:trace>
  <inkml:trace contextRef="#ctx0" brushRef="#br0" timeOffset="-181162.41">7725 15246 430 0,'0'0'403'0,"0"0"-327"16,0 0-76-16,0 0-11 0,-8 78 11 16,8-13 32-16,0 8 35 15,2 2-34-15,10-7-17 16,4-7-3-16,-1-9-4 16,0-12 6-16,-3-11-13 15,-3-10 4-15,-3-9-1 16,-2-5-4-16,-2-5 3 15,-1 0 4-15,-1 0-8 16,2-7-37-16,1-13-122 16,-2-2-423-16</inkml:trace>
  <inkml:trace contextRef="#ctx0" brushRef="#br0" timeOffset="-179923.68">8241 15656 520 0,'0'0'179'16,"0"0"-118"-16,0 0 7 16,0 0 19-16,0 0-1 15,0 0-30-15,-10-27-15 16,10 23 5-16,0 2-14 16,0 2-1-16,0-2-14 15,0 2-11-15,0-2-6 16,0 1 0-16,6-1 0 15,10 1-9-15,11 1 7 0,0 0-2 16,-2 0-6-16,-5 10 4 16,-6 5-5-1,-9 4-4-15,-5 3 3 0,0 2-1 16,-19-2 7-16,-1-4 4 16,2-7 1-16,6-5-3 15,5-3 1-15,7-2 2 16,0-1-25-16,0 2-12 15,13 1-22-15,14-1 11 16,7 2 30-16,2 3-4 16,-3 3 4-16,-8 2-7 15,-10 6 5-15,-10 1 7 16,-5 3 9-16,-6-3 5 16,-19-3 13-16,-3-4 34 15,-3-1 32-15,3-3-11 0,1-3-16 16,3-4-11-16,5-1-14 15,10 0-23-15,7-19-4 16,2-7-110-16,11-7-401 16</inkml:trace>
  <inkml:trace contextRef="#ctx0" brushRef="#br0" timeOffset="-179573.46">8890 15404 1005 0,'0'0'127'15,"0"0"-124"-15,0 0 4 16,0 0 8-16,0 0 6 16,117-25-13-16,-68 17-2 15,-2 5-6-15,-9 3-23 16,-10 0-81-16,-11 0-87 0,-16 11-183 15</inkml:trace>
  <inkml:trace contextRef="#ctx0" brushRef="#br0" timeOffset="-179416.74">9020 15608 649 0,'0'0'120'15,"0"0"-68"-15,0 0 45 16,118-3-22-16,-73-9-42 15,5-2-4-15,0 1-27 16,-1 1-2-16,-7 1-38 16,-11-2-243-16</inkml:trace>
  <inkml:trace contextRef="#ctx0" brushRef="#br0" timeOffset="-177634.23">10073 15230 961 0,'0'0'146'16,"0"0"-140"-16,0 0-2 15,0 0 7-15,0 0 16 16,0 0-1-16,72-18-10 16,-31 6-15-16,-2-1 3 15,-4 3-1-15,-4-4-1 16,-4 2-2-16,-6-2 3 15,-5-1-1-15,-7-3-2 16,-9-3-18-16,0-3 7 16,-6-1-1-16,-12 2 1 0,-6 5 3 15,-7 4-4-15,1 7 11 16,-4 7-4-16,-2 0 2 16,-4 16-1-16,6 11 0 15,-1 10 4-15,5 5 0 16,8 7 7-16,7 2-2 15,9 1 8-15,6-7-1 16,3-6-6-16,21-7-4 16,9-7 10-16,9-5 0 15,8-9-2-15,8-6-5 16,5-5 5-16,0 0 1 16,-2-2-6-16,-10-7 2 15,-11 1-7-15,-12 2-7 0,-11 1-11 16,-10 3 11-16,-7 0 4 15,0 2-4-15,0-2 7 16,0 2 2-16,0 0-2 16,0-2-7-16,0 2-48 15,0-2-45-15,0-2-59 16,-3-2-97-16</inkml:trace>
  <inkml:trace contextRef="#ctx0" brushRef="#br0" timeOffset="-176809.43">10197 15068 644 0,'0'0'269'16,"0"0"-269"-16,0 0 4 16,0 0-4-16,-40 75 0 15,52-71 0-15,19-2 4 16,8-2 0-16,4 0 13 0,-1-14-10 15,-9-1-2-15,-11-5 2 16,-8 2-6-16,-12-3-2 16,-2 1-10-16,-19 3 7 15,-12 7-5-15,-14 10 4 16,-4 0 0-16,0 17 5 16,5 7 4-16,8 3-4 15,11-1-1-15,16 1 1 16,9-1 0-16,0-3 1 15,17-1 0-15,15-8-1 0,9-7-1 16,8-7-2 0,1 0-16-16,-3-4-31 0,-10-11-5 15,-8-4 23-15,-13 1-8 16,-13-1-3-16,-3 1 36 16,-24 0 7-16,-15 6-4 15,-10 6 4-15,-3 6 4 16,-2 0 25-16,5 10-10 15,13 6-2-15,8 3 12 16,11 0-2-16,7 2-17 16,10 0-5-16,3 1 1 15,24-5-1-15,11-1-4 16,9-6 6-16,6-6-14 16,2-4-51-16,-5 0 19 15,-6-2-29-15,-9-10 41 0,-14-1 12 16,-11-1 15-1,-10-4 14-15,-4 2-2 0,-23-2-2 16,-11 6-2-16,-3 9 27 16,-3 3 17-16,3 3-10 15,7 15-16-15,9 4-12 16,6 3 13-16,12 0-13 16,5 2-9-16,2-2 3 15,6-1 0-15,19-4-4 16,11-6 0-16,6-3-4 15,7-9-18-15,-2-2-77 16,-3 0-82-16</inkml:trace>
  <inkml:trace contextRef="#ctx0" brushRef="#br0" timeOffset="-175871.97">11091 15049 869 0,'0'0'138'16,"0"0"-138"-16,0 0-2 16,0 0-5-16,0 0 7 15,0 0 11-15,55 3 17 16,-28-1-14-16,-1-2-4 16,-1 0-4-16,-2 0 2 15,0-7-3-15,-3-3-2 16,-6-3 7-16,-3 0 1 15,-3-1-11-15,-3 1 3 16,-4 1-3-16,-1 1 0 16,0-3 0-16,-3 0 0 0,-13-4-4 15,-4 1-2-15,-5 3-6 16,0 2 0-16,1 6 7 16,-1 4 5-16,1 2-3 15,-2 0 3-15,1 16-5 16,3 9 10-16,-2 8-6 15,6 8 2-15,0 5 1 16,6 3 6-16,7 2 3 16,5 1 7-16,0-2-1 15,0 0-3-15,5-7-3 16,9-2 8-16,2-5-16 16,-1-4-1-16,7-6 5 15,0-2-3-15,1-8-1 0,1-4 1 16,3-6-3-16,1-1 4 15,5-5 7-15,4 0 4 16,3 0-1-16,1-3-5 16,-4-8 2-16,-3-3-10 15,-5-1 0-15,-7-2 2 16,-4-1 1-16,-8-4-5 16,-4-1-8-16,-6-4 1 15,0-3 3-15,-6 1-2 16,-16 0-6-16,-2 6 1 15,0 4 11-15,3 10-10 16,9 3 7-16,5 5 3 0,7 1-2 16,0 0 0-1,0 0-2-15,10 0-9 0,13 0-6 16,14 0 19-16,3 1 5 16,1 9-3-16,-5 3-2 15,-10 6-1-15,-8 5-1 16,-12 2-4-16,-6-3 4 15,0-2 2-15,0 1-4 16,-3-5 4-16,-3-2 5 16,-1-5-5-16,4-1 0 15,3-4-19-15,0-1-60 16,0 1-28-16,7-3-56 16,7-2-170-16</inkml:trace>
  <inkml:trace contextRef="#ctx0" brushRef="#br0" timeOffset="-174792.56">12172 15130 560 0,'0'0'482'16,"0"0"-408"-16,0 0-71 15,0 0 3-15,0 0 7 16,0 0 5-16,0 0-12 16,33 0 3-16,-6-5-5 0,0 1 3 15,-2-3-5-15,-4 1 2 16,-6 0-3-16,-3-3 4 15,-5-2-2-15,-5-3-3 16,-2-3-11-16,0-5 7 16,-16-2 3-16,-8 3-8 15,-6 3-3-15,-3 7 6 16,-1 5 5-16,1 6-3 16,0 0 0-16,2 10 2 15,-1 14 1-15,6 7 1 16,2 9 0-16,7 3 3 15,10 5 8-15,5 0-11 0,2-3 8 16,8-3-4 0,15-6 1-16,7-8 6 0,2-8-5 15,3-5-3-15,4-9 9 16,3-6-7-16,4 0 6 16,-2 0 0-16,-6-4-3 15,-12-4-4-15,-2-1-2 16,-10 3-2-16,-6 0-5 15,1 2-25-15,-4 2-20 16,3-3-58-16,-2 0-141 16,-1-4-366-16</inkml:trace>
  <inkml:trace contextRef="#ctx0" brushRef="#br0" timeOffset="-173296.62">12050 14302 779 0,'0'0'159'15,"0"0"-130"-15,0 0-4 16,0 0 23-16,0 0 10 15,0 0-16-15,0 0-30 16,52 0-8-16,-10-4 2 16,4 0 0-16,-1 1-4 15,-5 1-2-15,-4-1 0 16,-5-1 0-16,-5 0 4 0,-8 0-1 16,-7 2-2-16,-8 1-2 15,-3 1 0-15,0 0-2 16,0 0 3-16,0 0 0 15,0 0-13-15,0 0-51 16,0 0-121-16,6 0-374 16</inkml:trace>
  <inkml:trace contextRef="#ctx0" brushRef="#br0" timeOffset="-172824.84">12821 14143 762 0,'0'0'40'0,"0"0"-2"16,0 0 10-16,0 0 16 15,-89-18-30-15,66 26-22 16,-2 14-8-16,4 6-4 15,5 0 3-15,5 0-1 16,7-2-2-16,4-4 3 16,0-1 2-16,4-4-2 15,14-3 1-15,3-8 2 0,2-4-5 16,2-2 2 0,2 0 5-16,-2 0 8 0,0-14-7 15,-7-5-5-15,-3-2-2 16,-4-7-2-16,-7-2-7 15,-2 3 7-15,-2 5 1 16,0 8 1-16,0 8 10 16,0 5 10-16,0 1-3 15,0 0-19-15,3 5-4 16,7 15-5-16,4 5 9 16,2 5 8-16,-1-1-7 15,1-1 2-15,-1 0-3 16,-2-6-31-16,-2-5-88 0,-3-9-132 15</inkml:trace>
  <inkml:trace contextRef="#ctx0" brushRef="#br0" timeOffset="-172334.15">13082 14184 569 0,'0'0'341'0,"0"0"-288"16,0 0-18-16,0 0 39 15,0 0-9-15,0 0-37 16,12-7-28-16,0 12-13 0,2 6 12 16,2 5 0-16,-1 6-1 15,-6 0 0-15,-6 2 2 16,-3-3-1-16,0-3 3 15,-9-3-9-15,-5-5 12 16,3-4-5-16,0-6 3 16,4 0 0-16,2 0 3 15,5-6 2-15,0-14-8 16,18-8-29-16,17-3-23 16,6 2 5-16,1 5 28 15,-5 9 19-15,-5 10 1 16,-8 5 1-16,-7 4-4 0,-6 18 4 15,-2 4 1 1,-3 5 27-16,6-3 2 16,0-3 1-16,2-7-4 0,3-3-10 15,5-7 9-15,5-3 2 16,6-5-3-16,6 0-12 16,3 0-12-16,-1-5-3 15,-3-8-84-15,-10-5-117 16,-10-7-580-16</inkml:trace>
  <inkml:trace contextRef="#ctx0" brushRef="#br0" timeOffset="-171669.51">14318 14974 516 0,'0'0'424'16,"0"0"-358"-16,0 0-37 16,0 0 31-16,0 0 28 15,0 0-20-15,-5 3-36 16,8-1-26-16,19-1 2 16,11-1-5-16,12 0 7 15,6 0 8-15,-5 0-14 16,-3 0 1-16,-8-1-5 15,-4-4 0-15,0 2-24 0,1-6-92 16,2-2-68 0,-1-7-223-16</inkml:trace>
  <inkml:trace contextRef="#ctx0" brushRef="#br0" timeOffset="-171205.41">15253 14643 599 0,'0'0'344'16,"0"0"-303"-16,0 0-29 15,0 0 43-15,0 0-21 16,0 0-30-16,36 0 7 16,6 0-10-16,7 0 10 15,-1 0-11-15,-9 0-3 16,-10-2-15-16,-8 1-1 16,-12 0 7-16,-6 1 12 15,-3 0-1-15,0 0 2 16,0 0 4-16,0 0 4 15,0 0-9-15,0 8-1 0,-6 15-3 16,0 9 4-16,5 9 3 16,1 5 1-1,0 2 1-15,0 1 9 0,0-6-11 16,3-6 4-16,0-6-1 16,0-4-5-16,-3-4-1 15,0-2-12-15,0-3-36 16,-9-6-158-16,-12-2-224 15</inkml:trace>
  <inkml:trace contextRef="#ctx0" brushRef="#br0" timeOffset="-170999.96">15335 14947 765 0,'0'0'219'0,"0"0"-157"15,0 0-25-15,0 0 7 16,103-31-5-16,-57 26-24 16,4 1-12-16,-1 1-6 15,-4 1-3-15,-2-4-75 16,-9-4-114-16,-10-4-334 16</inkml:trace>
  <inkml:trace contextRef="#ctx0" brushRef="#br0" timeOffset="-170192.03">15768 14287 586 0,'0'0'171'16,"0"0"-153"-16,0 0-13 15,-94-73 23-15,56 64-12 16,-5 6 0-16,2 3-12 16,0 0-4-16,1 0 6 15,-2 12-2-15,-1 7 8 0,-5 7-6 16,-1 5 6-16,4 3 3 16,2 6-5-16,0 2 7 15,5 4 5-15,1 5-14 16,4 3 0-16,5 3-2 15,3 0-3-15,5 5-1 16,4 4 9-16,1 1-3 16,6 3 1-16,3-4 5 15,4-5-3-15,2-2-5 16,0 2-5-16,8-4 3 16,8-2-2-16,7-2 1 15,5-6-1-15,8-4 4 16,5-4 1-16,3-7 2 15,2-7 17-15,-1-5 0 0,2-8-7 16,1-7-8-16,3-5 8 16,-3 0-15-16,4-11 6 15,-1-9-2-15,5-5-5 16,4-6 1-16,4 1 1 16,0-6-5-16,-3-1 1 15,-2-3 0-15,-5-3 1 16,-2-6-2-16,-7 0 0 15,-4-4-17-15,-10 0-24 16,-7-2 31-16,-6-1-7 16,-1-2 8-16,-7-1 3 15,-2 2 6-15,-7 2 7 16,-1 5-7-16,0 0-9 0,0 4 9 16,-4 2 1-16,-7 2 8 15,-3 5-17-15,-3 3 13 16,-2 4-5-16,-5 2 20 15,-2 6-2-15,-4 0-10 16,-5 3 2-16,-3 0 4 16,1 2-14-16,-2 1 1 15,-5 4 0-15,-6 1-1 16,-10 3 1-16,-5 5-3 16,-2 0 1-16,3 3 0 15,4 0 0-15,6 4-5 16,2 15-24-16,0 7-49 15,1 6-65-15,2-1-106 16</inkml:trace>
  <inkml:trace contextRef="#ctx0" brushRef="#br0" timeOffset="-167825.29">7066 10407 551 0,'0'0'9'16,"0"0"-8"-16,0 0 6 16,0 0 21-16,0 0 43 0,0 0-7 15,-30-81 14-15,30 70-16 16,0 0-16-16,0 2-18 16,0 5-11-16,0 1 0 15,0 3-10-15,0 0-7 16,0 0 3-16,0 0-5 15,0 0 4-15,0 0-4 16,0 0-2-16,0 3-1 16,0 17-10-16,0 12 11 15,0 13-1-15,2 12 5 16,4 7 2-16,2 11-2 16,1 9 1-16,1 5-1 15,-5 7 0-15,-4-6 4 0,-1-1-4 16,0-4 7-16,0-4-7 15,0-1 4-15,-1-5-1 16,-5-2 3-16,0-7-5 16,2-10-1-16,-1-9 1 15,5-12 1-15,0-8 2 16,0-8-1-16,0-4-2 16,0-7-1-16,0-4 2 15,0-2-2-15,0-2-22 16,0 0-39-16,0-2-87 15,0-20-164-15</inkml:trace>
  <inkml:trace contextRef="#ctx0" brushRef="#br0" timeOffset="-164450.58">6940 10246 264 0,'0'0'235'0,"0"0"-188"15,0 0 0-15,0 0 10 16,0 0-4-16,0 0 1 15,-15-14-2-15,15 14-19 16,0 0-33-16,0 0-8 16,0 0-22-16,6 0 30 15,6 5 4-15,3 2 2 16,6-1-4-16,0 1-2 16,3-2-3-16,4-3 1 15,3-1 2-15,2-1 7 0,5 0-6 16,3-1 1-16,1-9 4 15,7 0-5-15,-4 2 9 16,-3 0-8-16,1 1-2 16,-3 1 0-16,5 0-2 15,-2 3 4-15,1-2-4 16,2 3 4-16,-3-1-4 16,3 0 6-16,1 3-7 15,0-4 6-15,-2 2-1 16,1-2-2-16,-5 3 0 15,-1 1-2-15,2-1 2 16,-2-2 3-16,2 0-3 0,4-1-1 16,3 0 0-16,-4-4 1 15,-3 2 0-15,1 0-4 16,-6 1 2-16,-4-1 1 16,0 2 2-16,0-2-2 15,-2 5-2-15,1 0 0 16,-4-1 3-16,3-1 8 15,1 2-8-15,0-2 0 16,4-3 2-16,0 2-2 16,-2-2 0-16,-1-3 7 15,-3 1-7-15,-2 1 1 16,-2 0 1-16,2 2-2 16,0 3 0-16,2-2 0 0,3 3-2 15,0-1 2 1,4-2 0-16,-3 0 2 0,1-2-4 15,-4-2 4-15,2 2-1 16,-5 4 2-16,3-3-3 16,-2 2-2-16,2 1 2 15,2 2-8-15,3 0 6 16,3 0 2-16,2 0 0 16,-5 0 1-16,-3 0 3 15,-5 0-4-15,-8-1-1 16,-1-2 1-16,-5 0 1 15,-1 0 11-15,4-1 2 0,3 0-7 16,7-2-6 0,3 0 0-16,3 0 1 0,1-1 0 15,-1-2-2-15,0 1 0 16,-2-1 4-16,1 2-1 16,-1 0-3-16,2 1 4 15,4-1-2-15,-1 1 2 16,1-2 3-16,3 1-6 15,5-3 1-15,-2 1 2 16,3 0-2-16,-2-1 1 16,-5 2-3-16,-3 1 4 15,-5 0-4-15,3-1 13 16,0 3-5-16,-2-1-1 16,2 0-3-16,3 2-4 15,-2 0 2-15,1 1-2 0,-2 1 0 16,1-1-7-16,-2 1 6 15,-1 2 1-15,-1 0 2 16,0 0-2-16,2 0-1 16,0 0 1-16,4 0 4 15,1 0-4-15,-1 0 1 16,6 0-1-16,1 0 3 16,2-7-3-16,-1 2 3 15,-2-3-1-15,-3 2 0 16,-1-2-2-16,-5 4 0 15,-4 1 0-15,-2 0 1 16,-1 2-1-16,0 1 0 0,3 0 0 16,3 0 0-16,0 0-5 15,-1-2 5-15,3 0 3 16,-2-3-1-16,-2-2 0 16,2 2 0-16,-2-4-2 15,2 2-3-15,1 2 3 16,2-2 0-16,1 1 0 15,1 2-2-15,-1-4-17 16,1 2 7-16,0 0 5 16,-1-1 3-16,1 0-17 15,2-2 15-15,-5 1 6 16,0 1 0-16,-5 1 1 16,-7 2-1-16,-4 1 0 15,-2 2-2-15,-5 1-12 16,-4 0-18-16,4 0 16 0,-3 3-11 15,0 4 12-15,1 0 7 16,1 0 8-16,-2-2 1 16,-1 1 0-16,-2 1-1 15,-3 1-3-15,-1 3-9 16,-2 4 11-16,0 8 0 16,0 3 1-16,0 7 0 15,-5 3 2-15,2 1-2 16,2 1 0-16,1-1 3 15,0-2-3-15,0 0 5 0,0 2-1 16,0 1 4 0,0 2 4-16,0 1-1 0,-10 2-5 15,-4 0-2-15,1 3-2 16,1 0 5-16,3-4 9 16,3-5-13-16,0-7-2 15,3-7 3-15,0 1 11 16,0-2 9-16,-3 1-10 15,0 1-8-15,-4 4 1 16,1-1 6-16,-2 6-6 16,1 0-3-16,-1 1-2 15,4 5-1-15,-1 1 0 16,-1-1 2-16,2 0-2 16,-1-3-1-16,-2 2 1 15,3-5-1-15,-4 2-2 0,3-5 0 16,0-2 4-16,2-2 0 15,0-3-2-15,0-3-2 16,1 2 2-16,-2-2 2 16,4 0-2-16,0-2 0 15,0-1 2-15,0-1-2 16,0 1 0-16,-2-1-1 16,1-2 1-16,-2 0-1 15,0-1 1-15,-3-2 0 16,3 1-1-16,-3-5-2 0,3 1 1 15,0-2 1 1,2-3 1-16,-1 0-2 0,-1-3 2 16,-1 0-1-16,-5 0-1 15,-4 0 1-15,-3 0 1 16,-6 0 0-16,-3-6 0 16,-5 3-2-16,-6 0-4 15,-2 3 4-15,-1 0-2 16,1 0 2-16,-2 3 0 15,4 1 2-15,0-1 0 16,-2-3-1-16,-4 0-1 16,-7 0 2-16,-2 0 0 15,-6 0 0-15,-2 3 1 16,-4-2-1-16,4 2 1 16,5-1-1-16,1 2 0 0,4 0 0 15,4 0 0-15,-2-2 0 16,-1 0 2-16,-1 0-2 15,-5-2 1-15,-4 1 5 16,-3 0 0-16,-3 1 1 16,3 1-6-16,4 0 6 15,5 3-7-15,1 3-3 16,5 0 3-16,-2 2 0 16,-4-1-1-16,1 0 1 15,1 0 0-15,3-2 6 16,0 0-5-16,0 1 0 15,-5-1 0-15,-2 2-2 16,-1-2 1-16,5 4 0 16,3-2 4-16,4 2-4 0,3-3 0 15,0 1-1-15,-2-2 1 16,-6 2 5-16,-7-3-5 16,-2-1-2-16,-5-2 2 15,-4 1 1-15,-1-2-1 16,-5-2-4-16,5 0 0 15,6 1 4-15,6 1 0 16,4 0 1-16,5 3 0 16,1 0-2-16,3-2 1 15,-1 0 0-15,4-1 0 16,0 0 2-16,-1 1 0 16,4 2 2-16,-1-1-4 15,0 4 0-15,1 0-2 0,-1-1 0 16,1 2 1-16,0-1 1 15,2-2 4-15,1 0-4 16,2-1-1-16,1-3 1 16,1 0 2-16,1-1-2 15,1-2-1-15,0 0 1 16,1 1 0-16,-1 0-4 16,-3 2 4-16,-4 1 5 15,0 1-5-15,-2 1-4 16,1-1 4-16,4 2 0 15,1 0-1-15,-2-1 1 16,-1-1 0-16,1-2 3 0,-2-1-3 16,6 1 0-16,1-3 0 15,3 0 0-15,3 0 2 16,6 0-2-16,0 0 1 16,5 0 0-16,1 0-1 15,3 0 1-15,3 0 1 16,1 0 0-16,-2 0-2 15,0 0-2-15,-4 0 0 16,-5 0 2-16,2 0 1 16,-5 1-1-16,-1 7 0 15,1-1 0-15,4-2 0 16,5-3 0-16,2 0 0 16,-1-1 0-16,-7 2 0 0,1 1 0 15,-9 0-3 1,-3 0 2-16,-1 2 1 0,-3 1 0 15,-2-1 1-15,6 0-1 16,10-3 0-16,9-2-1 16,6-1-1-16,2 0 4 15,0 0-2-15,0 0 0 16,0 0 0-16,0 0-5 16,0 0 5-16,0 0 0 15,0 0 0-15,0 0-63 16,3 2-69-16,-3 2-53 15,0-4-137-15</inkml:trace>
  <inkml:trace contextRef="#ctx0" brushRef="#br0" timeOffset="-157545.08">7267 15058 589 0,'0'0'24'0,"0"0"-21"16,0 0 1-16,0 0-4 16,0 0 14-16,0 0 32 15,0 0-8-15,3-15-26 16,-3 13-9-16,0 2-3 15,0 0 3-15,0 0-2 16,0 0-1-16,0 0 0 16,0 0-8-16,0 0 5 15,0 0 1-15,0 0-1 16,3 6-7-16,3 10 10 16,4 4 6-16,-1 5 0 0,-1 1 3 15,-1 1-7-15,0 2 3 16,1 1-3-16,1 2-1 15,1-1 1-15,-1 2-1 16,2-1 0-16,-1-1 1 16,-1-2-1-16,0 1 2 15,-1 0-3-15,-1 1-2 16,-3 3 2-16,-2-1 0 16,1 3 3-16,-3 3-3 15,0 3 0-15,0-2 0 16,0-4 3-16,0-5-3 15,3-1 0-15,3-3-1 16,2-2 9-16,0-3-13 0,0 2 5 16,-1 1 0-1,1 5 0-15,-1 3 2 0,-1 7-2 16,0 0 0-16,0 1 2 16,3-1 0-16,-3-3-4 15,0-7 1-15,0-4 1 16,0-5 0-16,1-3 4 15,-1-2-4-15,0-1 2 16,2 3-2-16,-2 0 5 16,1 3 6-16,2 3-10 15,-1 1-1-15,-2 1-5 16,-1-2 5-16,0-5 5 0,-2-4-5 16,0-6 0-16,0-7 7 15,5 2-6-15,0-4-1 16,4 0 0-16,5 0 18 15,10 0-7-15,1-1-7 16,3-6 0-16,4 0-4 16,3-1 0-16,1 0 1 15,2 0 0-15,0-2 1 16,1 1 4-16,0 0-3 16,2-1-3-16,3 0 3 15,0-1-2-15,0 3 3 16,5-3-4-16,-7 1 1 15,4 0 3-15,-7 0-4 0,4 1 0 16,-1 0 7 0,1 1 1-16,-1 0 13 0,1-1-3 15,-4-1-18-15,-2 0 4 16,2 3 4-16,-5 0-4 16,2 1-4-16,1 3-6 15,-1-1 6-15,3 2 1 16,2-1 0-16,3 0-1 15,2 0 6-15,-3-1-4 16,0-2 0-16,-4 0-2 16,4-1 0-16,-1-1 7 15,4 1-7-15,1-3 0 16,2-3 0-16,5 0 1 16,-2-1 2-16,0 0-3 0,5-1-5 15,0-1 5-15,1 2 3 16,-5 0-3-16,-5 4-9 15,-6 2 4-15,-6 2 3 16,-1 0-4-16,-2 2 6 16,0-3 1-16,3-1 5 15,1-1-12-15,5-1 7 16,4 0-1-16,2 0 1 16,1 2-1-16,-1 0 0 15,-3-2 0-15,-2 2 0 16,0 0 0-16,0-1 0 15,-1 2 1-15,3 0-1 16,0-4-1-16,1 0 1 0,4-2 0 16,3 1 0-1,5-3 0-15,3 4 5 0,-3 1-5 16,-4 4 1-16,-5 1-7 16,-7 3 6-16,1-1 0 15,-4 0-1-15,1 3 1 16,-3-3 1-16,4 0 0 15,-1 1 2-15,3 0 2 16,3-1 2-16,2 0-6 16,0-1 2-16,1-2 3 15,0 2-5-15,-1 0 0 16,0 0-1-16,-5 1 0 0,0 0 0 16,-4 0 2-16,3-1-2 15,-2-1-2-15,6 1 2 16,4 1 9-16,3-1-1 15,4 0-3-15,-2 0 3 16,0-2-2-16,-1-1 0 16,1 3-4-16,-4-2 1 15,3 1-3-15,-2-1 1 16,0 2 4-16,0-2 1 16,-1 2-5-16,3 1-1 15,1-1 0-15,1 2 3 16,3-1-2-16,-7 1 1 15,-10-3-2-15,-5 0 0 0,-9-1 0 16,-5-1-6 0,-1 0 6-16,0-1 0 0,-1-2 4 15,0 0-4-15,-3 0 2 16,0 0-2-16,-2 2 1 16,-1 0 0-16,1-1-2 15,4 1-3-15,1 0 4 16,6-1 4-16,8 0-3 15,1 0-2-15,11 0 2 16,-3 0-4-16,-2 0 7 16,-7 4-5-16,-8-1 5 15,-10 2-4-15,1-1 3 0,-8 1 5 16,2 0 2 0,-4 0 1-16,-1-1-7 0,-1 2-4 15,-2-2 2-15,1 1 1 16,2-1-1-16,-5 2-1 15,-1-2-1-15,1-1 0 16,-2-3 4-16,0-7-3 16,1-4-2-16,0-6 1 15,-2-5-3-15,-1-6-3 16,-1-5 6-16,2-7 0 16,-1-2 0-16,1 0 0 15,4 2 1-15,-1 8 2 16,-1 3-3-16,-2 1 1 15,-1-1 1-15,-1-5 11 16,3 0 2-16,1-6-5 0,1 2 14 16,2 0-17-16,-1 1-1 15,3 0-5-15,-1 0 3 16,-2-2-4-16,0 4 0 16,-3 4 0-16,0 3 2 15,1 8-2-15,0 1 2 16,-1 3-2-16,2-3 0 15,-2 2 3-15,-1-4-2 16,-2-1-1-16,0-1 0 16,0-6 0-16,0-5-4 15,0 0 4-15,0-2 0 16,-2 5 0-16,2 3 0 0,0 5 2 16,0 0-1-16,0 1-1 15,0 1-2-15,-3-1 1 16,-2 4 1-16,-1 0-1 15,-2 0 1-15,0 0 0 16,1-1 1-16,-1 1-1 16,-2-3 0-16,1 1-1 15,0 1 1-15,0 3 0 16,3 5-1-16,2 7 0 16,-1 5 0-16,5 2 1 15,-2 3-1-15,1 3 0 16,-1-1 1-16,-2 1-2 15,-6 0-4-15,-5 0 0 16,-9 0 3-16,-7 0 2 16,-4 0-3-16,-4 3-1 0,-1 1-4 15,1 1 3-15,-3 2 4 16,-1 2 2-16,-2 2-2 16,-1-1 2-16,1 3-1 15,1-1 1-15,2-2 5 16,3 3-5-16,2-2 0 15,0 2 0-15,1 1-2 16,-1 0 1-16,-1-1 1 16,4-1-1-16,2 0 1 15,1-2 0-15,0 0-1 16,-5 1-1-16,2-2-1 16,0 4-9-16,-2 2 4 0,1-1 3 15,-1 1-2-15,1 1 4 16,-1-3 3-16,-3-1 1 15,-3-1-1-15,-1-2-2 16,6-2 0-16,1 3 3 16,3-3-1-16,-1 1 0 15,-4 0 1-15,0 0-1 16,1-3 0-16,-1 1-3 16,2 0 1-16,2-2 2 15,1 1 0-15,2-3 0 16,-1 2 0-16,1 1 0 15,0-2 0-15,1 5 4 16,3-1-4-16,2-1 0 0,1 2-3 16,0-1 1-16,0 1 2 15,-3 3-4-15,-7-3 4 16,-6-2-3-16,-5 3 3 16,-1-3-1-16,-2 0 2 15,0-2-5-15,3 2 2 16,1 0 1-16,7 0-5 15,-2 0 0-15,1-2-1 16,0 1 3-16,0 1 3 16,1-2 1-16,3 1-1 15,-4-1 4-15,1 0-6 16,3 2 6-16,-2 0-5 0,0-1 3 16,3 0-1-1,-1-3 0-15,0 3-1 0,-1 0 1 16,-2 1 0-16,1 1 0 15,-1 0 0-15,3-1 6 16,-1 1-5-16,2 0-1 16,-1 1 0-16,-4 0-3 15,-1 1 2-15,-3 0 0 16,-3-2 2-16,0 0 1 16,-2-2-2-16,0 1 0 15,0 1-2-15,2 2 5 16,-1-3-4-16,2 4 1 15,-2-1-3-15,1-1 2 0,-1 2 1 16,3-4 0 0,-3 0 1-16,2 1-2 0,1 0 1 15,0 0 0-15,4-1 1 16,0 2-1-16,5-3 0 16,-3 2 0-16,1 0 0 15,-3 0 1-15,2-1-1 16,-5 1 5-16,2-1-4 15,-1 3-1-15,-2-2-1 16,0 1 0-16,-2 1 1 16,-1-2-2-16,-1-1 2 15,3 0 1-15,-3 0 0 0,0 1-2 16,-2-1 2 0,2 0-3-16,0 2 2 0,-1 2-1 15,0-2 1-15,-1 1 1 16,-3 0-1-16,1 0 0 15,0-2 0-15,-1-2 0 16,3 2-3-16,1-1 3 16,-1 1 0-16,1-1 1 15,0 1-1-15,2 1 1 16,1-2-1-16,2 0 5 16,-3 2-11-16,7-1 6 15,-3-1-22-15,2 0 19 16,3 2 3-16,2-3 0 15,1 2 3-15,3-1-6 16,4 0 1-16,-3 0 2 0,5-1-3 16,-2 3 3-1,3-1 0-15,-2 0 0 0,1-3-2 16,-2 4 2-16,2-2 3 16,0-1-3-16,2 1 0 15,1-1 0-15,1 1 0 16,3 2 0-16,2 1 0 15,2 0 0-15,-1-2-3 16,2 3 1-16,-2 0-3 16,-2 0-16-16,-2-2 8 15,1 2 7-15,-1-1 4 16,0 1-1-16,2 0 2 0,5-2-1 16,3 0 1-1,3-1 0-15,2-1-5 0,-1 2 3 16,2-4-3-16,-1 1 4 15,1-1 1-15,-2-1 1 16,1 3-1-16,-2 0 1 16,-2 0 0-16,-2-1 0 15,-2 5 1-15,4-2-1 16,-3-4 0-16,2 4 1 16,-2-5-1-16,4 0 0 15,4 0 2-15,-3 0-2 16,1 2-1-16,-1 0 0 15,-2 1 1-15,2-1 0 16,-2-3 0-16,2 4 2 16,-2-2 3-16,-3 0-5 0,0 2 0 15,-2-2 1-15,5-1 0 16,1 0-1-16,1-1 1 16,0 0-1-16,2 1 0 15,-4 0 0-15,5 2 0 16,-3-1 0-16,0 0 0 15,-1 2-1-15,-2 0 1 16,-2 2 0-16,-2-2 0 16,-1 2 1-16,1-2-1 15,4 0 0-15,0 0 0 16,3-2 0-16,-1 0-2 16,2 1 2-16,1-1 0 0,1 0 0 15,0 0 0-15,1-2 1 16,1 2-1-16,-2-2-1 15,1 2 0-15,-1 0 2 16,0-1 0-16,3 0-1 16,0-2-1-16,0 0 1 15,0-1 0-15,0 0 1 16,0 2-3-16,0-2 2 16,0 0-1-16,0 0 1 15,0 0 0-15,0 0 0 16,0 0 0-16,0 0 0 15,0 0 0-15,0 3-28 16,0 2-87-16,0-4-17 0,0-1-223 16</inkml:trace>
  <inkml:trace contextRef="#ctx0" brushRef="#br0" timeOffset="-150966.91">10280 11225 392 0,'0'0'135'0,"0"0"-85"15,0 0-32-15,0 0 3 16,0 0 36-16,0 0-11 16,0 0-1-16,0 0-23 15,0 0-13-15,0 0-1 16,0 0-5-16,0 0 8 15,0 0-2-15,2 0-8 16,7 0-1-16,10 0 0 16,11 0 7-16,9 0 6 15,12 0 1-15,1 0-5 0,6-4-6 16,2-2-1-16,-5 0 0 16,-10 0 0-16,-5 3 7 15,-17-1-14-15,-9 2 6 16,-9 2-1-16,-5 0 6 15,0 0-3-15,-6 0-3 16,-21 0 1-16,-15 0 1 16,-13 4-2-16,-3 5 0 15,-2 1 2-15,5-2-4 16,9-1-1-16,4 0-2 16,6-1 8-16,6-1-6 15,12-2 3-15,7-3-2 0,8 0 2 16,3 0 3-1,0 0-1-15,0 0-2 0,0 0 0 16,4 0-2-16,21 0-7 16,11-7 9-16,7-2 3 15,1-3 0-15,0 2 3 16,-5 3-4-16,-9 0 1 16,-12 4 0-16,-8 2-3 15,-10 1-1-15,0 0 0 16,0 0-3-16,-19 0 4 15,-6 6 4-15,-5 2-4 16,9-1 0-16,8-4 1 16,5-2-1-16,8-1 4 15,0 0-1-15,0 0 6 16,0 0-9-16,11 0-2 0,11-3 0 16,6 1-20-16,2 2-56 15,-6 0-85-15,-12 4-312 16</inkml:trace>
  <inkml:trace contextRef="#ctx0" brushRef="#br0" timeOffset="-148848.17">11213 15699 307 0,'0'0'135'0,"0"0"-131"16,0 0 3-16,0 0-7 15,0 0 55-15,0 0 14 16,0 0-31-16,0 0-15 16,0 0 11-16,0 0 18 0,0 0-14 15,0 0 5 1,0 0-24-16,0 0-1 0,0 0 2 16,0 0-10-16,0 0 8 15,0 0-5-15,0 0-4 16,0 0 0-16,0-1 9 15,0 1-12-15,0 0 6 16,0 0-1-16,0-2-9 16,8-3 2-16,5 2 0 15,5-2-4-15,9-1 7 16,3 2-7-16,4-3-4 16,4 0 4-16,0-3 1 15,1 2 6-15,-6 3-13 16,-7-1 13-16,-6 5-8 0,-8-1 3 15,-8 0-3-15,-4 2 1 16,0 0-6-16,0 0-3 16,0 0 5-16,-15 0 8 15,-7 0-2-15,-3 0-1 16,-2 0-2-16,0 0-4 16,3 0 5-16,-5 0 0 15,0 4 0-15,-1-2-1 16,1 3 9-16,4 0-7 15,3 0-1-15,7-2-7 16,2 2 7-16,5-3 6 16,5 0-6-16,3-1-6 15,0-1 5-15,0 0-2 0,0 0-3 16,6 0-3-16,16 0 5 16,13 0 4-16,7 0 12 15,2-9-12-15,1-1 1 16,-9 1 0-16,-5 5 1 15,-11 0-2-15,-10 2 0 16,-6 0 5-16,-4 2-5 16,0 0-18-16,-24 0 16 15,-10 4-1-15,-12 3 1 16,0 4-4-16,4-2 9 16,8-3-4-16,10-2 2 15,13-2-1-15,5 1 0 0,6-3 0 16,0 0-1-16,0 0 1 15,12 0-11-15,12 0 8 16,8 0 3-16,2 0 8 16,-1-3-7-16,-3 0 1 15,-7 0-2-15,-9 2 0 16,-5 1 0-16,-8 0-3 16,-1 0-13-16,0 0-39 15,0 0-49-15,-10-6-243 16</inkml:trace>
  <inkml:trace contextRef="#ctx0" brushRef="#br0" timeOffset="-145546.9">11386 10201 534 0,'0'0'59'0,"0"0"-57"15,0 0-2-15,0 0 7 16,0 0 47-16,0 0 6 0,0 0-5 16,0 0-28-1,0 0-15-15,0 0-6 0,0 0-3 16,1 0 5-1,1 0 1-15,1 0-5 0,3 0 6 16,10-5-3-16,4-2-4 16,7 0 1-16,4 0-4 15,-3 0 0-15,-4 3 1 16,-6-1-1-16,-8 4-1 16,-5 1 1-16,-5 0 0 15,0 0-4-15,0 0-6 16,-3 0 2-16,-16 0 3 15,-8 0 3-15,-7 6 0 16,1-1 3-16,6 0-1 16,6-3 4-16,6 1-4 0,6-1 0 15,7-2 0-15,2 0 0 16,0 0 1-16,0 0 2 16,0 0-3-16,5 1-6 15,17-1-5-15,10 1 11 16,5-1 0-16,-3 0 0 15,-8 0 0-15,-11 2-1 16,-8-2-2-16,-7 4-6 16,0 0-30-16,-18 4 24 15,-7 2 14-15,-2-2 1 16,7-2 0-16,7-3 1 16,9-2 2-16,4-1 7 15,0 0 5-15,0 0 3 16,13 0-3-16,13-8-15 0,2 0 0 15,-1 6-13-15,-7 2-32 16,-10 0-53-16,-10 2-208 16</inkml:trace>
  <inkml:trace contextRef="#ctx0" brushRef="#br0" timeOffset="-138698.78">26303 1463 67 0,'0'0'535'0,"0"0"-475"16,0 0-30-16,0 0-1 16,0 0-10-16,0 0-9 15,0 0 4-15,6-39 18 16,-3 36-9-16,-2 1 3 15,1-2-7-15,0 0 1 16,-2 1-11-16,0 0 8 16,0 2-16-16,0-4 17 15,-2 2-12-15,-12 1-4 16,-7 2-4-16,-10 0-5 16,-8 7 5-16,-4 16 2 0,-2 8-1 15,5 5 1-15,5 3-3 16,10-5 3-16,9 1 0 15,10-8 3-15,6-8-3 16,0-1 0-16,6-6-8 16,22-1 8-16,9-5 14 15,5-3 6-15,0-3-10 16,-8 0-10-16,-7-6 6 16,-9-7-9-16,-6-3 6 15,-4-7 8-15,-1-10-11 16,-4-1-1-16,-2-3-6 15,1 6 7-15,-1 13 19 0,2 7-5 16,-1 8 7-16,1 3 1 16,3 7-22-16,5 20-22 15,5 13 22-15,4 7 7 16,1 3-4-16,-1-5 8 16,0-5-8-16,1-9-3 15,-4-6 3-15,2-5-3 16,1-8-58-16,2-7-132 15,2-5-300-15</inkml:trace>
  <inkml:trace contextRef="#ctx0" brushRef="#br0" timeOffset="-138297.66">26995 1401 794 0,'0'0'214'16,"0"0"-167"-16,0 0-36 16,0 0 32-16,0 0-1 15,0 0-28-15,0 0-11 16,100 0-3-16,-63 0-17 15,-12 0-82-15,-11 13-13 16,-14-1-67-16,0 3-197 16</inkml:trace>
  <inkml:trace contextRef="#ctx0" brushRef="#br0" timeOffset="-138136.1">27001 1613 408 0,'0'0'221'0,"0"0"-153"0,0 0 44 16,0 0-12-16,106 17-42 15,-60-17-40-15,2 0-5 16,-1 0-3-16,-3 0-10 16,-8 0-18-16,-7 3-128 15,-5-3-258-15</inkml:trace>
  <inkml:trace contextRef="#ctx0" brushRef="#br0" timeOffset="-134390.1">26238 949 580 0,'0'0'78'0,"0"0"-73"16,0 0 17-16,0 0 51 15,0 0-2-15,0 0-12 16,0 0-9-16,0-29-14 16,0 28 3-16,0-1-22 15,0-1-2-15,0 0-1 16,9 0-8-16,8 1-6 15,8 2-9-15,6 0 1 16,1 4 1-16,-4 16-1 0,-10 8 0 16,-12 6-42-16,-6 1 29 15,0-1 9-15,-15-4 7 16,-3-9 5-16,8-9 1 16,4-6 0-16,6-4 1 15,0-2 15-15,0 0 15 16,4 0 2-16,21 0-16 15,13-8-1-15,14-2-8 16,4 1-1-16,-3 0-8 16,-5 5 0-16,-16 3-37 15,-8 1-110-15,-12-2-115 16,-7-2-368-16</inkml:trace>
  <inkml:trace contextRef="#ctx0" brushRef="#br0" timeOffset="-133675.23">27923 1157 750 0,'0'0'132'0,"0"0"-99"16,0 0 12-16,0 0 22 15,0 0-20-15,0 0-17 16,-6-38-19-16,22 38-8 16,6 0-3-16,5 1-1 15,-2 15-11-15,-6 6-8 16,-9 7-24-16,-10 3-13 15,0 0 27-15,-19 0 22 16,-10-4-8-16,-1-7 11 0,5-7 5 16,6-3 0-16,8-6 2 15,5-1 11-15,6-4 8 16,0 1-2-16,0-1-3 16,14 3-4-16,17 0 8 15,14 1 4-15,11-1-1 16,3 0-16-16,1-2-6 15,-5 1-1-15,-6 0-32 16,-4-2-159-16,-11 0-163 16</inkml:trace>
  <inkml:trace contextRef="#ctx0" brushRef="#br0" timeOffset="-133060.87">28429 1219 926 0,'0'0'83'0,"0"0"-76"16,0 0 6-16,0 0-13 15,0 0 6-15,0 0-6 16,42 1 0-16,-20 23-18 15,-5-1 5-15,-4 2-7 16,-6-2-4-16,-4-6 7 16,-3-5 12-16,0-7 5 0,0-2 0 15,0-3 3-15,0 0 1 16,0 0 11-16,0 0 0 16,4-13 13-16,4-9-19 15,4-4-9-15,10-4-11 16,5 5 8-16,1 6-2 15,1 11 2-15,-7 7-3 16,-2 1 4-16,-8 4-19 16,-2 11-9-16,-4 4 20 15,-2-1 7-15,-2 1 3 0,-2-6 2 16,0-1 2 0,0-5 0-16,0-5-2 0,1-2-2 15,1 0 2-15,3 0 15 16,2-1 6-1,3-14 40-15,8-8-39 0,3-5-24 16,9-1 1-16,0 4 4 16,0 9 0-16,-5 7 3 15,-6 8-2-15,-4 1-4 16,-6 0-2-16,1 13-14 16,-2 7 14-16,-5 3 8 15,-1 2-1-15,-2 1-7 16,0-1 3-16,0-2-3 15,3-3-98-15,7-10-70 16,5-9-189-16</inkml:trace>
  <inkml:trace contextRef="#ctx0" brushRef="#br0" timeOffset="-132800.58">29370 1063 796 0,'0'0'29'0,"0"0"-20"15,0 0-9-15,-6 87 58 16,0-54-26-16,2 4-2 0,1-1-13 16,0-5-13-16,1-3 1 15,0-8-2-15,-1-5 4 16,2-5-7-16,-4-4-40 15,0-5-75-15,0-1-95 16,2-3-377-16</inkml:trace>
  <inkml:trace contextRef="#ctx0" brushRef="#br0" timeOffset="-132547.25">29391 1032 624 0,'0'0'245'0,"0"0"-201"16,0 0-15-16,0 0 35 16,0 0 4-16,0 0-25 0,49-5-30 15,-15 5-5-15,8 0-8 16,3 0-1-16,-14 0-16 16,-10 0-51-16,-10 0-46 15,-11 10-27-15,0 1-122 16,-18-1-162-16</inkml:trace>
  <inkml:trace contextRef="#ctx0" brushRef="#br0" timeOffset="-132361.75">29467 1136 148 0,'0'0'0'0,"0"0"-122"16</inkml:trace>
  <inkml:trace contextRef="#ctx0" brushRef="#br0" timeOffset="-131610.65">29295 1260 634 0,'0'0'120'0,"0"0"-88"16,0 0 15-16,0 0 17 0,0 0-18 15,0 0-25-15,0 0-15 16,23-10-3-16,-13 10-2 15,5 0 0-15,3 0 2 16,0 0-3-16,1 0 5 16,-1 0 4-16,1 0-9 15,0 0 0-15,-3 0-13 16,-2 0-56-16,-4 0-61 16,-7 0-55-16,-3 0-267 15</inkml:trace>
  <inkml:trace contextRef="#ctx0" brushRef="#br0" timeOffset="-131395.23">29280 1458 479 0,'0'0'217'15,"0"0"-182"-15,0 0-21 16,0 0 61-16,0 0-1 15,0 0-15-15,88 20-20 16,-56-15-30-16,-7-4-6 16,-1 3-3-16,-5-4-47 15,-7 0-90-15,-1 0-162 16</inkml:trace>
  <inkml:trace contextRef="#ctx0" brushRef="#br0" timeOffset="-129303.11">29361 988 449 0,'0'0'89'15,"0"0"-33"-15,0 0 64 16,0 0-21-16,0 0-28 16,0 0-27-16,-10-35-1 15,10 31 6-15,0 1-9 16,0 2-10-16,0 1-2 15,0 0-10-15,0 0-10 16,0 0-6-16,0 0-2 16,0 0-1-16,0 0-2 0,0 4-3 15,0 18-19-15,0 12 25 16,1 10 10-16,4 9 11 16,-1 3-7-16,3 0 1 15,-2 0-8-15,2-7 2 16,1-5-5-16,1-5-1 15,-2-5-1-15,1-4 9 16,-2-6-10-16,0-6 0 16,-2-5-1-16,0-3 0 15,-2-8 1-15,-2 0 2 0,1-2-2 16,1 0 7 0,3 0-1-16,5-14 10 0,6-7 41 15,11-15-48-15,4-7-6 16,5-8 1-16,2-6-5 15,-4 0 0-15,-3 2-5 16,-5 8-7-16,-9 12 12 16,-4 11 1-16,-6 5-1 15,-2 7 2-15,0 2-2 16,0 1 4-16,-2 2-4 16,0 2 2-16,0-1-2 15,1-1 0-15,1 1 0 16,1 0-10-16,-2 0-23 15,2 2-27-15,-1 1-62 16,1 3-85-16,-2 0-165 0</inkml:trace>
  <inkml:trace contextRef="#ctx0" brushRef="#br0" timeOffset="-129046.79">29892 1229 318 0,'0'0'532'0,"0"0"-463"16,0 0-31-16,0 0 50 0,0 0-1 15,0 0-35-15,60 0-24 16,-28 0-27-16,3 0-1 15,-5 0-9-15,-2 0-75 16,-5 0-67-16,-4-6-125 16</inkml:trace>
  <inkml:trace contextRef="#ctx0" brushRef="#br0" timeOffset="-128809.43">30357 1055 722 0,'0'0'26'0,"0"0"-14"15,-20 97 66-15,6-51-30 16,4 0-7-16,2-7-18 16,4-2 12-16,-1-7-26 15,2-7-6-15,2-7 4 16,-1-6-14-16,0-5-13 15,-1-5-87-15,1 0-69 16,-1-3-205-16</inkml:trace>
  <inkml:trace contextRef="#ctx0" brushRef="#br0" timeOffset="-128601.98">30350 1042 688 0,'0'0'176'0,"0"0"-142"16,0 0-22-16,0 0 15 15,0 0 2-15,88-1-17 16,-62 1-10-16,-4 0-2 16,-7 3-58-16,-6 4-108 15,-9-1-237-15</inkml:trace>
  <inkml:trace contextRef="#ctx0" brushRef="#br0" timeOffset="-128425.45">30338 1261 360 0,'0'0'182'0,"0"0"-109"0,0 0 53 16,0 0 26-16,0 0-29 15,0 0-81-15,51 2-21 16,-15-2-9-16,-3 0-12 15,-5 0-57-15,-13 0-52 16,-12 0-110-16,-3 7-143 16</inkml:trace>
  <inkml:trace contextRef="#ctx0" brushRef="#br0" timeOffset="-128221.49">30365 1409 474 0,'0'0'142'15,"0"0"-31"-15,0 0-21 0,0 0-1 16,0 0 7-16,0 0-31 15,9 40-23-15,18-36-23 16,9-1-10-16,8-3 1 16,4 0-10-16,-2 0-68 15,-8 0-74-15,-15 0-337 16</inkml:trace>
  <inkml:trace contextRef="#ctx0" brushRef="#br0" timeOffset="-127339.34">27912 1665 645 0,'0'0'266'0,"0"0"-220"16,0 0-46-16,0 0-6 15,87 0 5-15,-27 0 2 16,13 0 16-16,7 4-8 0,4 0-3 16,-3 3-6-16,2 1 4 15,3-2-4-15,4 0 3 16,7 1-1-16,3-4-2 15,4 1-5-15,1-4-4 16,1 0 9-16,6 0 0 16,7 0 1-16,0-8 15 15,-1-2 15-15,-6 3-2 16,-11-2-4-16,-12 4-21 16,-10 1 1-16,-14 2-3 15,-10 2 2-15,-8 0-4 16,-7 0 2-16,-7 0-2 15,-5-2 0-15,-5 1 2 0,-1-2 10 16,-1 3 6-16,-3-4 5 16,0 2 1-16,-6-3-4 15,-2 2-19-15,-4 2 6 16,-3-1-7-16,0 1-1 16,3 0-25-16,0 1-28 15,-3-2-15-15,-3 2-59 16,-6-1-159-16</inkml:trace>
  <inkml:trace contextRef="#ctx0" brushRef="#br0" timeOffset="-126415.35">28919 2062 602 0,'0'0'194'15,"0"0"-124"-15,0 0-21 16,0 0-24-16,0 0-25 16,0 0-18-16,3 27-10 15,-3 16 28-15,0 10 36 16,0 6-5-16,0-5-23 15,0 0 5-15,0-7-9 16,0-8 0-16,0-4-1 16,-1-6 1-16,-2-8 3 0,1-6-6 15,2-5 2-15,0-6-1 16,0-2 6-16,0-2-2 16,0 0 5-16,0 0 1 15,0-12 30-15,6-11-8 16,12-10-34-16,3-2-4 15,3 1-4-15,3 6 8 16,-2 6 0-16,-1 8-7 16,-4 6 5-16,-3 5-4 15,-3 3 5-15,-2 0-8 16,-3 11-12-16,-2 10-4 16,-1 5 1-16,-3 2 24 0,3 2 0 15,-3-2 2-15,3-1 1 16,0-6 4-16,0-3-5 15,3-1-2-15,-3-5-10 16,0-2-80-16,0-9-104 16,-1-1-332-16</inkml:trace>
  <inkml:trace contextRef="#ctx0" brushRef="#br0" timeOffset="-124511.2">28742 2164 112 0,'0'0'111'15,"0"0"-23"-15,0 0-5 16,0 0-11-16,0 0-23 16,0 0-2-16,-14 0-29 15,11 0-18-15,0 0 0 16,0 0 0-16,-1 0 0 15,1 0 0-15,2 0 3 16,1 0 11-16,0 0 35 0,0 0-6 16,0 0-10-16,0 0-11 15,0 0 14-15,0 0-4 16,0 0-8-16,0 0 2 16,0 0-2-16,0 0-12 15,0 0-8-15,0 0 4 16,0 0 4-16,11 2 13 15,7-1 10-15,12 2 13 16,9-3-3-16,10 0-18 16,6 0-13-16,0 0 5 15,-7-3-4-15,-6 0-11 16,-15 2-2-16,-9 1-2 0,-9 0 0 16,-4 0 1-1,-5 0-1-15,0 0 0 0,0 0 9 16,0 0-5-16,0 0-1 15,0 0-3-15,0 0 0 16,0 0 0-16,4 0-1 16,0 0-1-16,5 0-17 15,2 0-62-15,0 0-96 16,-1 0-281-16</inkml:trace>
  <inkml:trace contextRef="#ctx0" brushRef="#br0" timeOffset="-124091.33">29324 1991 704 0,'0'0'100'16,"0"0"-76"-16,0 0 38 15,0 0-10-15,0 0-3 16,0 0-31-16,28-20-18 16,-16 22-4-16,0 14-17 15,-6 8-3-15,-6 9-10 16,0 6 26-16,-14 1 8 16,-5-5 7-16,1-7-4 0,9-9-3 15,8-7 5-15,1-7-3 16,0-2 5-16,20-3 17 15,13 0 36-15,9 0-38 16,10 0-9-16,-2-8-7 16,-3 0-6-16,-8-1 4 15,-10 3-2-15,-13 5-2 16,-12 1-6-16,-4 0-8 16,0 0-33-16,0 0-9 15,-10 0 39-15,-9-1-82 16,-2-5-244-16</inkml:trace>
  <inkml:trace contextRef="#ctx0" brushRef="#br0" timeOffset="-101397.05">20605 13132 353 0,'0'0'100'0,"0"0"-86"15,0 0 2-15,0 0 4 16,0 0 46-16,0 0 2 15,0 0-13-15,-22-12-24 16,20 10-14-16,1 2 5 16,1-2-9-16,0 2-1 15,0 0-2-15,0 0-6 16,0 0 1-16,0 0-5 16,0 0 0-16,0 0-2 15,0 0 2-15,4 0 4 0,6 0-1 16,4 0 3-1,5 0-2-15,5 0-1 0,3 0 1 16,7 0 3-16,0 0-7 16,4 3-2-16,2 0 2 15,3-3 2-15,1 3 1 16,3-2 1-16,1-1 0 16,1 0 0-16,-5 0-4 15,-2 0-8-15,-4 0 8 16,-1 0 3-16,1 0-1 15,-1 0-1-15,6 0 3 16,-1 0-1-16,3-1-2 16,1-2-1-16,-2 1-2 0,0 0 2 15,-2 0 1 1,-2 1 7-16,-3 0-7 16,-1-1-1-16,0 2 0 15,2 0 0-15,5 0 0 0,3 0 1 16,8 0-2-16,4 0 2 15,1 0-3-15,1 0 0 16,-7 0 2-16,-1 0 1 16,-6 0 0-16,-3 0 0 15,-1 0 1-15,0 0-2 16,0 0 0-16,-1 0-1 16,4 0 2-16,0-4-1 0,1 1 2 15,-3-2 7-15,-3 2-9 16,-7 2-3-16,-9 0 3 15,-7-1 1-15,-7 0 2 16,-5 2-1-16,-5 0-4 16,1 0 2-16,-1 0-1 15,0 0 1-15,0 0 0 16,0 0 1-16,0 0-1 16,0 0-1-16,0 0-2 15,0 0 0-15,0 0-4 16,0 0-2-16,0 0 1 15,0 0 8-15,0 2-1 16,0 13-1-16,0 3 0 16,0 6 2-16,0 4 1 15,0 2-1-15,0 3 1 0,3 1 0 16,0 3-1-16,1 1 1 16,-1 1 0-16,-1 1-1 15,-2 0-1-15,0-1 1 16,0 2 0-16,0 0 0 15,0 4 0-15,0 4 1 16,1 0 2-16,-1 1-3 16,0-3-2-16,2-2 2 15,-2 2 0-15,0 1 0 16,0 1 0-16,0 2-2 16,0 2 2-16,-5 1 0 15,1-2 2-15,2 1 0 0,2-2-1 16,0-1-1-16,0 1 0 15,0 0 0-15,0 1 1 16,0 2-1-16,0-2 0 16,3 0 1-16,-1 0-1 15,-2 3 0-15,0 5-1 16,-5 1-1-16,-11 0 0 16,3-4 0-16,1-7 2 15,6-4 2-15,6-4 1 16,0-3-2-16,0 0-1 15,3-3 0-15,9 1 2 16,-3-2-2-16,-2 1 2 16,-1-3-2-16,-3 3 0 0,-3-1 0 15,0 0 0-15,0 4 4 16,0 0-3-16,0 1-1 16,0 0 0-16,0-2 2 15,0-1-2-15,0 0 2 16,0 0-2-16,0-1-1 15,0-1 1-15,0-2 2 16,0 2 0-16,0 1-4 16,0 1 4-16,0 2-2 15,0-1 1-15,0-4-1 16,0-2 3-16,0-3-2 16,0 1 3-16,0 0 2 15,0 2-5-15,0 0 1 16,0 1 1-16,0 4 2 0,0-3-5 15,-1-3-2-15,-1-1 2 16,2-3 8-16,-3-2-8 16,2 1 0-16,-4 0-3 15,1 2 3-15,-1 1 5 16,1 2-5-16,-2-1 0 16,0 1-4-16,0-2 3 15,-2 0 1-15,1-2 1 16,0-1 4-16,2-1-2 15,0-3-3-15,2-2 1 16,2 2-1-16,-1-2-6 16,2 0 6-16,0 0 7 15,0 1-7-15,0 1 0 0,0-1 1 16,0-3-1 0,0 0 0-16,0 1 1 0,0-4-1 15,0 2 0-15,0-3 0 16,2 0 0-16,-1 3 0 15,1-7 0-15,1 6 0 16,-1-3-2-16,-1 6 2 16,4-2 0-16,-4 2 2 15,1-1-2-15,0-3 2 16,0-2-5-16,-1-5 3 16,1-2 0-16,1-3-1 15,1 0 1-15,4-2 2 0,5-1 7 16,4 0 14-16,5 0-11 15,5 0-4-15,3 0-4 16,1-6-1-16,2 1-3 16,0-1 2-16,1 2 0 15,0 0-2-15,2 0 1 16,0 2 0-16,1-1-1 16,0 2-2-16,1 1 2 15,2-1 0-15,2-1-1 16,-5-1 1-16,1-1 0 15,-3 0 5-15,4 0-5 16,0 0-4-16,0 1 4 16,1 2 0-16,2-1 1 0,1-1 0 15,0 2-2-15,-1-2 6 16,-2 0-5-16,-1 1 0 16,0 1 0-16,-2-1 2 15,1 0-1-15,0 2-1 16,2-4 0-16,2 3-4 15,0 0 4-15,3 1 6 16,-2 0-6-16,3 0-4 16,-2 0 4-16,0 0 5 15,0 0-5-15,-1 0-2 16,3 0 2-16,2 0 0 16,-2 0 2-16,2 0 0 15,-5 0 4-15,1 0-3 16,3 0 5-16,0 0-6 0,3 0 9 15,4 0 0-15,-1 0 1 16,1 0-8-16,3 0-2 16,1 0-1-16,0 0 2 15,2 0-3-15,1 0 0 16,3 0 0-16,1 0 0 16,0 0 0-16,5 0 6 15,5 1-4-15,4 0-2 16,0 3 0-16,-3-3-5 15,-6 0 4-15,-4 1-4 16,0-2-11-16,-2 0 5 16,1 0-8-16,0 1-5 15,-3 1 8-15,1-1 14 0,-5-1 1 16,0 3-3-16,-3-3 4 16,0 2 0-16,-4-2-4 15,-1 0 4-15,-1 0 3 16,-4 0 1-16,-2 0-2 15,3 0-2-15,-3-2-2 16,3 1 2-16,-2-2 6 16,-1 1-2-16,-3-1 0 15,-2 2-4-15,-4 0 2 16,-1-1 3-16,-3 2-5 16,-3-2-1-16,-2 2 1 15,-3 0 0-15,-2 0 0 0,-2 0 1 16,-6 0 0-16,-2-1 0 15,-4 1 3-15,0 0 2 16,-2 0 7-16,1 0-4 16,2 0-2-16,-1-1 3 15,0-2-4-15,0 0 0 16,-1-2-6-16,-2-1 9 16,1-4-3-16,-1 0-2 15,1-3 0-15,-1-4-2 16,4 3 2-16,-3-5 7 15,2-2-5-15,3-3 11 16,-2-2-6-16,1-3 1 16,2-1 4-16,-4-1-11 0,0-3 4 15,0 2 3 1,-3-3-10-16,2-2-1 0,0 1 9 16,1-2-10-16,1-1 0 15,-1 1 1-15,0 1-1 16,1-1 1-16,-3 2-1 15,2-1 7-15,0 2-7 16,0-1 0-16,-1-1 3 16,-1-3-3-16,-1-3-1 15,-1-4 1-15,-2 0 0 16,1 0-4-16,-1 0 4 16,2 4 3-16,1-1 0 0,0 2-3 15,3-2 0 1,0 2-3-16,1 3 3 0,-1-1 6 15,2 0-6-15,-4 2 0 16,1-3-2-16,2-5 4 16,-4-1-1-16,0-2 2 15,0-4-3-15,1 0 0 16,-1 2-2-16,2 0 2 16,0 3 0-16,2 0-2 15,-3 2 2-15,2-3 0 16,0 0 2-16,-1-1-6 15,0 5 5-15,-2-2-2 16,2-2 2-16,-2 0-2 16,-1-2 0-16,-1 1-1 15,1 1 2-15,-1 5-1 0,2 2-6 16,-1 3 5-16,-1 2-1 16,1 2 5-16,1 0-4 15,1 1 2-15,-1 0 0 16,-2 0-5-16,-1 0 4 15,0-1-6-15,0 0 4 16,0 0 0-16,0-1 0 16,0 0 1-16,0-1 1 15,0 0 1-15,0 0 0 16,0 2 2-16,-3-1-2 16,0 3 0-16,-1 0 0 15,1 4 0-15,0 1 0 0,2 2-6 16,-1 1 5-1,1 3 1-15,-1 0-1 0,1-2 1 16,-1 2-9-16,-1-7 8 16,0-6 0-16,-2-3 1 15,0-4 7-15,0 0-7 16,1 1-3-16,1 3 3 16,1 1 0-16,1 0 1 15,-1 2 2-15,1 5-3 16,-4-1 0-16,2 6-1 15,-3 0 1-15,2 0-1 16,-1 3 1-16,1 1 1 16,-1 2-1-16,1 1 1 0,1 1 1 15,-1-1 1 1,1-3-3-16,1 2 1 0,1-1-1 16,1 1 0-16,0-2 1 15,0-2-1-15,0 0 1 16,0 1-1-16,0-1 0 15,0 0 0-15,0 2 1 16,0 2-1-16,0 2-1 16,0 3 1-16,-3 1-1 15,0 1 1-15,1-2 1 16,-3 2-1-16,2-4 0 16,0 2 0-16,2 3 0 15,1 1 1-15,0 3-1 16,-3 2 0-16,3 4 0 0,-1-1 0 15,1 2 0-15,0 0-3 16,-2 0 2-16,1 0 1 16,1 0 0-16,-2 0 0 15,2 0-1-15,0 0 1 16,0 0 3-16,0 0-1 16,0 0-2-16,0 0 0 15,0 0 0-15,0 0-4 16,0 0-2-16,0 0-6 15,2 0-1-15,5 0 4 16,4 2 5-16,4 4 4 16,7 1 4-16,3-1 1 0,3 1-3 15,1 0-2-15,1-1 2 16,-2 1-2-16,-1 0 0 16,0 0 0-16,-2 4-1 15,1 0-1-15,0 3-2 16,1 2-3-16,3 1 7 15,0 1 0-15,1 0 0 16,5-4-6-16,1 3 4 16,4-7-2-16,5 2-1 15,-1-4 5-15,4 0 2 16,-2-2-2-16,-2 1 2 16,-3 0-7-16,0 2 0 15,-2-1 5-15,-2 0 0 0,2 3 0 16,-3-1-2-16,-1 0 1 15,1-2-1-15,1-1 2 16,2 0-2-16,0-4 2 16,2-1-1-16,1 1 1 15,2-2 3-15,2 1-1 16,3-2-2-16,4 0 0 16,2 0 6-16,-2 0-5 15,-3 0 0-15,1 0 0 16,-5 0-1-16,0 0 4 15,5 0-6-15,-1 1 2 16,3 5-1-16,-2-2 1 16,-6 1 1-16,0-4-1 0,-5-1-3 15,-1 0 3-15,-2 0 1 16,0 0 0-16,-1 0-1 16,1 0-2-16,-1 0 2 15,-3 0-1-15,0 0 4 16,-1 0-3-16,2 0 0 15,-3-3 1-15,3-1 1 16,-1-1-1-16,1 1-1 16,1 0 2-16,3 0-2 15,0 0-2-15,0 2 2 16,3 1 0-16,0 1 0 16,0 0 0-16,2 0 0 0,0 0 0 15,0 0-1-15,2 0-3 16,2 0 8-16,-3 0-9 15,1 0 6-15,-4 1-3 16,-5 3 1-16,-1-2 0 16,3 2 1-16,-3-3 0 15,-2 4 0-15,-4-3 0 16,-8 1 1-16,-7-1 0 16,-7-1 5-16,-7-1-4 15,-1 0 1-15,0 0 15 16,0 0-4-16,0 0 4 15,0 0-5-15,0 0-10 16,0 0-3-16,0 0-1 16,0 0-5-16,0 0-45 15,0 0-51-15,0 0-213 0</inkml:trace>
  <inkml:trace contextRef="#ctx0" brushRef="#br0" timeOffset="-99057.54">22901 17654 254 0,'0'0'187'0,"0"0"-135"16,0 0-20-16,0 0 19 15,0 0 9-15,0 0 3 16,0 0-15-16,-26-45-7 15,16 37-4-15,3-1 1 16,-1 4 0-16,2-1 12 16,-4 6-33-16,1 0-1 15,-3 0-14-15,-7 10-2 16,-5 11 0-16,-1 5 0 16,0 4 5-16,4 1-5 0,5 3 2 15,3-5-2-15,4 1 2 16,4-2-1-16,3-3-1 15,2-4 0-15,0-4 1 16,0-3-1-16,10-2-1 16,2-4-1-16,4-2 1 15,4-4 1-15,5-2 3 16,3 0 4-16,2-4-3 16,0-6-3-16,-3-3 4 15,-4 1-4-15,-1-6 0 16,-5 0 5-16,-5-2 2 15,0-1-6-15,-7-2 1 16,-2-2 4-16,-3-3-6 16,0 1 0-16,0 1-1 0,-5 1-3 15,-4 4-5-15,-6 3 10 16,0 4-2-16,-1 4 4 16,-1 5-3-16,-2 5 1 15,-2 0-2-15,2 0-2 16,-1 12 2-16,4 3-30 15,7 2-55-15,5-4-102 16,4-6-500-16</inkml:trace>
  <inkml:trace contextRef="#ctx0" brushRef="#br0" timeOffset="-97924.15">27484 17674 560 0,'0'0'159'0,"0"0"-126"15,0 0-12-15,0 0 20 16,0 0-28-16,0 0-11 16,0-7-1-16,0 31-1 15,0 8 1-15,0 4 10 16,-4 2 6-16,-2-5-13 15,1-3 4-15,2-6-7 16,2-6-1-16,1-5 5 0,0-3-5 16,0-6 3-16,0-2 0 15,6 2 2-15,9 0 6 16,7-1 7-16,5 0 1 16,4-3-3-16,4 1-1 15,-1-1-2-15,-1 2-8 16,-2-2-4-16,-4 0-1 15,-5 0-1-15,-4 0-28 16,-3-9-74-16,-4-7-129 16</inkml:trace>
  <inkml:trace contextRef="#ctx0" brushRef="#br0" timeOffset="-96814.52">27511 17352 273 0,'0'0'38'15,"0"0"-31"-15,0 0-5 16,0 0 60-16,0 0 50 16,0 0-37-16,-21-9-27 15,21 9-8-15,-2-1 9 16,2 0-3-16,-2 1-2 15,0-1-7-15,1-2 5 16,-2 3-6-16,1-2-10 16,-1 1-3-16,-1-3-11 0,-4 1-6 15,-5-1-2 1,-2 1-7-16,-6 0 3 0,-1 1-1 16,2 2 1-16,2 0 0 15,3 0 0-15,1 0 0 16,6 0 0-16,5 0 5 15,3 0-5-15,0 0-9 16,0 0-2-16,0 0 5 16,0 0 3-16,9 0 3 15,4 0 2-15,4 5 1 16,-1-1-3-16,1 1 10 16,0-1-5-16,0 0-5 15,5-1 4-15,7-2-7 16,7-1 6-16,8 0 2 0,7 0-1 15,6 0 6-15,4 0-9 16,3 0 13-16,-1 0 1 16,-4 0-2-16,-3 0-9 15,-3 1 5-15,-2 2-1 16,4-1-7-16,3 0 3 16,4 1-3-16,3 0-1 15,-1 0 5-15,-1-3-2 16,0 0 0-16,-5 0 10 15,-9 0-2-15,-7 0-10 16,-9 0 9-16,-8-3-6 16,-3 0 7-16,-2 0 7 0,-2-1-4 15,-2 1-9-15,1 2-2 16,-5 0 1-16,-2 1 0 16,-6 0-4-16,-2-3-3 15,-2 3-10-15,0 0-28 16,0 0-35-16,0-4-56 15,-8-5-85-15,-2-3-459 16</inkml:trace>
  <inkml:trace contextRef="#ctx0" brushRef="#br0" timeOffset="-96531.28">28742 17109 542 0,'0'0'223'0,"0"0"-174"16,0 0-12-16,0 0-13 15,0 0-7-15,0 0-12 16,-3 8-5-16,22 17 0 16,6 7 6-16,5 2-1 15,-2 1-3-15,-3-1-1 16,-4 0 1-16,-6-3-2 16,-7-4 4-16,-8-3-6 15,0-5 2-15,-6-2-8 16,-14-4 8-16,-6 0 2 15,-2-1 5-15,-2-3 4 16,3 1-3-16,8-1-8 0,5 0-8 16,11-8-128-16,3-1-417 15</inkml:trace>
  <inkml:trace contextRef="#ctx0" brushRef="#br0" timeOffset="-96092.45">29432 17212 699 0,'0'0'79'0,"0"0"-37"16,0 0 27-16,0 0-6 16,0 0-23-16,0 0-17 15,0 0-16-15,25-6-3 16,-9 29-4-16,3 7 9 15,1 1 3-15,1-1-3 0,1-3 5 16,-4-7-9 0,1-1 0-16,-2-1-3 0,-2-8-2 15,-2 0-1-15,0-1 1 16,-2-4-20-16,0 0-26 16,-1 0-67-16,-1-5-27 15,-3 0-67-15,0 0-257 16</inkml:trace>
  <inkml:trace contextRef="#ctx0" brushRef="#br0" timeOffset="-95803.64">29734 17194 607 0,'0'0'43'0,"0"0"-42"15,0 0-1-15,0 0 4 16,0 0 35-16,-90 98 13 16,59-60-20-16,0 1-1 15,-3-2-10-15,2-1-6 16,3-5-4-16,6-5-3 16,4-7-7-16,5-7 4 15,5-4-2-15,5-4 2 16,1-4-3-16,3 0-2 15,0 0 0-15,0 0-42 16,0 0-82-16,10-11-173 0</inkml:trace>
  <inkml:trace contextRef="#ctx0" brushRef="#br0" timeOffset="-94071.14">22762 17437 377 0,'0'0'89'0,"0"0"-82"16,0 0 11-16,0 0 39 15,0 0 1-15,0 0-16 0,0 0 5 16,0 0-10-16,0 0 4 15,0 0-3-15,0 0-3 16,0 0-12-16,0 0-1 16,0 0-13-16,0 0 2 15,0 0-9-15,-3 0 7 16,-9 0-3-16,-1 0-4 16,-2 0-1-16,-1 0 4 15,-4 0-2-15,-2 0-2 16,-7 0-1-16,-2 0 0 15,-5 0 0-15,-5 0 0 16,-3 0 1-16,-2 0-1 0,1 0 1 16,0 0 0-16,1 0-1 15,2 0 6-15,2 0-6 16,7 1-2-16,2 1 2 16,1 0 0-16,0 1-1 15,0 1 1-15,3 1 0 16,0 0-1-16,3-2 1 15,4 2-2-15,3-3 4 16,2-1 2-16,-3 2-4 16,0-1-6-16,-4 2 6 15,-1-3 0-15,0-1 0 16,-1 1 6-16,3-1-6 16,3 0-6-16,3 0 6 0,6 0-1 15,5 0 8 1,4 0-14-16,0 0-7 0,0 0-48 15,1 0-170-15</inkml:trace>
  <inkml:trace contextRef="#ctx0" brushRef="#br0" timeOffset="-93471.31">20564 17523 527 0,'0'0'115'0,"0"0"-40"16,0 0-19-16,0 0 17 16,0 0-2-16,0 0-5 15,0 0-24-15,-8-9-16 16,8 9-15-16,0 0-2 16,4 0-9-16,11 0 0 15,13 0 4-15,14-2 8 16,9-1 3-16,5-4-5 15,-2 1-10-15,-8 2 10 16,-7-1-3-16,-9 4-6 0,-11 0-1 16,-9 1-1-16,-6 0 1 15,-4 0-1-15,0 0-6 16,0 0-10-16,0 0-37 16,0 0-7-16,-1 0-39 15,-2 0-100-15,3-6-346 16</inkml:trace>
  <inkml:trace contextRef="#ctx0" brushRef="#br0" timeOffset="-93080.82">21036 17259 489 0,'0'0'78'0,"0"0"-45"15,0 0 15-15,0 0 56 16,0 0-12-16,0 0-29 16,16-17-41-16,-8 17-22 15,4 16-9-15,9 6 9 16,2 8 7-16,2 1 9 15,4-2-2-15,1 0-2 0,-1-4 0 16,-1-1-2-16,-3-4-8 16,-3-5 8-16,-6-3-9 15,-3-2 0-15,-6-6-1 16,-2-1 0-16,-1-1-3 16,-2-2-5-16,-1 0-32 15,1 2-13-15,-2-2-34 16,1 0-26-16,3-2-73 15</inkml:trace>
  <inkml:trace contextRef="#ctx0" brushRef="#br0" timeOffset="-92747.71">21392 17277 595 0,'0'0'55'0,"0"0"-55"0,0 0 0 16,0 0 5-16,-79 81 37 16,47-35-2-16,-1-2-8 15,1 4-13-15,3-5-7 16,2-3-1-16,5-10 0 16,5-5 0-16,4-11 1 15,5-4-5-15,4-4-7 16,4-6 1-16,0 0 2 15,0 0 5-15,0 0 2 16,0 0 7-16,0 0-16 0,0 0-1 16,6 0 6-16,-2-4-6 15,2-1-21-15,-2 1-25 16,1 1-82-16,-2-3-80 16</inkml:trace>
  <inkml:trace contextRef="#ctx0" brushRef="#br0" timeOffset="-88943.22">29343 739 203 0,'0'0'319'16,"0"0"-266"-16,0 0-43 16,0 0 16-16,0 0 11 15,0 0 18-15,0 0 6 16,0 0-7-16,1 0 1 15,1 0-12-15,-2 0-7 16,0 0-14-16,0 0-4 0,0-1-8 16,0 1-7-1,0 0-2-15,0 0 0 0,0 0 0 16,0 0 3-16,0 0 0 16,0 0-3-16,0 0-1 15,0 0-1-15,0 0-1 16,0 0 1-16,0 0 1 15,0 0-1-15,0 0 2 16,0 0-2-16,0 0 4 16,-8 0-8-16,-2 6 5 15,0 2 0-15,-2 2 0 16,-2 2 0-16,1 4 0 16,-3 2-3-16,-4 7 3 15,-2 3 1-15,-5 3-1 16,-3 1 0-16,0 1 0 0,-1-1 1 15,3 0 2-15,-1-1-1 16,6 0 1-16,3 2-6 16,1-1 5-16,5 7-2 15,5 1 5-15,8 4-4 16,1 2 3-16,0 1-3 16,16-3-1-16,6-4 2 15,4-5 2-15,2-8-4 16,2-4-1-16,2-3-38 15,2-7-100-15,4-6-114 0</inkml:trace>
  <inkml:trace contextRef="#ctx0" brushRef="#br0" timeOffset="-88027">30740 906 701 0,'0'0'111'15,"0"0"-78"-15,0 0 15 16,0 0 9-16,0 0-26 16,0 0-5-16,-2-6-3 15,4 6-21-15,4 0-2 16,4 0-4-16,0 0 4 15,7 10 6-15,-2 10-6 16,1 8-3-16,-1 12 3 0,-3 8 1 16,-5 9 1-16,-4 5 2 15,-3 7-2-15,0 5 0 16,-6 0 0-16,-10-4 6 16,-2-11-6-16,-3-8-1 15,-6-6-1-15,-1-4 0 16,-3-6 3-16,-5-4 1 15,0-6-4-15,-5-3 4 16,-1-6-4-16,1 1-5 16,0-5-72-16,8-5-96 15,8-6-253-15</inkml:trace>
  <inkml:trace contextRef="#ctx0" brushRef="#br0" timeOffset="-80326.93">20497 16749 288 0,'0'0'135'0,"0"0"-96"16,0 0-18-16,0 0 37 15,0 0 24-15,0 0-26 0,0 0-20 16,0 0-29-16,5 0-2 16,-4 0-5-16,-1 0 15 15,2 0 7-15,-2 0 5 16,0 0-12-16,0 0-2 15,0 0-1-15,1 0-1 16,1 0-3-16,-1 0 2 16,4 0-8-16,4-3 8 15,4-6-8-15,-1 2 7 16,1-1-6-16,-4 2 2 16,-1 0-2-16,1 2-3 15,1-4 0-15,2 2-8 16,1-1-53-16,-2-2-92 0,-2 0-251 15</inkml:trace>
  <inkml:trace contextRef="#ctx0" brushRef="#br0" timeOffset="-80093.56">20830 16568 592 0,'0'0'59'0,"0"0"-51"15,0 0 3-15,0 0 55 16,0 0 10-16,0 0-33 16,13-17-30-16,-4 7-11 15,6-1-1-15,0-1 0 0,5-2-1 16,-2 0-2-16,1 1-38 16,0-2-37-16,-2 2-39 15,-3 0-84-15,-3 2-193 16</inkml:trace>
  <inkml:trace contextRef="#ctx0" brushRef="#br0" timeOffset="-79913.04">21052 16355 245 0,'0'0'150'0,"0"0"-93"16,0 0-30-16,0 0 55 16,0 0-6-16,0 0-16 15,27-40-36-15,-24 38-5 16,0-2-12-16,3 0-6 0,3-3-1 15,3-1-18-15,1-2-24 16,1-2-83-16,2-2-146 16</inkml:trace>
  <inkml:trace contextRef="#ctx0" brushRef="#br0" timeOffset="-79704.59">21245 16150 441 0,'0'0'113'15,"0"0"-80"-15,0 0-28 16,0 0 34-16,0 0 1 16,0 0-38-16,31-38-2 0,-19 30-8 15,1-1-68 1,-2-2-68-16,0-4-270 0</inkml:trace>
  <inkml:trace contextRef="#ctx0" brushRef="#br0" timeOffset="-79550.99">21446 15949 485 0,'0'0'63'15,"0"0"-36"-15,0 0 5 16,0 0 12-16,0 0-2 16,0 0-42-16,20-32-3 15,-11 24-77-15,1-1-90 16,-3-2-257-16</inkml:trace>
  <inkml:trace contextRef="#ctx0" brushRef="#br0" timeOffset="-79382.2">21615 15772 505 0,'0'0'74'16,"0"0"-49"-16,0 0 1 15,0 0 33-15,0 0-11 16,0 0-23-16,12-43-19 15,1 29-6-15,4 1-3 16,2-2-31-16,3 1-13 16,-2-1-28-16,-4 0-71 15,-1 1-166-15</inkml:trace>
  <inkml:trace contextRef="#ctx0" brushRef="#br0" timeOffset="-79225.58">21807 15552 351 0,'0'0'134'0,"0"0"-78"15,0 0-14-15,0 0 5 16,0 0 18-16,0 0-21 16,55-59-21-16,-39 50-12 15,1-2-9-15,1 0-2 16,0 1-13-16,0-1-33 16,-3 2-62-16,-2-1-42 15,-4 0-147-15</inkml:trace>
  <inkml:trace contextRef="#ctx0" brushRef="#br0" timeOffset="-79073.98">22019 15366 97 0,'0'0'210'16,"0"0"-63"-16,0 0-42 16,0 0-22-16,0 0-23 15,0 0-21-15,24-34-15 16,-17 26-5-16,4-1-9 16,4-2-10-16,4-4-3 15,4 3-12-15,0-2-38 16,0 3-47-16,-7-1-57 15,2-2-154-15</inkml:trace>
  <inkml:trace contextRef="#ctx0" brushRef="#br0" timeOffset="-78881.5">22256 15174 204 0,'0'0'194'16,"0"0"-87"-16,0 0-12 0,0 0-32 16,0 0-2-16,0 0-29 15,8-5 10-15,-5 2 0 16,1-2-20-16,5-1-21 15,5-6-1-15,1 3-4 16,2-1-34-16,1-2-34 16,-1 4-14-16,-1-2-24 15,-2 2-20-15,-2 1-64 16,-2 0-6-16</inkml:trace>
  <inkml:trace contextRef="#ctx0" brushRef="#br0" timeOffset="-78735.89">22431 15063 12 0,'0'0'100'0,"0"0"56"0,0 0-9 16,0 0-42-16,0 0-21 15,0 0-38-15,21-16-12 16,-14 10-9-16,2 2 2 16,2-2-17-16,1-1-10 15,4-3-4-15,-2 0-22 16,0 3-52-16,0 1-35 16,-1 1-70-16,-4 1-104 15</inkml:trace>
  <inkml:trace contextRef="#ctx0" brushRef="#br0" timeOffset="-78593.27">22599 14962 25 0,'0'0'284'16,"0"0"-112"-16,0 0-74 16,0 0-36-16,0 0-4 15,0 0-18-15,13-21-21 0,-7 15-5 16,5 0-14-16,3-2-12 16,4 2-49-16,-3-1-73 15,1 1-257-15</inkml:trace>
  <inkml:trace contextRef="#ctx0" brushRef="#br0" timeOffset="-78440.68">22756 14883 522 0,'0'0'77'0,"0"0"-60"16,0 0 36-16,0 0 19 15,0 0-36-15,0 0-36 0,31-11-6 16,-7 2-71-1,0-2-55-15,-4-1-292 0</inkml:trace>
  <inkml:trace contextRef="#ctx0" brushRef="#br0" timeOffset="-76529.47">27718 14552 87 0,'0'0'143'0,"0"0"-141"15,0 0-1-15,0 0-1 16,0 0 10-16,0 0 80 15,0 0-38-15,3 5-36 16,-3-4-14-16,3 2 11 16,-1 0 0-16,-1 1 3 15,1-3 8-15,0 2 0 16,-2-3-5-16,1 1-5 16,3 1-1-16,-2 0-3 0,2 2 2 15,1 0-4-15,1 2 5 16,1 0 0-16,5 3-5 15,-1 0-7-15,3 2-1 16,4 0 0-16,2 2-16 16,-4-1-105-16,-3-2-321 15</inkml:trace>
  <inkml:trace contextRef="#ctx0" brushRef="#br0" timeOffset="-76295.83">27987 14797 357 0,'0'0'131'0,"0"0"-125"0,0 0-6 15,0 0 0-15,0 0 21 16,0 0-5-16,0 14-16 16,0-6 0-16,0 6-5 15,3 2-22-15,4-1-51 16,3 1-199-16</inkml:trace>
  <inkml:trace contextRef="#ctx0" brushRef="#br0" timeOffset="-76093.37">28088 15008 81 0,'0'0'154'0,"0"0"-128"15,0 0-11-15,0 0 49 16,0 0 0-16,0 0-21 15,17 11-28-15,-10-6-15 16,2 2-1-16,0 1-17 16,1 0-291-16</inkml:trace>
  <inkml:trace contextRef="#ctx0" brushRef="#br0" timeOffset="-75813.28">28257 15198 342 0,'0'0'72'0,"0"0"-70"0,0 0-2 15,0 0 8-15,0 0 1 16,0 0-5-16,31 24-4 16,-17-13-3-16,1 3-49 15,-2-2-170-15</inkml:trace>
  <inkml:trace contextRef="#ctx0" brushRef="#br0" timeOffset="-75563.95">28342 15424 49 0,'0'0'42'16,"0"0"52"-16,0 0 13 0,0 0-8 16,0 0-14-16,0 0-8 15,54 37-20-15,-47-34-17 16,-1-1 0-16,1 2-8 15,-2 0-32-15,0 2-3 16,-1 1-43-16,1 7-55 16,-1-3-58-16,2 1-222 15</inkml:trace>
  <inkml:trace contextRef="#ctx0" brushRef="#br0" timeOffset="-75409.36">28573 15672 312 0,'0'0'136'0,"0"0"-119"0,0 0-10 16,0 0 21-16,0 0 37 15,0 0-17-15,9 8-36 16,0-2-10-16,4 2-2 16,3 0-58-16,1 1-247 15</inkml:trace>
  <inkml:trace contextRef="#ctx0" brushRef="#br0" timeOffset="-75276.72">28833 15948 665 0,'0'0'0'15,"0"0"-23"-15,0 0-5 16,0 0 21-16,0 0 7 15,0 0-5-15,28 23-34 16,-15-17-177-16</inkml:trace>
  <inkml:trace contextRef="#ctx0" brushRef="#br0" timeOffset="-75108.17">29078 16204 787 0,'0'0'72'0,"0"0"-72"0,0 0-66 15,0 0-48-15,0 0 94 16,0 0-53-16,68 0-55 16,-51 0-157-16</inkml:trace>
  <inkml:trace contextRef="#ctx0" brushRef="#br0" timeOffset="-74977.51">29269 16329 501 0,'0'0'183'0,"0"0"-161"0,0 0-22 16,0 0 0-16,0 0 11 15,0 0 1-15,46 14-1 16,-31-11-11-16,3 3-18 15,1-3-123-15,-3-2-280 16</inkml:trace>
  <inkml:trace contextRef="#ctx0" brushRef="#br0" timeOffset="-74828.91">29568 16474 673 0,'0'0'100'15,"0"0"-87"-15,0 0-13 0,0 0-18 16,0 0 8-16,0 0 6 16,11 9-19-16,-1-4-70 15,2 0-89-15</inkml:trace>
  <inkml:trace contextRef="#ctx0" brushRef="#br0" timeOffset="-74691.28">29737 16579 613 0,'0'0'162'0,"0"0"-144"15,0 0-18-15,0 0-5 16,0 0 1-16,0 0-1 16,18 4 2-16,-5-1-33 0,2-2-80 15,6-1-200-15</inkml:trace>
  <inkml:trace contextRef="#ctx0" brushRef="#br0" timeOffset="-74558.82">29961 16680 719 0,'0'0'99'0,"0"0"-99"16,0 0-165-16,0 0-54 15,0 0-139-15</inkml:trace>
  <inkml:trace contextRef="#ctx0" brushRef="#br0" timeOffset="-74398.73">30137 16747 330 0,'0'0'534'0,"0"0"-515"16,0 0-19-16,0 0-59 16,0 0 32-16,83 5-167 15</inkml:trace>
  <inkml:trace contextRef="#ctx0" brushRef="#br0" timeOffset="-44944.84">103 7368 434 0,'0'0'0'16,"0"0"-26"-16,0 0 15 15,0 0-187-15,0 0 40 16,0 0 158-16,0 0 7 16,68 18 6-16,-29 1 19 0,6 1 18 15,7 2-25-15,17 0-15 16,33 5-10-16,34-1-19 15,15-6-140-15</inkml:trace>
  <inkml:trace contextRef="#ctx0" brushRef="#br0" timeOffset="-42571.55">4015 9079 368 0,'0'0'22'16,"0"0"-18"-16,0 0-3 15,0 0 17-15,-56-79 5 16,52 63 34-16,-2 2 43 16,1 3-42-16,1-1-9 15,-1 6 5-15,1-2-2 0,1 4-31 16,-1 3-11-16,2-1-3 15,2 2-7-15,-3 0 3 16,3 0-3-16,0 0 0 16,0 0-2-16,0 0 0 15,0 0 1-15,0 0-1 16,0 0 2-16,0 0-3 16,0 0 0-16,0 0-2 15,0-1-2-15,3-2 6 16,10-2 1-16,7-1 6 15,10-2-5-15,3 0 0 16,5 3 0-16,-2-3 0 16,6 2-1-16,1 4 0 0,0-4-2 15,3 4 1 1,-1-1 2-16,0 0-4 0,-2 1 2 16,-4 2 1-16,0 0 1 15,1 0 1-15,-1 0-1 16,1-1-1-16,2-2 0 15,1 0-5-15,-1 1 5 16,4-1 3-16,-1 1-3 16,1 1 1-16,1-1 0 15,-3-1-1-15,-3 3 0 16,-4 0 1-16,-4 0 0 16,4-1 1-16,-4-3-2 15,-2 2 1-15,0-1 0 16,1-1-1-16,-1 1-1 0,2 0 1 15,3-2 2-15,3 3 0 16,0 0-4-16,2 0 3 16,1 2-3-16,-3 0 2 15,4 0 0-15,0 0 4 16,-1 0-3-16,0-2-1 16,0-2-1-16,1 2 1 15,2 0 0-15,2-1 1 16,3 2-4-16,2-3 1 15,1 4 2-15,-3 0 0 16,-1 0 0-16,0 0-1 16,-1 0-2-16,-2 5 3 15,-1 0 0-15,-3 1 2 0,-1-2-1 16,1-1 1-16,3-2-2 16,-2-1-1-16,1 0 1 15,-1 0 3-15,2 0-1 16,2 0-2-16,7 0 0 15,0 0 2-15,6 0-2 16,-4 0-2-16,-1 0-1 16,-3 0 3-16,-2 0 5 15,2 0-5-15,3-4-6 16,1-4 6-16,-1 1 3 16,0-2-3-16,-2 2 3 15,0 0 1-15,2 2 3 0,-1 1-5 16,-2-1-1-16,-3 2 0 15,0 2 1-15,-5-1-4 16,0 2 4-16,-2 0-1 16,3 0 0-16,1 0-1 15,5 0 0-15,0 0 4 16,1 0-4-16,-2 0 0 16,-5 0 0-16,-4 0 0 15,-1 0 0-15,-1 0 3 16,1 0-3-16,5 0 3 15,3 0-10-15,2 3 7 16,-1 1-1-16,-2 2 1 0,-1-1 1 16,-6 0-1-16,-4-1 0 15,-5-1 1 1,-5 0-1-16,-10-2 0 0,-1-1 0 16,-6 2 0-16,-3-2 0 15,-2 1 1-15,-2-1 2 16,-2 0-3-16,0 0 3 15,0 0 0-15,0 1 21 16,0-1-11-16,0 0 0 16,0 2-9-16,0-2 9 15,0 0-10-15,0 0 2 16,0 0-3-16,0 0 0 16,0 0 0-16,0 0 4 0,0 0-6 15,0 0 0-15,0 0-10 16,0 0-32-16,0 0-67 15,-9 0-147-15</inkml:trace>
  <inkml:trace contextRef="#ctx0" brushRef="#br0" timeOffset="-40586.95">22521 17349 99 0,'0'0'0'0,"0"0"-58"16,0 0 17-16</inkml:trace>
  <inkml:trace contextRef="#ctx0" brushRef="#br0" timeOffset="-40433.35">22521 17349 23 0,'-101'-84'30'0,"85"77"43"16,3-3 11-16,-3 3-32 15,-1 0-52-15,-1 2-70 16,0-6-102-16</inkml:trace>
  <inkml:trace contextRef="#ctx0" brushRef="#br0" timeOffset="-35738.34">21351 13796 579 0,'0'0'23'15,"0"0"62"-15,0 0-40 0,0 0-4 16,0 0 11-16,0 0 12 16,0 0-16-16,0-34-31 15,0 34-11-15,0 4-6 16,1 19-7-16,2 14 7 15,1 8 16-15,-4 8-5 16,0 4 2-16,0-5-13 16,0-2 3-16,0-8-3 15,0-7 0-15,0-4-19 16,0-4-48-16,-4-4-43 16,-3-12-96-16,-2-11-326 15</inkml:trace>
  <inkml:trace contextRef="#ctx0" brushRef="#br0" timeOffset="-35101.04">21564 13486 349 0,'0'0'39'0,"0"0"8"0,0 0-28 15,-86-68 7 1,65 64 12-16,-5 4 6 0,-5 5 8 16,-8 23-17-16,-7 18 10 15,-2 16 11-15,0 13-27 16,6 6 0-16,6 4 1 15,7-6-8-15,2-6-8 16,3-5-8-16,5-4-3 16,5-7 0-16,7-5 4 15,4-8-12-15,3-8 9 16,0-3-8-16,13-2-7 16,11-3 4-16,9-2-1 15,11-3 2-15,9-7 6 16,8-5-1-16,8-7 5 15,3-4-8-15,5 0 14 0,-2-13-6 16,-4-7 2-16,-7-5 1 16,-5-3 2-16,-11-7-9 15,-6-7 6-15,-7-9-5 16,-10-10-1-16,-11-8-5 16,-11-7-5-16,-3-4-4 15,0-3 11-15,-18-2-8 16,-6 2 8-16,-3 9-1 15,-3 14 4-15,2 13 0 16,0 10 4-16,2 5 9 16,0 7-6-16,-4 10-1 15,-6 6-6-15,-6 9-1 0,-7 5-4 16,-2 21-5-16,-3 11-16 16,1 12-50-16,-2 7-40 15,-1 2-105-15</inkml:trace>
  <inkml:trace contextRef="#ctx0" brushRef="#br0" timeOffset="2814.51">28214 13751 715 0,'0'0'80'0,"0"0"-59"0,0 0-20 16,0 0 2-16,0 0 11 15,0 0 3-15,0 0 4 16,-5-17-1-16,5 17 3 16,0 0-8-16,0 0-3 15,0 0-3-15,0 0 0 16,0 0 0-16,0 0 2 15,0 0 1-15,5 0-6 16,14 0-1-16,9 7-5 16,4 13-1-16,-6 8 0 15,-9 3-2-15,-15 7 3 16,-2 1-4-16,-27 0 2 16,-11-9 0-16,-4-6-2 0,7-7 4 15,9-8 0 1,12-3 5-16,9-4-4 0,5 1-1 15,0-1 0-15,8 6-18 16,17 4-16-16,8 5 22 16,0 7-4-16,-5 2 5 15,-12 7 7-15,-13 0 3 16,-3 1-1-16,-24-1 2 16,-11-5 18-16,-10-3 17 15,0-7 12-15,-1-5-23 16,7-6 12-16,8-7-26 15,7 0-10-15,12-15-39 0,12-19-131 16</inkml:trace>
  <inkml:trace contextRef="#ctx0" brushRef="#br0" timeOffset="3355.06">28372 13541 648 0,'0'0'74'15,"0"0"-50"-15,0 0 11 16,0 0 13-16,0 0 9 16,-97-61-30-16,70 74-10 15,-10 22 1-15,-8 13 5 0,-3 13 0 16,1 5-4-16,2 4-12 15,4 5 3-15,1 1 0 16,6-5-5-16,7-7 1 16,10-8-4-16,10-7-1 15,7-5-1-15,0-3 0 16,18-3 3-16,7-4 4 16,8-2-7-16,6-5-4 15,7-4 2-15,11-8 0 16,8-6 0-16,10-8 2 15,7-1 2-15,2-12-2 16,-5-11 0-16,-2-9 1 0,-6-14-1 16,-9-11-4-16,-5-11 1 15,-12-4-18-15,-14 1 8 16,-10 8 11-16,-15 7 4 16,-6 5-2-16,-5 4 21 15,-20 6-16-15,-11 0 9 16,-10 7 13-16,-15 0-17 15,-8 6-2-15,1 4-3 16,3 4-5-16,7 6 0 16,9 0-13-16,1 6-40 15,-1 1-63-15,1 0-123 16</inkml:trace>
  <inkml:trace contextRef="#ctx0" brushRef="#br0" timeOffset="4150.01">24988 13657 805 0,'0'0'112'16,"0"0"-75"-16,0 0-14 15,0 0-4-15,0 0-6 16,0 0-13-16,40-37 0 0,-13 37-1 16,-4 15-2-16,-6 7-4 15,-6 4 0-15,-11 5-10 16,0 2 9-16,-24-2 1 16,-10-3-7-16,-2-8 14 15,0-3-2-15,6-8 5 16,8-2 1-16,10-4 23 15,7-1 5-15,5-1-14 16,0-1 0-16,8 3-7 16,23 1-9-16,20-1 8 15,13-1 4-15,6-2-7 16,-1 0-6-16,-5 0-1 16,-9-3-62-16,-7-7-57 15,-12-8-43-15,-12-9-119 16</inkml:trace>
  <inkml:trace contextRef="#ctx0" brushRef="#br0" timeOffset="4787.31">25434 13337 556 0,'0'0'101'0,"0"0"-101"16,0 0-2-16,0 0 2 15,-79-79 46-15,51 71-1 0,-3 4-4 16,-5 4-10 0,-8 0-14-16,-3 0-17 0,-3 9 7 15,-5 7-6-15,-1 8 18 16,-4 6 7-16,-6 9-15 16,2 5 8-16,4 3 4 15,8 3-3-15,12 0-4 16,5 3-2-16,9 5-1 15,8 2-10-15,4 3 3 16,8 0-3-16,6-6-1 16,0-4 0-16,14-4-2 15,13-6-1-15,6-3-5 16,4-7-14-16,6-8 2 16,6-7 12-16,8-6 4 15,9-8 1-15,5-4 1 0,4 0-3 16,-3-8 10-16,-3-8-4 15,-3-6-3-15,-5-3 4 16,-3-3 0-16,-4-3-2 16,-3-3-2-16,-8-7 1 15,0-7-1-15,-7-7 0 16,-6-7-4-16,-3-5-5 16,-6 1 9-16,-6 4-9 15,-5 3 9-15,-8 5 0 16,-2 6 1-16,-2 6 2 15,-16 4 5-15,-7 4 5 16,-8 2-3-16,-4 1 13 16,-5 6-9-16,-1 3 16 0,-8 8-9 15,-4 6 1-15,-6 6 7 16,-6 2-20-16,-5 4-5 16,-5 16-4-16,0 5-1 15,3 5-9-15,4-3-67 16,10-12-240-16</inkml:trace>
</inkml:ink>
</file>

<file path=ppt/ink/ink1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10-30T07:07:47.331"/>
    </inkml:context>
    <inkml:brush xml:id="br0">
      <inkml:brushProperty name="width" value="0.05292" units="cm"/>
      <inkml:brushProperty name="height" value="0.05292" units="cm"/>
      <inkml:brushProperty name="color" value="#FF0000"/>
    </inkml:brush>
    <inkml:context xml:id="ctx1">
      <inkml:inkSource xml:id="inkSrc262">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1" timeString="2020-10-30T07:12:26.723"/>
    </inkml:context>
  </inkml:definitions>
  <inkml:trace contextRef="#ctx0" brushRef="#br0">2569 1416 838 0,'0'0'80'0,"0"0"-74"15,0 0 0 1,0 0-1-16,0 0 21 0,0 0 3 16,0 0-1-16,35-14-3 15,-15 7-21-15,10 1 2 16,13 1-3-16,8-2 2 15,10 0 0-15,6 0-1 16,3-4 5-16,-1 5-1 16,-2-2-6-16,-10 2-4 15,-17 1-3-15,-7 3-40 16,-20 2-73-16,-13 0-55 16,-3 0-136-16</inkml:trace>
  <inkml:trace contextRef="#ctx0" brushRef="#br0" timeOffset="221.44">2955 1408 721 0,'0'0'34'0,"0"0"-8"16,0 0 31-16,0 0 22 16,0 0-34-16,0 0-28 15,-16 43-17-15,16 6 8 16,0 8 39-16,0-6-35 15,4-6-11-15,2-6 3 16,3-7-4-16,-1-8-38 16,2-6-47-16,-1-8-51 15,0-9-122-15</inkml:trace>
  <inkml:trace contextRef="#ctx0" brushRef="#br0" timeOffset="795.9">3222 1394 752 0,'0'0'48'0,"0"0"-38"16,-10 108-7-16,2-53 46 16,-1-1-25-16,3-2 12 15,-1-5-8-15,1-4-24 16,3-4 5-16,-3-10-4 0,3-9 1 15,0-9-3-15,1-8 5 16,2-3 2-16,0 0 8 16,0-14 13-16,0-19-11 15,17-10-20-15,11-3-18 16,5 9 18-16,-3 14 9 16,4 15-3-16,-1 8-6 15,2 12-3-15,0 14-12 16,4 5 12-16,-3-2 3 15,1 1 4-15,-4-8-1 16,0-7-3-16,-3-7 1 16,-5-5 10-16,-7-3-4 0,-6 0-7 15,-8-3-2 1,-4-16-10-16,0-9-24 0,-13-3-14 16,-11 5 47-16,0 5 3 15,-4 10 9-15,4 8 3 16,-2 3 19-16,3 9-13 15,2 14-6-15,9 8 13 16,6 4 12-16,6-2-16 16,0-3 5-16,12-2-2 15,10-6-8-15,8-5 1 16,4-4 2-16,7-6 11 16,3-4-8-16,1-3-9 0,-4 0-7 15,-6 0-6 1,-9-2-64-16,-13-11-100 0,-13-1-205 15</inkml:trace>
  <inkml:trace contextRef="#ctx0" brushRef="#br0" timeOffset="1524.73">4553 1486 39 0,'0'0'679'0,"0"0"-568"16,0 0-43-16,0 0 18 15,0 0-13-15,-19-72-16 16,-5 72-20-16,-9 0-18 15,-3 21-3-15,-3 7-13 16,8 1-3-16,10 0 0 16,11-4-1-16,10-2-1 0,0-1-2 15,16 0 1-15,18-2 3 16,8-1 8-16,3-1-4 16,0 4-4-1,-8 2-12-15,-3 2-2 0,-10 1-3 16,-12-4-1-16,-9-3-5 15,-3-2 10-15,-7-3 13 16,-20-2 3-16,-1-2 14 16,-7-9 26-16,2-2 0 15,2 0-4-15,6 0 8 16,5-14-34-16,7-3-13 16,11-4-21-16,2 1-98 15,23-2-101-15,14 4-190 16</inkml:trace>
  <inkml:trace contextRef="#ctx0" brushRef="#br0" timeOffset="1800.57">4871 1553 869 0,'0'0'53'15,"-85"-1"-30"-15,43 13 10 16,5 18-5-16,8 0-9 16,12 6-7-16,12 0 8 15,5 1-1-15,8-4-1 0,17-3-9 16,11-6 3-16,8-6-6 16,3-8 5-16,5-6-11 15,-2-4-10-15,-3 0-42 16,-4-11-31-16,-7-7-82 15,-15-9-130-15</inkml:trace>
  <inkml:trace contextRef="#ctx0" brushRef="#br0" timeOffset="2160.12">5129 1325 487 0,'0'0'430'0,"0"0"-417"0,0 0-13 16,0 0 0-16,0 126 54 15,0-66-13-15,0-1-7 16,1-2-11-16,4-7-5 16,-2-1-9-16,0-9 2 15,-2-8-8-15,-1-13-3 16,0-10 2-16,0-7 1 16,0-2 1-16,2 0 10 15,2-11 5-15,8-17 22 16,3-9-41-16,9-3-2 15,3 7-4-15,-3 11 5 16,1 11-3-16,-4 11 4 16,0 2-9-16,-3 16-7 0,-2 8 2 15,-5 2 14-15,-5 1 9 16,-2 3 2-16,0-5-3 16,-2-2-3-16,1-6-5 15,0-6-6-15,-3-7-123 16,3-6-204-16</inkml:trace>
  <inkml:trace contextRef="#ctx0" brushRef="#br0" timeOffset="2729.6">5508 1641 768 0,'0'0'85'16,"0"0"0"-16,0 0 5 16,0 0-39-16,0 0-51 15,0 0 0-15,101 26-13 16,-69 12 3-16,-7 2 9 15,-10 3 2-15,-8-5-1 16,-4-9 1-16,-3-7-1 16,0-12 0-16,0-8 0 15,0-2 11-15,0 0-11 0,2-4 17 16,4-17-17-16,6-11-3 16,7-9-5-16,5-5 4 15,4 3-23-15,-4 8-7 16,0 14 18-16,-9 14-3 15,0 7-18-15,0 0-9 16,-2 18 7-16,7 1 25 16,-1 1 14-16,8 3 6 15,3-8-3-15,0-3 1 16,-2-6 1-16,-6-5 13 0,-5-1 10 16,-7 0-1-1,-5-9 11-15,-5-8 10 0,0-3-24 16,-3-4-13-16,-18-1 12 15,-9-2-14-15,2 3-9 16,-5 8-1-16,3 9-1 16,3 7-8-16,3 10-62 15,8 15-74-15,7-2-187 16</inkml:trace>
  <inkml:trace contextRef="#ctx0" brushRef="#br0" timeOffset="3354.87">6260 1666 809 0,'0'0'94'0,"-94"10"-51"16,52 10 15-16,9 5-17 15,9 2-13-15,12 0-6 16,11-3-12-16,1-3-6 15,4-6-4-15,16 0 0 16,10-10-5-16,7-5 10 16,3 0 8-16,4-7 4 15,-3-13-11-15,-2-3 1 16,-6-11 1-16,-8-7-2 16,-5-9-6-16,-7-11-11 0,-4-6-24 15,-9-2 9 1,0 10 26-16,0 17 11 0,-6 15-7 15,1 18 10-15,2 9-5 16,0 0-3-16,-1 4-6 16,-5 24-11-16,0 15 11 15,0 13 2-15,2 2 15 16,7-3-13-16,0-7 6 16,0-3-8-16,10-5 4 15,7-8-4-15,2-5-2 16,9-8 1-16,4-8-2 15,2-9 2-15,8-2 17 16,-1-6-5-16,-2-17-13 16,-3-7-6-16,-6-4 1 15,-6-1-15-15,-8 7 13 0,-7 9-2 16,-6 13 9-16,-3 6 27 16,0 0-27-16,0 0-18 15,0 16 7-15,0 6 11 16,3 3 18-16,-1 3-14 15,2-6-1-15,1 1 0 16,-1-7-2-16,1-2-1 16,0-5-49-16,0-7-93 15,-2-2-108-15,3-8-487 16</inkml:trace>
  <inkml:trace contextRef="#ctx0" brushRef="#br0" timeOffset="3491.51">6834 1544 924 0,'0'0'101'0,"0"0"-83"16,0 0-18-16,0 0-16 16,0 0-28-16,0 0-41 15,8 8-61-15,1 11 51 16,1 6-113-16</inkml:trace>
  <inkml:trace contextRef="#ctx0" brushRef="#br0" timeOffset="4778.95">6895 1657 715 0,'0'0'167'0,"0"0"-89"16,0 0-5-16,0 0 7 16,0 0 1-16,0 0-20 0,36-41-59 15,-18 41-2-15,-3 4-20 16,7 13 10-16,-8 5 2 16,-1 4 1-16,-7 1-8 15,-4-2 4-15,-2-5 6 16,0-6 4-16,0-3-8 15,0-7 5-15,0-2-8 16,-3-2 11-16,0 0 1 16,-2-6 12-16,5-15 3 15,0-8-15-15,0-13 10 16,21-4-10-16,8 6 0 16,0 7-3-16,-2 17 1 0,-3 13-1 15,1 3-9 1,-2 15-6-16,4 12 13 0,-2 6 3 15,3 0 2-15,-1-1 2 16,1-5-1-16,2-7 0 16,0-6 1-16,0-8 2 15,-2-6-4-15,-5 0-3 16,2-8-16-16,-9-13 2 16,-8-3 12-16,-8-2-8 15,0 3 9-15,-5 4 4 16,-9 8 16-16,0 8 0 15,-5 3-16-15,-1 3-5 16,-2 18 2-16,1 6 1 16,8 3-2-16,5-2 2 15,8-2 0-15,0-4 2 0,0-5 0 16,17-5 0-16,3-3-13 16,3-8 4-16,1-1 7 15,0 0-2-15,-4-12-5 16,-1-7 5-16,-5 3-6 15,-5 2 7-15,-3 7 3 16,-4 7 0-16,-2 0-8 16,0 27-24-16,0 21-6 15,-20 19 38-15,-8 15 19 16,-8 0-1-16,-1-4-4 16,1-7-13-16,5-20 4 15,1-9 6-15,5-13 11 0,4-12 20 16,4-10-12-16,8-6-5 15,3-1-1-15,5-19 13 16,1-20-36-16,15-18-1 16,28-13-16-16,14-7-16 15,14 4-23-15,1 12 8 16,-5 17 42-16,-4 18 2 16,-8 13 3-16,-9 7-2 15,-13 1 1-15,-12 2 1 16,-8 2 0-16,-8-1 1 15,-5-1 6-15,0-6 0 16,0-3-6-16,-3-3-1 16,-7 1 0-16,2 4 4 15,-1 6 0-15,1 4-2 16,-2 0-2-16,0 11-5 0,-4 15-1 16,4 7 6-16,2 2 9 15,7 1-1-15,1-2 7 16,0-4-1-16,9-5-8 15,9-2 8-15,1-10-8 16,5-4 13-16,1-8-13 16,2-1 4-16,-3-7 0 15,-4-15-10-15,-4-9-3 16,-6-9-2-16,-5-11-24 16,-2-5 2-16,-3-2 16 0,0 2-2 15,-3 15 6 1,-6 11 7-16,0 13 29 0,0 10 14 15,3 5-40-15,3 2 7 16,0 0-8-16,3 0 1 16,0 0-2-16,0 4 4 15,0 6-3-15,16 0-2 16,4 2 6-16,8-2 1 16,5-3-7-16,0-1-3 15,-5-2-8-15,-10-2-1 16,-12 4-12-16,-3 6-12 15,-3 8 13-15,0 11-7 16,0 7 28-16,-9 4 2 16,3-6 13-16,2-2 16 15,4-6-13-15,0-6 1 0,4-3 6 16,11-5-13-16,10-3-2 16,8-5-8-16,5-6-6 15,-1-4-130-15,-6-22-587 16</inkml:trace>
  <inkml:trace contextRef="#ctx0" brushRef="#br0" timeOffset="5291.17">8322 1617 979 0,'0'0'161'15,"0"0"-161"-15,0 0 5 16,0 0 5-16,0 0 0 16,110-3-6-16,-46 3 7 15,6 0 2-15,-1 0-4 16,-8 0-8-16,-9-3 0 16,-8 0-2-16,-7-1-21 0,-13 1-42 15,-5-2-51-15,-16-1-74 16,-3 2-116-16</inkml:trace>
  <inkml:trace contextRef="#ctx0" brushRef="#br0" timeOffset="5488.15">8660 1633 812 0,'0'0'62'15,"0"0"-54"-15,0 0 11 16,0 0 62-16,26 100-29 15,-22-67-12-15,-1 2-24 16,-1-3-9-16,-2 0 1 16,0-5-8-16,0-3-33 15,0-2-48-15,0-10-98 0,10-6-106 16</inkml:trace>
  <inkml:trace contextRef="#ctx0" brushRef="#br0" timeOffset="5689.61">9156 1732 702 0,'0'0'152'16,"0"0"-150"-16,0 0 41 0,-20 92 12 16,10-59-31-1,2-2-10-15,2-3-13 0,3-4-2 16,0-3-1-16,0-6-76 15,-1-10-111-15,4-5-434 16</inkml:trace>
  <inkml:trace contextRef="#ctx0" brushRef="#br0" timeOffset="5832.24">9197 1577 883 0,'0'0'152'15,"0"0"-152"-15,0 0-3 16,0 0-46-16,0 0-53 16,0 0-106-16</inkml:trace>
  <inkml:trace contextRef="#ctx0" brushRef="#br0" timeOffset="6594.87">9254 1746 886 0,'0'0'120'16,"0"0"-75"-16,0 0-6 15,0 0-36-15,0 0-3 16,0 0-18-16,90 17-7 16,-71 9-1-16,-8 4 20 15,-3-4-6-15,-6-2-19 16,-2-10 10-16,0-3 12 0,0-7 1 15,0-4 8-15,0 0 1 16,0 0 20-16,0-4 5 16,0-16 23-16,6-10-48 15,18-8 4-15,5-2-2 16,4 6-1-16,0 8 7 16,-6 14-9-16,-6 10-1 15,-3 2-13-15,-6 13-11 16,-2 15-7-16,-8 8 32 15,-2 0 10-15,0 0 4 16,-15-6-4-16,0-5-4 16,-1-5 5-16,2-8-1 15,4-4 14-15,4-6-16 0,3-2-3 16,3 0 33-16,0-15 11 16,4-13-27-16,17-10-13 15,9-9-9-15,4 0 12 16,4 7-8-16,-6 11-4 15,0 11 0-15,-4 13 0 16,-3 5-11-16,2 6-7 16,0 17-9-16,-2 4 17 15,-2 3 10-15,1-5 2 16,-5-5-1-16,-4-5 1 16,-3-8-2-16,-3-3 0 15,-6-4-5-15,1 0-7 0,1-11-2 16,-2-11 8-16,1-7-48 15,-4-2 17-15,0 3 33 16,0 6 4-16,-4 7 13 16,-1 8 15-16,1 7 14 15,-4 0-26-15,-6 10-16 16,-6 19 0-16,-5 10 1 16,2 6 10-16,10 3 8 15,3-2-13-15,8-7 10 16,2-4-9-16,0-6-4 15,12-5 7-15,3-8-4 16,7-3-6-16,2-5-1 16,6-8-25-16,-2 0-92 0,-8-25-187 15</inkml:trace>
  <inkml:trace contextRef="#ctx0" brushRef="#br0" timeOffset="7084.1">10167 1665 866 0,'0'0'165'0,"0"0"-165"16,0 0-28-16,0 0 4 16,18 80 24-16,-15-44 0 15,-3-4 4-15,0-4-1 16,0-6 2-16,0-5-4 15,0-8-1-15,0-3 0 16,0-3-81-16,0-3-77 16,-3 0-35-16</inkml:trace>
  <inkml:trace contextRef="#ctx0" brushRef="#br0" timeOffset="7350.39">10167 1525 417 0,'0'0'377'16,"0"0"-290"-16,0 0-31 15,0 0 24-15,0 0-2 16,0 0-9-16,-1-14-7 16,1 11-33-16,10-1-5 15,8-4-24-15,16 0-1 16,7 0-2-16,6-1 3 15,-2 4 0-15,-2-3-3 16,-8 6 2-16,-7 1-8 16,-4 1-66-16,-12 3-28 0,-12 12-87 15,-3 0-189 1</inkml:trace>
  <inkml:trace contextRef="#ctx0" brushRef="#br0" timeOffset="7871.99">10092 2020 687 0,'0'0'184'0,"0"0"-156"16,0 0-19-16,0 0 2 15,0 0 1-15,0 0-3 16,20 0 25-16,10 0-2 15,11 0-19-15,4 0 8 16,1 0-11-16,-4 0-3 16,-4 0 1-16,-8 0-8 15,-4-1-15-15,-2-5-87 16,-4-5-119-16,2-3-358 16</inkml:trace>
  <inkml:trace contextRef="#ctx0" brushRef="#br0" timeOffset="9333.6">10586 1812 556 0,'0'0'451'16,"0"0"-402"-16,0 0-49 15,0 0-8-15,0 0 3 16,87-16 0-16,-63 28-5 16,-3 12 2-16,-9 1-18 0,-8-1-8 15,-4-2 0-15,0-4 9 16,-6-5 7-16,-3-6 18 16,0-2 3-16,-1-5 10 15,2 0 1-15,2 0-1 16,5 0 30-16,1-8 10 15,0-13-28-15,12-7-15 16,18-7 8-16,3 0-17 16,7 7-1-16,-5 8-5 15,0 12 5-15,-5 8-5 16,-4 0-6-16,-2 13 11 16,-4 7-1-16,-2 4 2 0,-3-2-2 15,-1 1 2 1,0-6 3-16,1-4-2 0,1-5 1 15,4-6-2-15,2-2 0 16,1 0-1-16,3-7 5 16,1-10-5-16,-6-6 4 15,-4-1 0-15,-7-4-4 16,-7-1-4-16,-3 4 4 16,0 6 1-16,-16 7 26 15,-10 8-7-15,-5 4-20 16,-5 6-4-16,-4 17 4 15,1 12 3-15,3 4 8 16,9 2-1-16,6-3 2 0,8-4-11 16,12-7-1-1,1-10 0-15,1-2 0 0,20-9 5 16,7-6 10-16,14 0-3 16,7-11-11-16,3-15 0 15,1-7 0-15,-7-7-1 16,-3-13 0-16,-3-9-3 15,-7-9-28-15,-5-7-1 16,-9 0-3-16,-8 5 29 16,-8 13 6-16,-3 20 30 15,0 19 4-15,0 14 3 16,-5 7-19-16,-1 10-18 16,-8 24-22-16,-2 23 18 15,-2 16 4-15,0 4 9 16,7 3 1-16,4-5-1 0,3-6-8 15,4-6 1-15,0-13-2 16,16-12 0-16,11-13 0 16,4-12 2-16,11-9 9 15,4-4 5-15,0-10-16 16,-3-16-5-16,-7-7 0 16,-6-10-10-16,-12-6-23 15,-8 5-7-15,-10 5 5 16,0 9 33-16,-13 12 4 15,-12 13-4-15,-3 5 1 16,-5 8-3-16,-2 21 9 16,6 10 10-16,7 2-3 0,8-3 9 15,11-1-11-15,3-4 3 16,6-4 0-16,19-8 10 16,11-7 0-16,5-6 7 15,7-8-15-15,6 0-3 16,3-8-4-16,-5-14-3 15,-1-5-4-15,-8-9-17 16,-3-7 4-16,-7-8-34 16,-6 0 20-16,-9 6-12 15,-6 14 43-15,-11 12 19 16,-1 12 18-16,0 7-14 16,0 0-23-16,-10 16-2 0,-5 16-10 15,-7 13 12 1,-2 9 1-16,1 3 17 0,4-1-8 15,1-2-8-15,5-6 3 16,2-7-4-16,1-8-1 16,4-7 2-16,1-12-2 15,2-7 0-15,3-7 5 16,0 0 9-16,0-8 28 16,0-19 13-16,0-9-43 15,12-14-8-15,14-12-4 16,9-13-8-16,8-10-18 15,2 0-6-15,-4 12-6 16,-4 18 7-16,-13 21 11 16,-5 20 8-16,-4 14 7 15,-9 3-8-15,-5 24-15 0,-1 10 22 16,-6 7-3-16,-17 3 7 16,-4 1 2-16,-1-4 6 15,-1-4 0-15,1-7 13 16,-2-6 7-16,-1-8 11 15,1-4 2-15,5-7-18 16,3-8-21-16,5 0-52 16,3-23-270-16</inkml:trace>
  <inkml:trace contextRef="#ctx0" brushRef="#br0" timeOffset="10083.93">11814 1966 874 0,'0'0'197'0,"0"0"-180"16,0 0-12-16,0 0 5 0,0 0 4 15,0 0-10-15,81-10 2 16,-59 6 2-16,0 0 2 16,0 0-7-16,0-2-1 15,-1-2 1-15,0-2-2 16,-3-3-1-16,-6 1 2 16,-1-1-4-16,-6 2 0 15,-4 1 0-15,-1 3 1 16,0 1 1-16,0 0 12 15,-3-1 2-15,-10 0-14 16,1 2-1-16,-5 3-1 16,1 2-1-16,0 0-8 15,2 11 6-15,4 2-3 0,0 3 5 16,8-6 0-16,2 1-5 16,0-2 7-16,0-4 1 15,9 2 1-15,4 0 4 16,1 0 8-16,-1 0-4 15,-2-3-2-15,-5 0-7 16,-1-4-21-16,-3 0-121 16,-1-5-236-16</inkml:trace>
  <inkml:trace contextRef="#ctx0" brushRef="#br0" timeOffset="11798.64">12212 1982 651 0,'0'0'242'16,"0"0"-203"-16,0 0-33 16,0 0 43-16,0 0-20 0,0 0-16 15,89-1-4 1,-58-3-5-16,-7 1-3 0,-8 0-1 16,-8 1-16-16,-8-3 3 15,0-1-21-15,-9-4-16 16,-12-2-17-16,-3-1 37 15,-3 4 22-15,2 3 8 16,1 6 1-16,3 0 1 16,4 0 27-16,4 15-15 15,6 6-13-15,2 4 21 16,5 0-5-16,0-2 9 16,3 2-13-16,12-4 11 15,8-4-8-15,2-3 7 16,0-5-8-16,-1 1-6 0,-1-4-4 15,-4-6-5-15,-4 0-3 16,4 0 1-16,0-18 2 16,4-1 11-16,4-5-5 15,1 5-5-15,-1 3 5 16,-3 6-5-16,-6 6 1 16,1 4-2-16,-5 0-16 15,-6 8 5-15,-3 8 6 16,-2 3 5-16,-3-1-4 15,0-1 4-15,0-5 0 16,-3-2 3-16,-3-4-1 16,0-2 5-16,3-4-1 15,2 0 0-15,-1 0 7 0,2-12 5 16,0-8-8-16,12-7-9 16,14-7-1-16,12-4 4 15,6-2-1-15,5 6 2 16,-1 11-5-16,-5 14-1 15,-6 9-4-15,-1 0-5 16,-5 16-2-16,-4 6 7 16,3 4 5-16,-3 1 5 15,-1-5-4-15,0-4 1 16,1-4-2-16,0-5 0 16,0-7 0-16,-2-2 7 15,-1 0 3-15,-6-9-10 0,-4-7 0 16,-3-5 0-16,-3-1 0 15,-5-4-3-15,-3 2 3 16,0 2 2-16,-2 5 7 16,-13 7 8-16,-9 6-15 15,-4 4-2-15,-6 0-4 16,-4 20-3-16,2 5 7 16,3 7 0-16,5-3 1 15,9 0 1-15,8-4-1 16,7-6-1-16,4-2 0 15,0-7 3-15,12-3-2 16,13-5 6-16,8-2-1 16,9-2-5-16,2-16 1 0,-2-9-1 15,-6-7 0-15,-3-9-1 16,-5-8-4-16,-2-11-21 16,-7-4 8-16,-5-5-4 15,-5 7 21-15,-8 11 34 16,-1 17-29-16,0 18-2 15,0 11 11-15,0 7 0 16,0 0-9-16,-4 8-5 16,-10 21-11-16,-4 12 5 15,2 14 5-15,1 2 1 16,9-1 6-16,6 1-5 16,0-7 0-16,0-3-1 0,9-4 2 15,13-9 2 1,2-5-2-16,3-9-2 0,-2-10 10 15,-1-7-1-15,-1-3-9 16,0-3 0-16,1-19 0 16,-1-5-8-16,-2-5-11 15,-8 3-3-15,-7 1 3 16,-6 12 18-16,0 6 1 16,0 6 6-16,0 4-2 15,0 0-4-15,-6 7-11 16,-1 9 2-16,1 4 2 15,4 0 2-15,2-1-3 16,0-4 8-16,5-5 2 16,5-2 1-16,0-6 1 15,-2-1-4-15,-4-1-2 0,-1 0-26 16,2 0-66-16,5-6 5 16,4-6 71-16,8-5 1 15,3 3 7-15,5 5 5 16,3 5 5-16,1 4 6 15,2 0 24-15,0 9-9 16,-2 5 11-16,1 1-3 16,-5 0 2-16,-4-6-13 15,-5-2 1-15,-7-4-2 16,-3-3-13-16,0 0 9 16,-2-7 2-16,3-11-15 15,-2-3 0-15,4-7-9 0,-1-3 9 16,2-3 15-16,2-7-2 15,0 1-8-15,-5 5 29 16,-4 9 28-16,-5 13 13 16,-3 9 1-16,0 4-44 15,0 0-32-15,0 14-3 16,0 15-25-16,-3 14 27 16,-3 4 1-16,-3 0 4 15,0-3-4-15,-1-7-33 16,-6-6-59-16,-1-11-118 15,-7-14-459-15</inkml:trace>
  <inkml:trace contextRef="#ctx0" brushRef="#br0" timeOffset="11960.2">13943 1930 1147 0,'0'0'150'0,"0"0"-128"16,0 0 18-16,0 0-20 15,94-49-20-15,-36 31-37 16,11 0-33-16,-5-1-90 16,-16-5-618-16</inkml:trace>
  <inkml:trace contextRef="#ctx0" brushRef="#br0" timeOffset="13411.9">14471 1788 830 0,'0'0'152'16,"0"0"-130"-16,0 0-21 16,0 0 3-16,0 0-3 15,0 0 9-15,0 0 0 16,120-15 5-16,-77 11-7 15,-1 0-4-15,-8-2-4 0,-6 2 3 16,-10-2-3-16,-6 2-5 16,-9-3-4-16,-3-3 5 15,0-2-14-15,-10-5-20 16,-13 1 38-16,-8 6 0 16,-9 6-4-16,-4 4 1 15,0 0-2-15,2 10 5 16,6 7 7-16,8 6-3 15,9-1-2-15,11 2 2 16,8 0-4-16,11-1 0 16,33-2 21-16,20-3 20 15,23-5-7-15,19-6-5 16,10-7-11-16,5 0-12 0,-12 0 7 16,-18-2-10-16,-23-7-1 15,-23 0-2-15,-16-1-9 16,-20-1-5-16,-9-2 7 15,-14 1-75-15,-29 2 67 16,-14 3 11-16,-17 7 4 16,-4 0 0-16,5 3 0 15,19 8 0-15,19 1 4 16,18 0 2-16,17 0-6 16,0-2-5-16,9 2 5 15,21-5 1-15,16-3 13 16,10-4 6-16,5 0-16 0,-5 0 3 15,-11-2-7 1,-14-6-13-16,-16 4 3 0,-6 1 2 16,-6 3 4-16,-2 0 2 15,2 4-24-15,5 15-16 16,4 9 37-16,4 3 5 16,3-1 3-16,4-2 8 15,3-6-9-15,3-5 1 16,0-6 18-16,1-3 5 15,-1-8-2-15,0 0 5 16,-4 0-7-16,-5-13 4 16,-3-9 9-16,-3-4 14 15,-4-9 6-15,-4-11-20 16,2-9-14-16,-2-6-21 16,4-1-13-16,2 7-40 0,6 19-2 15,4 14-24-15,5 9-109 16,8 7-318-16</inkml:trace>
  <inkml:trace contextRef="#ctx0" brushRef="#br0" timeOffset="13739.02">16327 1659 632 0,'0'0'395'15,"0"0"-319"-15,0 0-72 16,0 0-4-16,0 0-5 15,0 0-24-15,-3 76 29 16,2-38 8-16,-1-1-3 16,2-7-3-16,0-7-2 15,0-9-40-15,-3-9-90 16,0-5-143-16</inkml:trace>
  <inkml:trace contextRef="#ctx0" brushRef="#br0" timeOffset="13876.65">16345 1429 922 0,'0'0'0'16,"0"0"-108"-16,0 0-17 16,0 0-70-16</inkml:trace>
  <inkml:trace contextRef="#ctx0" brushRef="#br0" timeOffset="14296.08">16421 1702 853 0,'0'0'145'15,"0"0"-119"-15,0 0-26 16,0 0-4-16,98-22-9 15,-73 48-24-15,-6 6 18 16,-5 6-22-16,-6 0 17 16,-5-6-62-16,-3-3 31 0,0-10 39 15,0-6 14 1,0-10-8-16,0-1 9 16,0-2 2-16,0-4 32 0,0-15 22 15,0-9-42-15,17-9 14 16,10-8-7-16,4 0 3 15,5 3 15-15,-2 8 15 16,1 15-17-16,-4 11-9 16,-6 8-12-16,-2 0-15 15,-7 21-1-15,-6 9-1 16,-4 7 2-16,-6 3 14 16,0 3-11-16,0 0-1 15,-4-3-4-15,-4-4 2 16,0-3-67-16,0-11-108 15,2-11-207-15</inkml:trace>
  <inkml:trace contextRef="#ctx0" brushRef="#br0" timeOffset="15520.39">17211 1631 143 0,'0'0'817'0,"0"0"-739"16,0 0-61-16,0 0 30 16,0 0-2-16,0 0-45 15,35 11-7-15,-8 17 5 16,1 10 2-16,-8 5-7 16,-8 0-7-16,-11-7 3 15,-1-8-11-15,0-9-7 16,-3-7 11-16,-3-7 12 0,5-5 6 15,1 0 13-15,0 0 38 16,0-9 23-16,0-16 3 16,18-15-56-16,12-11-21 15,9-1 0-15,5 10-2 16,-2 11 2-16,-4 14-10 16,-4 14 3-16,0 3-2 15,-1 6-1-15,-4 12-6 16,1-1 15-16,-4-2 1 15,-5-3 1-15,-4-5 0 16,-3-4 0-16,-5 0 1 16,-2-2 8-16,-5-1-9 15,-2 0 7-15,0 0-8 16,0-10-1-16,-10-4-48 0,-7-5-24 16,-5 7 65-16,-2 3 4 15,-4 6-6-15,-1 3 10 16,4 2 0-16,1 15 5 15,5 4-5-15,7 5 3 16,8 2 2-16,4 2 3 16,5-2 7-16,26 0 1 15,14-5-11-15,20-4 21 16,13-3-4-16,4-8-3 16,-5-5-12-16,-13-3-7 15,-12 0-2-15,-13-6-12 16,-11-9 3-16,-9-7 1 15,-13-4 1-15,-6-5-31 0,-6 1-1 16,-20 7 41-16,-6 8 2 16,-5 11 4-16,-2 4-6 15,3 1-1-15,10 17-4 16,6 4 1-16,8 2 2 16,8 0-3-16,4-2-5 15,0-3 7-15,13-1 3 16,10-5-3-16,3-5-2 15,3-6-10-15,1-2 9 16,-7 0-3-16,-3-6-7 16,-4-8 1-16,-4-2 15 15,3 3 0-15,-6 7 4 16,-4 2-4-16,2 4 0 0,0 5-11 16,4 17-37-16,5 12 48 15,-2 5 0-15,-1 2 13 16,1-3 2-16,-4-7-8 15,2-9 4-15,-2-6-1 16,-2-10-3-16,-2-6 8 16,0 0 19-16,-3 0 22 15,6-11 16-15,5-11-26 16,3-10-37-16,4-4-3 16,0-1 12-16,-3 1-11 15,-8 13-5-15,-4 9 8 16,-6 13 29-16,0 1-39 0,0 0-23 15,-6 0-33-15,-4 1 5 16,-2 9-46-16,2-2 15 16,5-2 21-16,3-5 2 15,2-1 25-15,0 0 22 16,0 0 12-16,0 0 49 16,5-2-49-16,5-11-36 15,-2-1-249-15</inkml:trace>
  <inkml:trace contextRef="#ctx0" brushRef="#br0" timeOffset="16464.29">18844 1652 704 0,'0'0'158'16,"0"0"-122"-16,0 0 22 0,0 0 39 15,0 0-15-15,0 0-21 16,5-25-30-16,-5 25-21 16,0 0-8-16,0 0-1 15,1 0-1-15,-1 0-2 16,3 0 2-16,0 0 3 16,7 0-3-16,6 0-5 15,4 0 3-15,4 14 2 16,-7 5-13-16,-8 13-5 15,-9 9-5-15,-3 2 20 16,-24 2 3-16,-7-5-7 16,-2-9-2-16,0-6 9 15,8-6 1-15,7-7 2 16,7-4 19-16,11-6-2 16,3-2-2-16,0 0-7 0,0 0 3 15,20 0 10-15,15 0-5 16,13 0-7-16,13 0-12 15,1-1-5-15,-7-4-34 16,-9 1-15-16,-10 0-41 16,-12-6-64-16,-9-4-93 15</inkml:trace>
  <inkml:trace contextRef="#ctx0" brushRef="#br0" timeOffset="17236.25">19012 1370 3 0,'0'0'682'16,"0"0"-637"-16,0 0-26 15,0 0 43-15,0 0-7 16,0 0-23-16,-98-71-24 0,69 71-3 16,-6 2-1-16,-5 17-2 15,-5 13 2-15,-1 10 14 16,-3 8 9-16,-1 6 2 15,3-1-10-15,5-3-8 16,7 0 10-16,9 1-2 16,5 1-11-16,6 3-5 15,3 2-3-15,6 0 0 16,5 2 0-16,1 0 0 16,0-3-1-16,6-5 1 15,10-6 0-15,0-6-2 16,7-9-5-16,4-7 7 0,4-9 0 15,8-5-1 1,3-6-12-16,8-5-6 0,5 0 19 16,2 0 0-16,3-9 0 15,2-7 2-15,4-9 2 16,4-5-3-16,-1-8 4 16,1-7 0-16,-5-5-5 15,-3-6-3-15,-1 0-18 16,-10-1 0-16,-7 0 6 15,-9 5-11-15,-10 0 26 16,-7 5 0-16,-3 3 5 16,-5 4 16-16,-3 4 4 0,-7 5-7 15,0 3-1 1,0-1-2-16,-14 6-1 0,-4-6-9 16,-5 1-2-16,-5-1-2 15,-6-1-1-15,-12 4 0 16,-6 5-6-16,-9 6 5 15,-5 3 2-15,-6 7-1 16,3 3 5-16,5 2-1 16,6 0 0-16,10 7-4 15,3 16-30-15,3 6-73 16,0 4-122-16</inkml:trace>
  <inkml:trace contextRef="#ctx0" brushRef="#br0" timeOffset="19986.06">4614 2628 785 0,'0'0'121'16,"0"0"-118"-16,0 0 21 0,0 0-15 15,0 0-9 1,0 0-10-16,0 0-4 0,-3 85 14 16,3-27 10-16,0 0-1 15,0-5-7-15,0-9 10 16,0-10-9-16,0-9 12 16,0-8-15-16,0-6 12 15,0-5-7-15,0-6 3 16,0 0 0-16,0 0-7 15,0 0 6-15,-3 0-4 16,-9-11 22-16,-4-7-21 16,-8 1-4-16,-3 0-8 0,-7 7 6 15,-5 9-10 1,-6 1 10-16,-3 9 0 0,1 14-1 16,5 7-3-16,14 4 2 15,8-1-6-15,11 0 8 16,9-3-4-16,0-8 6 15,21-4 1-15,9-5 14 16,9-7-3-16,6-6 10 16,5 0-12-16,2-7-10 15,-4-13-17-15,-10-7-147 16,-13-4-173-16</inkml:trace>
  <inkml:trace contextRef="#ctx0" brushRef="#br0" timeOffset="20527.8">4849 2479 498 0,'0'0'144'0,"0"0"-127"16,0 0 31-16,0 0 36 16,0 0 3-16,0 0 6 15,-39-31 5-15,39 28-48 16,0 0-24-16,0 2 14 16,0-1-10-16,0 2-30 15,11 0-9-15,6 0 3 16,7 22-7-16,-2 11-2 0,-4 7-10 15,-10 3-2 1,-8-4 13-16,0-11-1 0,0-14 13 16,0-7 1-16,0-5 1 15,0-2 2-15,10 0 9 16,8-3 6-16,12-15-1 16,13-4-16-16,0-1 0 15,-2 1-110-15,-10 8-211 16</inkml:trace>
  <inkml:trace contextRef="#ctx0" brushRef="#br0" timeOffset="20909.79">4932 2990 986 0,'0'0'102'16,"0"0"-78"-16,0 0 36 16,0 0-35-16,24-75-25 15,1 61-5-15,3 7-2 16,1 7 7-16,-5 2-8 15,0 18-16-15,-5 5 8 0,-2-4 9 16,-1-1 7-16,-3-8 5 16,4-5-5-16,2-4 1 15,8-3 9-15,6 0 24 16,8-10-7-16,0-11-9 16,-4-1-8-16,-7-4-10 15,-5-3-70-15,-11-3-110 16,-14 0-163-16</inkml:trace>
  <inkml:trace contextRef="#ctx0" brushRef="#br0" timeOffset="21090.81">5280 2723 746 0,'0'0'222'0,"0"0"-222"0,0 0 1 15,0 103 25-15,0-47 59 16,0 0-51-16,1-3-16 15,3 0-11-15,-4-3 1 16,0-5-8-16,0-5-22 16,0-12-95-16,-19-12-260 15</inkml:trace>
  <inkml:trace contextRef="#ctx0" brushRef="#br0" timeOffset="21674.87">4280 3402 984 0,'0'0'105'15,"0"0"-88"-15,0 0 0 16,0 0-5-16,0 0-12 16,0 0 7-16,105-10 0 15,-13 2 9-15,26-3-9 16,12-1 3-16,7-3-7 15,3 4-1-15,-1 2 0 16,-11 2 0-16,-16 4-1 0,-21 3 0 16,-25 0 1-16,-23 0 2 15,-18 0-4-15,-14 0 0 16,-11 0-5-16,0 0 5 16,0 0 1-16,0 0 7 15,0 0-8-15,0 0-5 16,0 4-59-16,0 2-161 15,-20 2-542-15</inkml:trace>
  <inkml:trace contextRef="#ctx0" brushRef="#br0" timeOffset="22274.3">4756 3550 990 0,'0'0'71'0,"0"0"-71"16,0 0-32-16,0 0-5 16,3 120 37-16,-3-61 5 15,0-4 5-15,0-7-1 16,0-10-7-16,1-10 2 15,1-9-2-15,-1-9-2 16,-1-5 1-16,0-3 1 16,0-2 4-16,0 0 7 15,0 0 1-15,-13-17-2 0,-7-5-12 16,-8-6-37-16,-2 3 0 16,0 3-2-16,2 8 1 15,4 8 38-15,-1 6 1 16,1 4-1-16,5 15 4 15,1 3-6-15,9 0 4 16,9 0 3-16,0-2 11 16,9-1-1-16,15-2 16 15,7-1-5-15,3-6-7 16,4-3-5-16,-1-4-4 16,-3-3-10-16,0 0-21 15,-2 0-145-15,-4-12-136 16</inkml:trace>
  <inkml:trace contextRef="#ctx0" brushRef="#br0" timeOffset="22768.98">5047 3779 821 0,'0'0'59'0,"0"0"-1"15,0 0 34-15,0 0-13 0,0 0-7 16,0 0-19-16,10-22-41 16,13 22-12-16,5 0-1 15,5 12-6-15,-5 13 2 16,-6 8-3-16,-11 0 3 15,-8 2-6-15,-3-6-1 16,0-4-4-16,-14-7 16 16,1-4 3-16,3-9-1 15,2-5-2-15,1 0 0 16,4-2 0-16,3-21-5 16,0-6-25-16,13-8-35 15,17-1 16-15,1 4 10 16,-5 9 3-16,-1 13 36 0,-10 10-8 15,0 2 8-15,-2 8 0 16,-1 14 13-16,-4 1 14 16,2-1 5-1,-2 1-2-15,1-5-21 0,2-2 0 16,3-5-3-16,4-4-6 16,3-7-24-16,7 0-92 15,-4-14-265-15</inkml:trace>
  <inkml:trace contextRef="#ctx0" brushRef="#br0" timeOffset="23158.45">5548 3573 637 0,'0'0'202'16,"0"0"-184"-16,0 0 71 15,0 0 8-15,0 0-9 16,0 0-14-16,-6-16-26 16,6 16-48-16,6 0-1 15,9 0-8-15,3 17 4 16,3 10-3-16,-6 6 4 15,-8-3-10-15,-4-3-1 0,-3-9 6 16,0-10 9-16,3-4 4 16,-1-4 0-16,4 0 0 15,8 0 23-15,11-11-1 16,6-11-8-16,12-2-18 16,0-1-2-16,-4 2-29 15,-3 6-50-15,-12 5-92 16,-8 3-131-16</inkml:trace>
  <inkml:trace contextRef="#ctx0" brushRef="#br0" timeOffset="24638.7">6088 3209 736 0,'0'0'93'0,"0"0"-71"16,0 0 38-16,0 0 20 15,0 0-11-15,0 0-22 16,28 0-28-16,5-3-7 15,12-1 0-15,10 0-4 0,0 4-5 16,-2-2 7-16,-4 1-9 16,-10-2 0-16,-3 1 1 15,-11 0-4-15,-6-1-3 16,-7 0-17-16,-7-3-64 16,-5-1-76-16,0-5-73 15</inkml:trace>
  <inkml:trace contextRef="#ctx0" brushRef="#br0" timeOffset="24867.14">6309 2998 808 0,'0'0'58'0,"0"0"-51"16,0 0 10-16,0 0-9 15,0 0-3-15,-2 76 7 16,2-17 74-16,8 8-40 15,1-2-26-15,3-7-16 16,-2-8-1-16,1-10 1 16,1-10-4-16,-3-12-8 15,4-9-55-15,-1-9-158 16,9-3-294-16</inkml:trace>
  <inkml:trace contextRef="#ctx0" brushRef="#br0" timeOffset="25379.8">7097 2871 862 0,'0'0'136'0,"0"0"-106"15,0 0-21-15,0 0-8 16,0 0 0-16,0 0-1 16,86 18-14-16,-68 25 6 15,-10 8-2-15,-8 1-6 16,0-3-36-16,-21-10 9 16,0-9 39-16,0-12-6 15,9-5 6-15,2-9 4 16,5-3 13-16,5-1 46 15,0 0 12-15,0 0-1 0,6 0-7 16,18-5-40-16,12-4-18 16,13-3 1-16,8 2-2 15,-2 2-8-15,-3 1-2 16,-3 1-63-16,-8 1-135 16,-8-5-116-16</inkml:trace>
  <inkml:trace contextRef="#ctx0" brushRef="#br0" timeOffset="25986.18">7599 2946 336 0,'0'0'737'16,"0"0"-688"-16,0 0-40 15,0 0-18-15,0 0 5 16,0 0-15-16,53 32 11 16,-32-2 3-16,-4 4 5 15,-6-5 0-15,-2-4-16 16,-3-5 11-16,-6-8-5 16,0-7 3-16,0-3 6 15,0-2-4-15,0 0-3 16,0 0 8-16,0-12 14 0,0-10-7 15,0-9-7-15,0-4-5 16,16-2 3-16,5 6-5 16,3 10 1-16,-1 11 0 15,2 10-2-15,-3 0 7 16,-2 12-7-16,-4 13-12 16,-5 2 13-16,-7 0 3 15,-1-1-3-15,-3-5 5 16,0-5 2-16,0-5 0 15,0-6 1-15,0-4 0 16,0-1-1-16,0 0 9 16,0-6 9-16,0-16-14 0,12-9-1 15,12-7-6 1,5-3 6-16,6-1 2 0,-2 7 1 16,-5 12-5-16,-1 8 13 15,-8 13-2-15,-2 2-12 16,-4 8-4-16,-1 16-4 15,-6 7 8-15,-3 2 9 16,-3 3 3-16,0-1-5 16,0-5-2-16,0-3-5 15,0-5-11-15,3-6-108 16,5-10-131-16</inkml:trace>
  <inkml:trace contextRef="#ctx0" brushRef="#br0" timeOffset="26247.08">8465 2802 642 0,'0'0'196'0,"0"0"-187"15,0 0 3-15,-6 86 34 16,4-53-14-16,2 4 8 15,0 0-19-15,0-1-6 16,0-3-8-16,0-3 6 16,0-5-13-16,0-6 1 15,0-6-4-15,0-5-50 0,-1-7-71 16,-5-1-140-16</inkml:trace>
  <inkml:trace contextRef="#ctx0" brushRef="#br0" timeOffset="26469.49">8435 2820 804 0,'0'0'186'0,"0"0"-162"16,0 0 23-16,0 0 29 15,0 0-20-15,0 0-32 16,36-7-16-16,-2 3 0 0,9-2-7 15,-1 2-2 1,-6 3-21-16,-11 1-40 0,-11 0-72 16,-14 7-60-16,0 7-195 15</inkml:trace>
  <inkml:trace contextRef="#ctx0" brushRef="#br0" timeOffset="26639.31">8471 3025 372 0,'0'0'385'0,"0"0"-356"16,0 0 10-16,0 0 78 16,0 0-27-16,0 0-28 0,47 2-20 15,-18-2-20-15,-2 0-22 16,-2 0 0-16,-7 6-63 16,-12 5-158-16,-6 2-253 15</inkml:trace>
  <inkml:trace contextRef="#ctx0" brushRef="#br0" timeOffset="26807.89">8402 3294 819 0,'0'0'78'0,"0"0"-50"16,0 0 78-16,0 0-4 16,0 0-27-16,0 0-48 15,105-15-14-15,-43 2-13 16,4 2-1-16,-6 1-65 15,-13 0-114-15,-18-1-417 0</inkml:trace>
  <inkml:trace contextRef="#ctx0" brushRef="#br0" timeOffset="27486.59">6764 3513 824 0,'0'0'142'0,"0"0"-119"0,0 0 13 15,0 0 17-15,0 0-5 16,0 0-12-16,4 0-3 16,23 0-6-16,23 0-17 15,24-3 5-15,17-5 0 16,24-2-9-16,16-1 3 15,8 3-3-15,6-2-4 16,1 3 3-16,-4 1-5 16,-1 0 3-16,-3 2-3 15,-11 0 0-15,-14 0-2 0,-19-1 1 16,-18 1 0-16,-19 2-2 16,-14 1 6-16,-9 0-2 15,-8-2 2-15,-5 0 2 16,-5 2-2-16,3-2 12 15,-4 1-1-15,0-1-8 16,-1 1-6-16,-5 2 0 16,-1 0-16-16,-5 0-57 15,-3 0-103-15,-10 0-242 16</inkml:trace>
  <inkml:trace contextRef="#ctx0" brushRef="#br0" timeOffset="28138.32">7537 3764 586 0,'0'0'151'0,"0"0"-99"16,0 0 51-16,0 0 27 16,0 0-46-16,0 0-75 15,4-18-9-15,-2 46-28 16,1 12 11-16,3 13 17 16,-3 3 5-16,0-3-2 15,1-1 0-15,-1-9 0 16,0-7-3-16,-1-7 0 0,-2-9 0 15,0-6-2-15,0-7 7 16,0-3-5-16,1-4 2 16,1 0 9-16,2 0 20 15,7-10-2-15,11-15 28 16,9-9-57-16,10-1-13 16,3 6 6-16,-3 11 4 15,-4 9 0-15,-7 9 2 16,-3 0-9-16,-8 11-7 15,-2 10-1-15,-3 4 8 16,-6 4 1-16,-2 2 8 16,-3-2 1-16,1-3 0 15,1-6 3-15,-5-5-3 0,0-7 0 16,0 0-39-16,0-4-56 16,0-4-102-16,-5 0-152 15</inkml:trace>
  <inkml:trace contextRef="#ctx0" brushRef="#br0" timeOffset="28513.86">7359 3878 315 0,'0'0'510'15,"0"0"-411"-15,0 0-66 16,0 0 17-16,0 0 2 16,0 0 1-16,0 0-11 15,0 0-6-15,11 0-14 16,8 0-8-16,8 0 7 15,1-3-1-15,-1-2-9 16,4-2-7-16,2-3 0 0,3-2 1 16,6 0-4-1,1 3-1-15,-4 2-5 0,-3 5-26 16,-6 2-38-16,-7 0-62 16,-6 0-89-16,-5 0-342 15</inkml:trace>
  <inkml:trace contextRef="#ctx0" brushRef="#br0" timeOffset="28854.95">7980 3642 624 0,'0'0'455'0,"0"0"-438"16,0 0-17-16,0 0-9 16,0 0-23-16,67 81 18 15,-65-40 12-15,-2-1 2 16,0-9 2-16,0-9 3 16,5-6-4-16,6-7 2 15,3-3-3-15,11-4 12 16,8-2 27-16,8 0-4 15,6-1-14-15,-1-9-21 16,-4 0 3-16,-3 0-3 16,-8 4-16-16,-3-2-71 15,-4 2-69-15,-9 1-159 0</inkml:trace>
  <inkml:trace contextRef="#ctx0" brushRef="#br0" timeOffset="30224.37">9181 3153 762 0,'0'0'106'0,"0"0"-36"0,0 0 18 15,0 0 0-15,0 0-28 16,0 0-3-16,-3-34-26 15,19 25-22-15,7 1-9 16,10 7-5-16,1 1-4 16,0 18-3-16,0 15 4 15,-7 10-15-15,-6 3 16 16,-4-5-2-16,-5-10 4 16,-1-10 5-16,0-9 0 15,1-6 12-15,7-6-5 16,7 0 5-16,11-7 0 0,8-17-5 15,9-6 1 1,-1-7-7-16,-5-3-1 0,-6-1-28 16,-13-1-66-16,-13 5-120 15,-16 7-89-15</inkml:trace>
  <inkml:trace contextRef="#ctx0" brushRef="#br0" timeOffset="30535.54">9557 3083 734 0,'0'0'203'0,"0"0"-149"15,0 0-32-15,0 0-22 16,0 0-40-16,-17 72 40 15,4-13 14-15,6 3 26 16,7 0-19-16,0-6-17 16,0-9 12-16,9-9-4 15,1-8-11-15,-4-7 8 16,-3-9-5-16,0-1-4 16,-1-5-3-16,-2-2 3 15,0 3-65-15,0-4-64 16,0-5-161-16</inkml:trace>
  <inkml:trace contextRef="#ctx0" brushRef="#br0" timeOffset="30901.56">10379 3207 1040 0,'0'0'129'0,"0"0"-113"16,0 0 10-16,0 0 9 16,0 0-18-16,91-21-11 15,-40 15 5-15,-2 5-11 16,-3 1 0-16,-10 0-59 16,-6 0-47-16,-15 10-57 15,-12 1-81-15,-3 1-317 16</inkml:trace>
  <inkml:trace contextRef="#ctx0" brushRef="#br0" timeOffset="31089.06">10413 3466 760 0,'0'0'132'0,"0"0"-83"15,0 0 41-15,0 0 2 16,0 0-29-16,0 0-32 15,106-14-14-15,-49 6-17 16,6 0-27-16,-2 1-101 16,0-2-184-16,-7-2-412 0</inkml:trace>
  <inkml:trace contextRef="#ctx0" brushRef="#br0" timeOffset="31402.05">11094 3246 577 0,'0'0'292'16,"0"0"-273"-16,-103 52 6 16,73-22 44-16,9 1-29 15,12 1-24-15,9-2-3 16,0 0-13-16,30-2 0 16,10-6 2-16,11-7 0 15,5-10 7-15,1-5-5 16,-3 0-1-16,-5-12 6 15,-10-6-5-15,-11-3 11 0,-10-3-10 16,-13-2 4-16,-5-5-1 16,-12-3 5-16,-15-1 3 15,-7 6-4-15,1 4-6 16,2 11-6-16,6 6-2 16,2 6-29-16,-1 2-59 15,2 0-63-15,5 9-58 16</inkml:trace>
  <inkml:trace contextRef="#ctx0" brushRef="#br0" timeOffset="32789.57">11807 3364 853 0,'0'0'162'0,"0"0"-136"16,0 0-15-16,0 0 26 15,0 0 2-15,0 0-27 16,91-24-6-16,-50 22-3 0,4-2-1 16,1 2-2-1,-2-3 1-15,-4 1 2 0,-7 1-1 16,-9 0-2-16,-9 0-2 16,-6 2 1-16,-5 1-1 15,1 0-48-15,-2-3-112 16,-3-3-244-16</inkml:trace>
  <inkml:trace contextRef="#ctx0" brushRef="#br0" timeOffset="33347.58">12985 3100 804 0,'0'0'20'16,"0"0"-11"-16,0 0 18 16,0 0 25-16,-80-77-10 15,53 68-18-15,0 3-11 16,-1 3 6-16,4 3-2 15,-2 0-14-15,1 0 11 16,3 8-4-16,2 6-8 16,3 3-1-16,4 2 6 0,5 1-6 15,6 1-1-15,2 1-1 16,9 1 1-16,21 3 4 16,10 1 4-16,10 3 1 15,2-1 2-15,-3-2-6 16,-9-1 7-16,-13-2-12 15,-6-2-6-15,-11-7-2 16,-8-5-1-16,-2-3 4 16,0-3-5-16,-18-1 10 15,-8-1 6-15,-12-2 14 16,4 0-5-16,1-6-13 16,6-10 9-16,12-3 22 15,9-7 2-15,6-6-25 16,9-9-10-16,22-1-4 15,10-1 1-15,6 9-9 0,0 8 8 16,-3 6-4-16,-5 10-32 16,-11 6-11-16,-11 1-116 15,-17 1-105-15</inkml:trace>
  <inkml:trace contextRef="#ctx0" brushRef="#br0" timeOffset="33970.92">13081 2835 779 0,'0'0'16'16,"0"0"-6"-16,0 0 47 0,-91-77-35 15,56 65 7-15,-6 8 3 16,-6 2-17-16,-5 2-3 15,0 2-12-15,1 14 8 16,2 11 2-16,6 9 10 16,1 10-5-16,5 6-5 15,3 3 0-15,5 0-2 16,7-1-4-16,10-2 7 16,7-2-10-16,5-1-2 15,0-2 4-15,11-2-3 16,11-2 2-16,5-3 0 0,6-3 3 15,3 1-2 1,4-5-3-16,6-2 4 0,5-6-2 16,3-9 7-16,5-10 6 15,6-6 3-15,0-1 13 16,5-16-13-16,0-3 1 16,1-3-2-16,-6-4-9 15,-2-4-5-15,-6-6 1 16,-8-7 0-16,-4-7-2 15,-5-9-1-15,-6-7-2 16,-6-1-6-16,-8 1-29 16,-8 5 35-16,-12 11-16 0,0 9 6 15,-5 13 11-15,-16 5 0 16,-5 4 18-16,-9 4-5 16,-5 1 3-16,-6 5-9 15,-1 5 3-15,-5 4 6 16,0 1 5-16,3 0-20 15,-2 3-1-15,9 8 0 16,5 3-2-16,10 3-35 16,9 2-89-16,2-2-83 15,7-6-278-15</inkml:trace>
  <inkml:trace contextRef="#ctx0" brushRef="#br0" timeOffset="36050.29">15169 2852 793 0,'0'0'87'0,"0"0"-59"15,0 0 11-15,0 0 32 16,0 0-20-16,0 0-30 16,0 0-2-16,-49-32-19 15,24 50-7-15,-3 10 5 16,1 4 2-16,7 3-2 15,6-1 0-15,9-3 1 16,5-4 1-16,0-3 0 16,15-4 5-16,9-5-5 15,13-3 4-15,6-7 5 16,12-5-1-16,4 0-3 16,-4 0-3-16,-3-10-1 15,-6-4 1-15,-8-1 1 0,-7-5-3 16,-7-2 4-16,-8-4-4 15,-8-2 0-15,-8-2-3 16,0 2-13-16,-6-1-2 16,-11 4 16-16,-6 6-2 15,-4 3-6-15,-3 6 10 16,-3 3-2-16,-1 7 1 16,-1 0 0-16,2 1-1 15,1 16-6-15,0 2 2 16,5 4-55-16,8-3-92 15,12-6-147-15</inkml:trace>
  <inkml:trace contextRef="#ctx0" brushRef="#br0" timeOffset="36513.72">15996 2752 730 0,'0'0'222'0,"0"0"-194"15,0 0 1-15,0 0 20 16,0 0-27-16,0 0-22 0,-85 46 5 15,36-5 4-15,2-1-1 16,9-6-5-16,13-11-3 16,11-8 2-16,6-8-2 15,7-3 0-15,1-4 4 16,0 0 2-16,0 0 5 16,1 0 17-16,18 0-8 15,9 0-9-15,8-2-8 16,2 2-3-16,-5 0-5 15,-3 13 4-15,-3 4-2 16,1 1 0-16,-1 3 1 0,2-4 2 16,-1 0 2-16,-1-4-2 15,-5-3-1-15,-5-2-18 16,-6-2-59-16,0-4-44 16,-2-2-59-16,0 0-383 15</inkml:trace>
  <inkml:trace contextRef="#ctx0" brushRef="#br0" timeOffset="37481.14">16393 2808 742 0,'0'0'133'15,"0"0"-86"-15,0 0 38 16,0 0 19-16,0 0-29 16,0 0-32-16,3-19-26 15,10 15-6-15,6 2-11 16,1 2 0-16,1 0-3 15,-4 6-5-15,-6 15-5 0,-6 7 6 16,-5 4 0-16,0 3-5 16,-18-4 11-16,0-5-3 15,0-8 4-15,5-4 5 16,4-10-5-16,6-1-1 16,3-3 1-16,0 0 8 15,0 0-3-15,3-13 2 16,18-12-7-16,12-11-36 15,9-3 22-15,4-1 6 16,-3 5 0-16,-6 11-22 16,-14 13 29-16,-12 10-6 15,-9 1 3-15,-2 18-26 16,0 12 20-16,-2 3 7 16,-5 3 3-16,4-9 11 15,3-4-3-15,0-10 10 0,2-3-3 16,11-3 4-16,2-4 7 15,7-3-1-15,5 0-1 16,1 0-10-16,2-6-14 16,0-7-9-16,-5-1-75 15,-5-3-141-15,-7 3-220 16</inkml:trace>
  <inkml:trace contextRef="#ctx0" brushRef="#br0" timeOffset="37826.69">17279 2758 649 0,'0'0'324'16,"0"0"-318"-16,0 0-6 15,0 0 0-15,-86 57 43 16,31-20 3-16,4 3-21 15,5-7-13-15,13-6-8 16,13-10 0-16,8-8-3 16,9-4 5-16,3-5-1 15,0 0-4-15,0 0 8 16,15 0 4-16,11 0 0 16,9 0 1-16,3 0-13 15,-1 1 3-15,-4 6-4 16,-2 4 3-16,-2 2-3 0,-3-1-6 15,0 2-6-15,-4-3-92 16,1-6-80-16,-4-5-257 16</inkml:trace>
  <inkml:trace contextRef="#ctx0" brushRef="#br0" timeOffset="38178.75">17715 2716 972 0,'0'0'71'0,"0"0"-70"16,-2 79-1-16,-10-35 1 15,1 1 4-15,3 0 3 16,4-5 13-16,4-7 1 15,0-6-6-15,0-7-3 16,1-6-1-16,11-4-2 16,7-4 4-16,8-2 6 15,11-4 8-15,11 0-5 16,3 0-10-16,5 0-6 0,-5 0-2 16,-7 0-5-1,-10 0 0-15,-13 0-16 0,-8 3-39 16,-9 2-90-16,-5-2-90 15,0-3-236-15</inkml:trace>
  <inkml:trace contextRef="#ctx0" brushRef="#br0" timeOffset="39951.36">24390 6439 488 0,'0'0'191'0,"0"0"-178"15,0 0 16-15,0 0 62 16,0 0-9-16,0 0 1 16,0 0-21-16,9-40-33 15,-8 40-16-15,-1 0-8 16,2 0-5-16,-1 15-13 15,5 15 1-15,0 11 12 16,2 5 13-16,-2 1-3 0,1-2-4 16,2-5-2-1,-2-8-3-15,3-6-1 0,-2-8 3 16,-2-7-2-16,2-4 11 16,-4-3-9-16,1-2 6 15,-1-1 2-15,2-1 7 16,-1 0 13-16,4 0 1 15,1-1-2-15,5-12-2 16,3-5-6-16,1-7-1 16,5-8-7-16,-2-5-9 15,1-3 2-15,1 0-7 16,-6 6 0-16,-6 7 2 16,-6 9 6-16,-3 8-2 15,-3 6 0-15,0 1-6 0,0 2-5 16,0 2-4-16,0-2-15 15,0 1-50-15,-5 1-38 16,-4 0-158-16,2 0-311 16</inkml:trace>
  <inkml:trace contextRef="#ctx0" brushRef="#br0" timeOffset="40306.92">24907 6515 312 0,'0'0'561'16,"0"0"-472"-16,0 0-53 16,0 0 37-16,0 0-7 15,0 0-13-15,32 4-27 16,-7-4-13-16,9 0-8 16,8 0 2-16,3 3-7 0,-6 0-1 15,-6 3-14-15,-7 1-74 16,-12 2-67-16,-12 1-60 15,-2-1-217-15</inkml:trace>
  <inkml:trace contextRef="#ctx0" brushRef="#br0" timeOffset="40508.93">24830 6719 639 0,'0'0'324'0,"0"0"-289"16,0 0-13-16,0 0 54 16,0 0-19-16,93-4-23 15,-43 2-25-15,2-1-9 0,-4 0 0 16,-3-1-77-16,-12-4-164 16,-15-3-484-16</inkml:trace>
  <inkml:trace contextRef="#ctx0" brushRef="#br0" timeOffset="40978.68">25579 6522 891 0,'0'0'55'0,"0"0"-52"15,0 0-3-15,-103 30 10 16,76-13 9-16,5 8 5 16,4 0-11-16,7 3-8 15,7-1-5-15,4 2 0 16,1-4 5-16,19 0 0 15,7-6-2-15,4-5 5 16,6-3-3-16,3-4 5 16,-1-5-6-16,2-2 3 15,-1 0 2-15,-4-8 1 0,-7-6 2 16,-6-6-3-16,-4-5 18 16,-10-7-5-16,-6-3-16 15,-3-2-2-15,0 3 3 16,-21 1 25-16,-9 7-31 15,-4 5 2-15,-3 6-3 16,1 10-3-16,3 5-1 16,2 0-12-16,3 8-48 15,5 8-41-15,5-3-124 16</inkml:trace>
  <inkml:trace contextRef="#ctx0" brushRef="#br0" timeOffset="45335.83">3846 5003 685 0,'0'0'151'0,"0"0"-130"0,0 0-8 16,0 0 38-16,0 0 15 15,0 0-9-15,0 0 4 16,0-2-31-16,0 0-7 16,0 2-18-16,9-2 5 15,13-4-8-15,17-3 8 16,27-5-7-16,13-4 7 16,4-2-1-16,1 0-6 15,-4 5 2-15,-11 1 0 16,-14 6-5-16,-13 2 0 15,-15 3-3-15,-11 3-16 16,-8 0-62-16,-8 0-88 16,0 9-57-16,-8-1-282 0</inkml:trace>
  <inkml:trace contextRef="#ctx0" brushRef="#br0" timeOffset="45593.14">4304 4940 737 0,'0'0'169'15,"0"0"-142"-15,0 0-11 16,0 0-16-16,0 0 1 16,-5 73-1-16,5-20 51 0,0 0-34 15,9-4-9 1,0-7-1-16,-1-10-5 0,-1-8 2 15,1-6-3-15,-4-5 3 16,1-3-4-16,-2-4-25 16,5-6-148-16,3 0-111 15</inkml:trace>
  <inkml:trace contextRef="#ctx0" brushRef="#br0" timeOffset="46228.96">4559 4934 590 0,'0'0'412'0,"0"0"-344"0,0 0-59 16,0 0-9-16,0 0-3 16,0 0 3-16,6 98 6 15,-3-52 3-15,-1 2-4 16,-2-4-4-16,0-5 1 15,0-6-2-15,0-8 0 16,0-6 0-16,-5-8-1 16,-1-5 0-16,3-5 1 15,3-1 6-15,0 0 6 16,0 0 21-16,0-18 13 16,0-12-30-16,0-5-16 15,22 4-2-15,11 9-1 0,6 15 3 16,6 7-7-16,4 5 0 15,0 14 7-15,-4 6 0 16,-3-1 1-16,-2-4 0 16,-7-2 2-16,-5-6-2 15,-5-5-1-15,-7-1 9 16,-5-5-9-16,-6-1 0 16,-3 0-3-16,-2 0-14 15,0-12-3-15,0-10-28 16,-6 0-18-16,-9 0 26 15,-3 5 11-15,0 5 26 16,0 9 3-16,3 3 23 16,-1 2-13-16,1 18-7 15,0 5 15-15,6 3-1 0,3 1-2 16,6-1-9-16,0-5-4 16,0-3 4-16,8-3 5 15,7-5-3-15,4-1-5 16,9-4 11-16,8-1 6 15,12-4-17-15,6-2 6 16,4 0 10-16,0 0-13 16,-12-5-6-16,-10-2-10 15,-18-2-155-15,-15-3-216 16</inkml:trace>
  <inkml:trace contextRef="#ctx0" brushRef="#br0" timeOffset="47235.74">6139 4932 617 0,'0'0'219'15,"0"0"-180"-15,0 0-24 16,0 0 37-16,0 0-17 15,0 0-10-15,-91-41-14 16,65 60 2-16,1 7-9 16,6 5-4-16,5 0 2 0,4-1 1 15,7-5-1-15,3-6 4 16,0-6-4-16,0-4 3 16,9-5 0-16,3-3 5 15,3-1-3-15,4 0-6 16,-3 0 6-16,-2-8-2 15,-2-5-2-15,-2-2 0 16,-4 0 2-16,-1 2 3 16,-4 4-8-16,-1 3 2 15,0 6-4-15,0 0-4 16,0 0-16-16,0 14 2 16,0 19-6-16,0 16 24 15,2 13 2-15,-1 5 3 16,1 1-1-16,-2-5-2 0,0-5 0 15,-5-10 0-15,-8-10 0 16,-2-11 0-16,3-9 17 16,0-5 3-16,2-7-6 15,-1-5 15-15,-2-1 13 16,1 0 19-16,-3-18-10 16,0-11-24-16,10-7-16 15,5-2-4-15,0-2-4 16,17 6 1-16,13 3 2 15,13 6-6-15,-1 4-10 16,-2 5 8-16,-4 5 0 16,-12 5-14-16,-3 5-43 15,-6 0-41-15,-2 1-50 0,-10-5-125 16</inkml:trace>
  <inkml:trace contextRef="#ctx0" brushRef="#br0" timeOffset="47624.7">6414 5201 642 0,'0'0'370'0,"0"0"-326"16,0 0-15-16,0 0 20 15,0 0-18-15,0 0-11 0,55-13-17 16,-42 5-2-16,-1 2-1 15,-9 2-8-15,0-2-54 16,-3-2 0-16,0-2-33 16,-12-2-29-16,-6 1 79 15,-4 5 23-15,-1 4 22 16,1 2 2-16,3 0 18 16,2 7 9-16,1 10 11 15,7 5 13-15,1 7-15 16,5 2-2-16,3 0 1 15,0-3-7-15,14-1-7 16,8-6-4-16,6-2-4 16,5-6 0-16,5-3-7 15,-1-2 9-15,2-4-17 0,-1-4-47 16,-6 0-137-16,-14-2-158 16</inkml:trace>
  <inkml:trace contextRef="#ctx0" brushRef="#br0" timeOffset="47998.87">6704 5178 795 0,'0'0'185'0,"0"0"-172"16,0 0-13-16,0 0-12 16,0 0 1-16,0 0 5 15,72 78 6-15,-64-44 5 0,0-3-3 16,-2-3-2-16,-4-5 6 15,-1-10-6-15,-1-8-3 16,0-3 3-16,0-2 5 16,0 0 19-16,0-7 37 15,9-22 30-15,11-11-91 16,6-13 2-16,10-1-3 16,5 2 1-16,-5 14 0 15,-5 14 4-15,-7 14 0 16,-4 10-4-16,-3 0-1 15,-1 13-17-15,-2 14 7 16,-1 5 11-16,-2 5 16 0,-4 0-5 16,-2-5-8-1,2-3-6-15,-6-4-3 0,1-4-82 16,-2-8-123-16,0-8-390 16</inkml:trace>
  <inkml:trace contextRef="#ctx0" brushRef="#br0" timeOffset="49243.54">7328 5257 178 0,'0'0'716'0,"0"0"-693"16,0 0-11-16,112-9 50 16,-85 2-7-16,-5-2-32 15,-7 2-16-15,-9 2-3 0,-3-1-4 16,-3-1-2-16,0-3-68 15,-11-1-63-15,-8 1 69 16,0 0 18-16,2 1 43 16,4 4 4-16,4 4-1 15,0 1 28-15,6 0 7 16,-2 5-14-16,3 13 5 16,2 5 0-16,0 3-7 15,0 0 13-15,10-2-3 16,5-5-4-16,4-2-5 15,2-6 11-15,-1-3-18 16,-1-7 8-16,2-1 7 16,-3 0-23-16,-2-3 6 15,-1-13-5-15,-4-4 2 16,-4-6-8-16,-4-4-19 0,-3-7-5 16,0-7-6-16,-16-3 1 15,-4 7-1-15,2 8-2 16,3 11 32-16,2 13 13 15,4 6-5-15,0 2-5 16,-1 3-3-16,-1 13-4 16,2 4 4-16,-1 1 0 15,8 0 19-15,2-1-2 16,0-3-6-16,0-4 4 16,0-4-1-16,5-1-5 0,14-6 1 15,8-2-1 1,13 0 5-16,9-19 14 0,8-9-4 15,4 0-12-15,-4-2-7 16,0 7-3-16,-8 7-2 16,-9 6 2-16,-8 10-2 15,-7 0-5-15,-4 14-6 16,-8 13-5-16,-2 7 5 16,-1 3 11-16,-4 0 7 15,-1-4-2-15,1-5-4 16,4-8 0-16,-1-6 2 15,3-4 1-15,10-4-1 16,8-6 5-16,12 0-4 16,6-2-4-16,-2-13-13 15,-6-4 6-15,-10-4 5 0,-9-4-8 16,-6 2-6-16,-11 2-3 16,-4 7 10-16,0 4-11 15,-22 7 20-15,-5 5 6 16,-4 0-6-16,0 14 3 15,5 6-2-15,4 2 1 16,4-2 1-16,9 2-3 16,3-5 0-16,6-3-1 15,0-4 1-15,4-5 0 16,14 0 1-16,9-5-1 16,3 0 0-16,0-6-39 15,-3-9-7-15,-5-5-5 0,-1-2 51 16,-6 4-1-16,-2 4 1 15,-4 3 0-15,-1 7 9 16,-2 2 0-16,2 2-5 16,3 0-3-16,6 2 4 15,3 10 5-15,9 2 7 16,2 1-3-16,2-1-1 16,3-2 0-16,-2-3-5 15,-1-3 1-15,1-6 6 16,-4 0 3-16,-6-18-3 15,0-10-2-15,-5-10-2 16,-7-10-11-16,-3-10-3 16,-3-9-11-16,-6-5 9 15,0 2-5-15,0 13 10 16,0 18 6-16,-4 21 49 0,2 13-11 16,1 5-18-16,-2 0-26 15,-5 19-9-15,-3 22-10 16,-3 18 19-16,0 13 15 15,1-1-12-15,10 0 7 16,1-5-1-16,2-6-8 16,0-5 1-16,8-13 0 15,8-12-2-15,5-10-16 16,-1-15-95-16,-1-5-191 16</inkml:trace>
  <inkml:trace contextRef="#ctx0" brushRef="#br0" timeOffset="50428.16">9597 4792 339 0,'0'0'666'0,"0"0"-643"0,-94-4-19 16,42 19-8-16,-2 10 7 16,11 2-6-16,10 0 3 15,17-3-7-15,13-2 3 16,3-2 0-16,9 2 4 16,19-1 4-16,12 1-3 15,4 3 5-15,1 1 0 16,-7 4-6-16,-8-2 0 15,-13-2-1-15,-10-1-7 16,-7-7 3-16,0-2-8 16,-18-6 13-16,-6-4 3 0,5-2 12 15,8-4 16-15,5 0 20 16,6-23 14-16,0-11-65 16,27-8-37-16,17-4 13 15,9 3 4-15,7 7 8 16,-2 10-5-16,-10 9 6 15,-14 8 11-15,-16 6-2 16,-12 3 0-16,-6 0-21 16,0 0 6-16,-9 15-3 15,-10 3 20-15,-1 2 14 16,2 1-4-16,8-3-5 16,7 1-2-16,3-2 4 15,0-4-7-15,19-1 2 16,13-4 6-16,5-6-7 0,8-2 8 15,-2 0 2-15,-6-2-10 16,-10-10-1-16,-12-1-2 16,-9-3-6-16,-6 1 5 15,-9 0-55-15,-15-1 12 16,-6 4 31-16,1 7 15 16,8 3 16-16,9 2 19 15,9 0-12-15,3 0-5 16,0 0-13-16,12 0-5 15,18 0 0-15,13-2 0 16,11-6 15-16,4-3-3 16,-2-1-6-16,-5-7-2 15,-6-2-3-15,-8-6 7 0,-8-6-2 16,-12-11-6-16,-8-11-17 16,-7-6-40-16,-2-2 42 15,0 2 13-15,-9 14 4 16,1 15 62-16,2 15-41 15,2 11 37-15,4 6-29 16,0 0-31-16,0 8-3 16,-3 25-19-16,-1 18 22 15,-1 14 38-15,2 5-3 16,3-2-16-16,0-6-10 16,0-10-3-16,0-6-3 15,6-9-1-15,2-8-1 0,-1-2-1 16,-3-7-57-16,-1-5-93 15,-3-10-146-15</inkml:trace>
  <inkml:trace contextRef="#ctx0" brushRef="#br0" timeOffset="50788.19">10488 4864 742 0,'0'0'267'16,"0"0"-267"-16,0 0 0 15,0 0 1-15,19 72 1 16,-11-52 0-16,2 0 3 16,1-4 23-16,-1 1-25 15,2-4 3-15,-3-3-6 16,-3-2-2-16,-1-6-21 0,0-2-45 16,0 0 11-16,2-12 57 15,4-12-16-15,5-6 7 16,3 0 9-16,-5 6 16 15,1 5 55-15,0 9-27 16,-5 6-17-16,7 4-27 16,-1 0-1-16,2 9-6 15,1 9 7-15,-4 5 0 16,0 2 8-16,0-1-7 16,-3-1 0-16,3 0-1 15,-1-5 0-15,0-6-71 16,-3-9-108-16,-2-3-567 0</inkml:trace>
  <inkml:trace contextRef="#ctx0" brushRef="#br0" timeOffset="51047.02">11107 4542 907 0,'0'0'147'15,"0"0"-127"-15,0 0 40 16,0 0-9-16,0 0-51 0,0 0-21 16,0 74 21-1,3-6 2-15,3 7 12 0,0-3-8 16,-1-6-2-16,-1-12-2 16,0-8 1-16,-4-9-3 15,0-7-18-15,0-8-73 16,-4-5-41-16,-8-11-152 15</inkml:trace>
  <inkml:trace contextRef="#ctx0" brushRef="#br0" timeOffset="51344.22">11031 4824 520 0,'0'0'571'0,"0"0"-502"16,0 0-65-16,0 0-4 15,0 0 5-15,125-7 6 16,-68 7 2-16,-2 0-12 16,-4 0 1-16,-9 0-1 15,-11 0-2-15,-7 0-6 16,-12 0 1-16,-8 0 1 16,-1 9-12-16,-3 9-13 15,0 8 2-15,0 5 28 16,0 2 4-16,0-7-2 15,0-2 1-15,0-5 0 16,-1-5-3-16,-1-2 0 0,-1-3-37 16,0-8-108-16,2-1-199 15</inkml:trace>
  <inkml:trace contextRef="#ctx0" brushRef="#br0" timeOffset="51491.35">11537 4700 623 0,'0'0'442'0,"0"0"-442"16,0 0-127-16,0 0 32 15,0 0 12-15,0 0-73 16,16-4-370-16</inkml:trace>
  <inkml:trace contextRef="#ctx0" brushRef="#br0" timeOffset="52192.26">11653 4695 786 0,'0'0'70'16,"0"0"-66"-16,0 0 0 15,0 0 81-15,-79 100-21 16,63-65-34-16,5 0-13 16,5-2-12-16,5-5-2 15,1-4 1-15,0-6-2 16,3-5 5-16,10-6-4 15,8-3 2-15,3-4 0 16,3 0-5-16,-3-10-1 16,-2-9-4-16,-3-8 1 0,-8-5 3 15,-7-5-30-15,-4-6-8 16,0 3-11-16,-7 7 50 16,-8 8 3-16,3 13 25 15,1 8-19-15,-2 4 9 16,-2 6-15-16,-3 17-3 15,0 10-2-15,1 2 2 16,6 0 0-16,2-2 3 16,9-5-3-16,0-7 0 15,0-5 0-15,4-5-1 16,7-3-27-16,3-6-1 16,5-2-33-16,5 0-24 15,4-19 53-15,5-7 33 0,3-5 11 16,0 0-6-1,1 5 4-15,-6 4 15 0,-5 9 13 16,-9 9 7-16,-6 4-41 16,-2 0-3-16,1 15-6 15,-2 9 6-15,-2 1 13 16,-6 1 1-16,0-2-14 16,0-7 6-16,0-1-5 15,0-6 1-15,-2-6 0 16,2-1 0-16,0-3-2 15,0 0-13-15,0-9 13 16,18-13 8-16,6-8-8 16,6-1 0-16,0 4 31 0,-2 4 9 15,-4 10 8 1,-2 7-17-16,-5 6-4 0,-1 0-19 16,-5 1-1-16,0 12 4 15,-5 4-7-15,-3 2-4 16,-3 6 0-16,0 1 0 15,-6 0-51-15,-16-9-143 16,-3-6-622-16</inkml:trace>
  <inkml:trace contextRef="#ctx0" brushRef="#br0" timeOffset="52696.91">12578 4468 43 0,'0'0'635'0,"0"0"-625"15,-87-36-5-15,74 35 19 16,7 1 48-16,3 10-45 16,-1 19-26-16,2 15 38 15,2 11 41-15,0 8-30 16,3 7-21-16,8-3-5 16,-2-2-12-16,1-7-5 15,-2-8 2-15,-1-7-7 0,-2-5 0 16,-4-5-2-1,-1-5-25-15,0-8-106 0,-7-13-106 16,-7-7-374-16</inkml:trace>
  <inkml:trace contextRef="#ctx0" brushRef="#br0" timeOffset="52874.95">12366 4928 727 0,'0'0'291'0,"0"0"-248"15,0 0 8-15,0 0 20 16,0 0-15-16,0 0-32 16,124-42-9-16,-58 31-12 0,2 1-3 15,-2 2-7-15,-8-1-75 16,-13-1-230-16,-18-4-429 16</inkml:trace>
  <inkml:trace contextRef="#ctx0" brushRef="#br0" timeOffset="53452.42">12835 4782 357 0,'0'0'677'16,"0"0"-635"-16,0 0-37 16,0 0 7-16,107-11 22 15,-69 1-8-15,-1 2 6 16,-6 2-20-16,-7-2-11 0,-8 4-1 15,-5 1 0-15,-8-5-15 16,-3-2-8-16,0-2-28 16,0-4-63-16,-15 2 32 15,-7 3 60-15,-2 7 21 16,1 0 2-16,-1 4-1 16,2 0 10-16,2 10 8 15,4 7 8-15,4 5-9 16,2 2-10-16,8 1 2 15,2 3-4-15,2-1 13 0,23-5 2 16,11-2 2 0,13-4 4-16,12-7-10 0,7-4-1 15,-3-5 1-15,-7 0-9 16,-12 0-1-16,-14-13 5 16,-13-4-5-16,-8-3 2 15,-10-2-8-15,-1 0-31 16,-7 3-10-16,-11 3 37 15,-1 8 4-15,2 3-2 16,4 5-3-16,2 0 3 16,4 0-5-16,4 0 3 15,-3 0 4-15,6 0-2 16,0 0 2-16,0 0-1 16,0 0 2-16,0 0-1 15,0 0 4-15,0 0 2 0,0 0-6 16,-2 0-1-16,-2 0 1 15,-4 0-30-15,-2 0-99 16,-6-1-74-16,-4-5-141 16</inkml:trace>
  <inkml:trace contextRef="#ctx0" brushRef="#br0" timeOffset="54284.27">13132 4692 318 0,'0'0'303'15,"0"0"-261"-15,0 0 27 16,0 0 42-16,0 0 3 16,0 0-51-16,37 0-2 0,-37-2-33 15,0 1-6-15,-10-3-22 16,-10 3-8-16,-5 1 6 16,-7 0-2-16,1 4 3 15,1 11 0-15,5 6-5 16,3 4 6-16,3 4 3 15,8 0-2-15,6-2-1 16,5-4 2-16,0-5 0 16,12-4 0-16,12-2 10 15,9-4 0-15,13-7 0 16,6-1-4-16,-1 0 2 16,-2-6-8-16,-11-6-1 0,-10-3-2 15,-10-3-5 1,-9-7-17-16,-9-3-22 0,0 0-6 15,-6 3 22-15,-9 7 25 16,3 7 4-16,0 7 0 16,5 2 10-16,4 2-10 15,1 0 4-15,2 0-4 16,0 4 0-16,0 6-1 16,0 6 3-16,12-3 12 15,4-1 0-15,1-1-3 16,-1-7 8-16,-4-3-4 15,0-1 14-15,-6 0-14 16,0-1 5-16,-1-14 4 0,-2-4-10 16,-2-6-13-1,-1-4-1-15,0-2-9 0,-10-4-1 16,-11-3-2 0,-2-1-1-16,-4 5 1 0,-1 9 10 15,4 9 2-15,-1 7 6 16,7 4 0-16,2 3-3 15,5 2-4-15,5 0 4 16,3 0-6-16,0 0 0 16,3 1-3-16,0 6 4 15,0 3 2-15,6-3 2 16,5 3 0-16,9-4 8 16,6-2-10-16,8-4 2 15,5 0 4-15,-3-1 6 0,0-9-4 16,-7 0-5-16,-3 2 2 15,-1 4-4-15,-1 4-1 16,-3 0-1-16,1 13-3 16,-3 13-4-16,-5 10 8 15,-5 5 8-15,-3 3 9 16,-5 3-6-16,-1-3-5 16,0 0-4-16,0-4-2 15,0-8-60-15,-5-12-152 16</inkml:trace>
  <inkml:trace contextRef="#ctx0" brushRef="#br0" timeOffset="55386.51">13858 4692 979 0,'0'0'181'16,"0"0"-181"-16,0 0-16 15,0 0 16-15,0 0 9 16,108-19-1-16,-53 9 3 15,2 0 7-15,-2 4-5 0,-7-2-10 16,-7 1-3 0,-8 2 3-16,-9 0-2 0,-8-1-1 15,-5 0-4-15,-4-2 3 16,-2-2 0 0,-2 0-4-16,-2-2-6 0,-1 2 9 15,0 3 2-15,-1-3 28 16,-13 2-11-16,-4 1-14 15,-5 0 2-15,-4 3-4 16,-1 4-1-16,0 0-1 16,0 6-1-16,1 13-6 15,3 2 6-15,5 2 1 16,10 5-1-16,9-1-6 16,0-1 3-16,19 3 4 15,17-5 1-15,16-6 6 0,12-7 4 16,14-5-10-16,9-6 7 15,-1 0-7-15,-8-10 5 16,-12-9 2-16,-14-5-7 16,-13-5-9-16,-14-1 1 15,-9 4-8-15,-13 6 11 16,-3 7-21-16,0 8 23 16,-9 4 2-16,-7 1-3 15,-5 0-4-15,3 8 7 16,-1 13-2-16,2 1-1 15,4 6 4-15,4-1-2 16,4-4 0-16,5-2 0 16,0-7 2-16,0-3-2 0,9-7 5 15,2-4 7-15,8 0-4 16,-1-2-5-16,2-15 7 16,0-5-5-16,3-4-2 15,-4 1-2-15,-1 2-4 16,-4 8 2-16,-1 8 3 15,-1 7 0-15,3 0-7 16,3 12-7-16,2 16-3 16,3 8 8-16,-4 6 7 15,2-1-1-15,-3-3 3 16,0-7 2-16,-3-8-2 16,-2-8 1-16,-1-6 1 15,-3-5 11-15,-3-4 16 16,0 0 16-16,2 0-4 0,5-11 24 15,2-10-11-15,3-10-17 16,-2-7 5-16,2-13-7 16,-4-4-14-16,0-5-21 15,-3 10 0-15,-3 13-21 16,-5 15-14-16,-3 13-49 16,0 9-63-16,-6 0-203 15</inkml:trace>
  <inkml:trace contextRef="#ctx0" brushRef="#br0" timeOffset="56436.26">15983 4501 214 0,'0'0'643'16,"0"0"-614"-16,0 0-14 16,0 0 33-16,-93-74 5 15,60 66-18-15,0 6 18 16,2 2-10-16,3 0-27 16,4 14-12-16,7 3-1 15,6-1-1-15,6 2 0 16,5 1-4-16,0 3 4 15,19 2 1-15,13 1 0 16,5 5-2-16,1 0 13 0,-3 1-13 16,-6-2 1-16,-13-3-2 15,-10-5-2-15,-6-3-12 16,0-8 8-16,-12 1 5 16,-10-5 1-16,-2-6 6 15,-4 0 18-15,1 0 10 16,7-13-22-16,8-7 14 15,12-8 13-15,0-10-39 16,30-6-3-16,13-1-31 16,8 2 17-16,4 7 10 15,2 7 10-15,-5 5-4 16,-7 7 2-16,-9 1 0 16,-14 4 2-16,-10 4 3 0,-7-2 0 15,-5-5 12 1,0-3-18-16,-5-5-15 0,-11-5 3 15,-8 2 1-15,-7-4-2 16,-8 3-8-16,-7 3-1 16,-4 6 1-16,1 5 6 15,3 10 15-15,-2 3-8 16,1 1 13-16,0 20-5 16,5 11 0-16,2 15-2 15,9 11-3-15,10 6 5 16,7 9 9-16,11-3-9 15,3 1 7-15,3-4-7 0,18-3 1 16,9-6 0-16,7-12 1 16,7-9-2-16,8-9 4 15,3-11-4-15,8-11 2 16,11-6-1-16,11-2 6 16,6-22-2-16,2-7 3 15,-5-13-3-15,-9-10-4 16,-8-10 4-16,-12-4-2 15,-14 5-3-15,-14 6 7 16,-15 8-7-16,-14 10-11 16,-2 5 4-16,-18 5 7 15,-15 7 9-15,-9 0 0 16,-8 3 0-16,-7 2-7 16,-4 4 0-16,-2 5 7 15,0 7-6-15,1 1-2 0,2 0-2 16,4 16-16-16,9 5-55 15,11 1-108-15,9-4-390 16</inkml:trace>
  <inkml:trace contextRef="#ctx0" brushRef="#br0" timeOffset="58424">3761 6601 634 0,'0'0'381'0,"0"0"-320"15,0 0-54-15,0 0 64 16,0 0-20-16,0 0-13 16,-3-54-12-16,22 36-10 15,8-2-16-15,6 4-2 16,4 7 1-16,-1 9-4 16,-2 0-1-16,-4 13 4 0,-8 15-14 15,-3 6 4 1,-2 1 6-16,-3-4 6 0,4-8 1 15,1-7 6-15,5-8 1 16,6-8 9-16,16 0 8 16,9-11 3-16,12-12-10 15,2-6-5-15,-5-1-5 16,-10-1-8-16,-15-1 2 16,-8-5-1-16,-10-3-1 15,-9 0-34-15,-11 8-32 16,-1 9-27-16,-12 13-60 15,-19 10-282-15</inkml:trace>
  <inkml:trace contextRef="#ctx0" brushRef="#br0" timeOffset="58726.2">4241 6341 974 0,'0'0'106'0,"0"0"-86"16,0 0-20-16,0 0-28 15,0 0 21-15,-21 118 7 16,14-56 32-16,7 3-22 16,0 3 11-16,1-5-11 15,10-8-8-15,-2-9 5 0,1-9-3 16,-4-10-3-16,-1-6 3 15,-4-6 1-15,1-5-5 16,-2-7-4-16,0-2-30 16,0-1-24-16,-2 0-80 15,-7 0-92-15</inkml:trace>
  <inkml:trace contextRef="#ctx0" brushRef="#br0" timeOffset="59232.87">4736 6811 542 0,'0'0'530'0,"0"0"-476"0,0 0-14 15,0 0 41-15,0 0-15 16,0 0-31-16,-10-27-35 15,13 27-6-15,6 6-14 16,3 17-29-16,1 13 32 16,-8 9-15-16,-5 6-29 15,-12-2 12-15,-9-7 28 16,0-11 10-16,6-14 11 16,8-10 2-16,4-6-2 15,3-1 29-15,0 0 27 16,3 0 20-16,18-14-19 15,10-4-43-15,11-4-13 0,7 2 3 16,0 5-4-16,-1 3 0 16,-5 0-24-16,-4 4-86 15,-8-2-120-15,-7-3-257 16</inkml:trace>
  <inkml:trace contextRef="#ctx0" brushRef="#br0" timeOffset="59522.1">5465 6588 235 0,'0'0'1005'0,"0"0"-962"16,0 0-41-16,0 0-2 16,0 0 8-16,88-25 1 15,-44 16-7-15,1 3-2 16,-6 5-18-16,-9 1-64 16,-8 0-37-16,-14 12-107 15,-8 3-117-15</inkml:trace>
  <inkml:trace contextRef="#ctx0" brushRef="#br0" timeOffset="59680.2">5608 6802 730 0,'0'0'151'0,"0"0"-133"0,0 0 65 16,0 0 38-16,0 0-20 16,0 0-33-16,118-18-45 15,-66 6-23-15,-3-1-2 16,-3 1-56-16,-7 0-95 15,-14-6-430-15</inkml:trace>
  <inkml:trace contextRef="#ctx0" brushRef="#br0" timeOffset="60553.12">6624 6334 407 0,'0'0'386'0,"0"0"-343"16,0 0-40-16,0 0 37 15,-82 108 51-15,61-59-42 16,0 2-27-16,7-1 7 16,1-6-20-16,6-6-8 15,-1-8 9-15,1-9 1 16,7-8 6-16,-3-8-7 16,3-4-4-16,0-1-1 15,0 0 7-15,0 0 8 16,0-1 20-16,0-15 10 0,12-14-36 15,4-13-8 1,5-8-4-16,4-11-3 16,2-10 1-16,1 0 0 0,-2-2-1 15,-2 10 2-15,-3 15 0 16,-6 15-1-16,-2 14 0 16,-7 7-2-16,-3 8 1 15,0 3 1-15,-3 2 1 16,0 0-1-16,3 0-10 15,0 17-16-15,4 14 9 16,4 13 17-16,1 7 0 16,6 4 3-16,-3-5 1 15,1-4-4-15,5-3 3 16,-6-5 1-16,1-5-3 16,-4-5 0-16,-3-5-1 0,-2-4-3 15,-4-4-4-15,-3-2-63 16,0-1-55-16,-11-3-93 15,-9-5-410-15</inkml:trace>
  <inkml:trace contextRef="#ctx0" brushRef="#br0" timeOffset="60764.55">6497 6625 642 0,'0'0'470'16,"0"0"-378"-16,0 0-38 16,0 0 15-16,0 0-48 0,80-31-14 15,-21 12-7-15,15 1 2 16,10 3-7-16,1 2-55 16,-11-1-142-16,-20-2-784 15</inkml:trace>
  <inkml:trace contextRef="#ctx0" brushRef="#br0" timeOffset="61528.86">7486 6242 1064 0,'0'0'51'0,"0"0"-39"15,-83-10-10-15,50 12 11 16,3 17-13-16,7 1 5 15,6 4-1-15,9-1-4 16,7-1 0-16,1-1-4 16,7-2 4-16,18 2 3 15,8-4 2-15,6 2 3 16,3 1-1-16,-5-1-6 16,-10 0-1-16,-12-3-14 0,-7-1 1 15,-8-5-4 1,0-1 1-16,-17-2 16 0,-5-1 2 15,1-5 6-15,7-1 3 16,7 0 24-16,4-17 11 16,3-8-25-16,12-8-21 15,21-1-8-15,10-1-1 16,8 3 8-16,1 4-8 16,0 5-6-16,-3 7 14 15,-7 9-1-15,-13 6 2 16,-13 1-6-16,-10 1-15 15,-5 16-7-15,-1 8 22 0,0 6 5 16,0-1 2-16,0 2 4 16,0-3-4-16,3-5 0 15,-1-4-1-15,4-4 0 16,-6-7 0-16,4-3-8 16,-1-3-35-16,2-3-62 15,-1 0-95-15,-1-14-386 16</inkml:trace>
  <inkml:trace contextRef="#ctx0" brushRef="#br0" timeOffset="61683.44">7911 6156 1021 0,'0'0'74'0,"0"0"-74"0,0 0-31 16,0 0-37-16,0 0-107 15,0 0-143-15</inkml:trace>
  <inkml:trace contextRef="#ctx0" brushRef="#br0" timeOffset="62070.41">8019 6310 621 0,'0'0'366'16,"0"0"-323"-16,0 0 27 15,0 0 2-15,0 0-31 16,0 0-29-16,82-43-12 0,-55 43-9 16,-1 6 0-16,-4 15-8 15,-5 7-6-15,-9-2-6 16,-5-1 2-16,-3-3 17 16,0-7 3-16,0-5 1 15,0-1 2-15,-6-6 1 16,4-1 3-16,2-2 0 15,0-6 12-15,8-18 8 16,16-11-20-16,9-4 0 16,1 2 5-16,4 5 4 15,-5 12 26-15,-3 7-24 16,-4 9 13-16,-1 4-15 16,-3 0 0-16,-4 6-9 0,-6 12 2 15,-4 6-4 1,-5 2 3-16,-3 6-4 0,0 1 2 15,-2-3-76-15,-13-6-97 16,-7-7-545-16</inkml:trace>
  <inkml:trace contextRef="#ctx0" brushRef="#br0" timeOffset="63161.86">8850 5956 645 0,'0'0'203'15,"0"0"-168"-15,0 0 7 16,0 0 79-16,0 0-51 15,0 0-70-15,-58 35 1 16,4 29 19-16,-1 10 5 16,13 1-17-16,15-4-7 15,17-12 0-15,10-11-1 16,7-10 3-16,19-8 2 16,9-11 0-16,13-7 2 15,4-8-7-15,5-4-24 0,-2 0-107 16,-6-12-134-16</inkml:trace>
  <inkml:trace contextRef="#ctx0" brushRef="#br0" timeOffset="63459.06">9120 6006 924 0,'0'0'216'16,"0"0"-210"-16,0 0-6 15,0 0-27-15,0 0-1 16,1 98 28-16,2-43 32 16,-1 2-16-16,1-6-9 15,-3-8-7-15,4-11 2 16,-4-7 2-16,0-10-4 15,0-6-1-15,0-3-21 16,0-6-101-16,3-2-177 16,5-18-300-16</inkml:trace>
  <inkml:trace contextRef="#ctx0" brushRef="#br0" timeOffset="63718.76">9399 6063 819 0,'0'0'18'0,"0"0"-5"16,-106 79 53-16,64-50-8 16,8-4-5-16,14-5-27 15,9-8-8-15,6-6-9 16,5-4-6-16,0 0-2 16,0 0 1-16,16 3 1 15,7 4 9-15,11 2-4 16,0 3 2-16,-1 1-6 15,-3 4-4-15,-9-1-3 0,-5-1 0 16,-7 1-57-16,-6-6-48 16,-1-2-47-16,-2-7-350 15</inkml:trace>
  <inkml:trace contextRef="#ctx0" brushRef="#br0" timeOffset="64161.02">9590 6159 992 0,'0'0'160'16,"0"0"-140"-16,0 0-20 15,0 0-4-15,0 0-14 0,0 0-3 16,43 72 12-16,-43-39 8 15,0-5 1-15,0-7 1 16,-5-6 0-16,2-9 0 16,1-4 0-16,2-2 1 15,0 0 8-15,0 0 8 16,2-20-18-16,12-7-23 16,8-7-13-16,1-1 36 15,2 7 1-15,-7 7 8 16,-6 11 0-16,-7 8-1 15,-4 2-8-15,2 4-15 16,1 17 3-16,2 5 12 0,2 2 15 16,1 1 10-16,6-5-14 15,1-5 4-15,7-3-4 16,0-6-2-16,6-2 0 16,0-5-9-16,3-3-1 15,-4 0-106-15,-8-11-130 16,-12-9-550-16</inkml:trace>
  <inkml:trace contextRef="#ctx0" brushRef="#br0" timeOffset="64381.84">10058 5981 582 0,'0'0'455'0,"0"0"-438"0,0 0-17 15,0 0-12-15,69 78 12 16,-38-26 36-16,-1 8 22 15,0 3-27-15,-9 0 9 16,-2-6-11-16,-10-8-18 16,-7-12-2-16,-2-5-4 15,-9-6 2-15,-15-3-2 16,-6-6-5-16,-3-13-32 16,0-4-234-16</inkml:trace>
  <inkml:trace contextRef="#ctx0" brushRef="#br0" timeOffset="64913.42">10528 6134 917 0,'0'0'279'0,"0"0"-236"16,0 0-20-16,0 0 9 0,0 0-22 15,0 0-9 1,39 5 3-16,10-5-1 0,17-3 13 16,7-4-10-16,1 0-1 15,-14 2-2-15,-10-2-3 16,-9 0 0-16,-12 1-5 16,-5-2-25-16,-10-2-30 15,-3-3-39-15,-10-4-48 16,-1-3-146-16</inkml:trace>
  <inkml:trace contextRef="#ctx0" brushRef="#br0" timeOffset="65161.76">10770 5905 948 0,'0'0'102'0,"0"0"-90"16,0 0 9-16,0 0 2 0,0 0-23 15,0 0 0-15,-2 101 26 16,2-50 6-16,8 2-13 16,4-4-14-16,4-4 0 15,-2-2-5-15,-1-6 5 16,-4-8-3-16,2-4-2 16,-4-4 0-16,-4-3-12 15,-3-2-59-15,0-6-80 16,0-7-222-16</inkml:trace>
  <inkml:trace contextRef="#ctx0" brushRef="#br0" timeOffset="65688.53">11616 5838 977 0,'0'0'89'0,"0"0"-70"15,0 0 52-15,0 0-6 16,0 0-54-16,0 0-11 0,0 18-29 16,3 31 6-1,3 13 23-15,4 0 16 0,-1-5-9 16,0-9-6-16,-2-10 6 16,-2-10-6-16,-4-10-1 15,1-5 0-15,-2-6-2 16,0-3-5-16,0-2-83 15,0-2-151-15,-3 0-110 16</inkml:trace>
  <inkml:trace contextRef="#ctx0" brushRef="#br0" timeOffset="66156.78">11665 5842 519 0,'0'0'420'0,"0"0"-390"15,0 0-2-15,0 0 45 16,0 0-5-16,0 0-16 16,-5-25-21-16,19 25-27 15,13 0-1-15,10 0-4 16,2 5 2-16,-2 18-2 15,-11 7-13-15,-15 6-5 0,-11 3 0 16,-3-3 4 0,-23-5 10-16,-3-6 4 0,7-10 2 15,10-6 1-15,12-5-2 16,0-2-2-16,8 1-19 16,23 1 1-16,15 3 20 15,6 5 0-15,-1 4-3 16,-6 6-6-16,-15 7 6 15,-14 2-8-15,-16 1-15 16,0 1 22-16,-21-3 4 16,-12-5 16-16,-7-7 12 15,-3-5 23-15,6-4 1 16,2-5 7-16,10-3-19 0,10-1-24 16,9 0-16-1,6-10-41-15,7-18-133 0,26-10-599 16</inkml:trace>
  <inkml:trace contextRef="#ctx0" brushRef="#br0" timeOffset="66749.2">12459 5842 315 0,'0'0'731'0,"0"0"-695"15,0 0-35-15,0 0 19 16,-84 44 3-16,50-1 3 16,4 1-6-16,8-1-8 15,7-4-8-15,6-5 2 16,7-6-6-16,2-4 0 15,0-4-6-15,12 0 6 16,5-4-2-16,5-4-2 16,9-5-3-16,5-7 7 15,2 0 8-15,3-12 0 16,-4-13 6-16,-4-7-13 16,-7 1-1-16,-11 5-2 15,-9 11-4-15,-6 7 8 16,0 8-4-16,0 0-5 0,0 3-22 15,0 16-10-15,0 5 34 16,3 2 5-16,7 1 0 16,2-2 4-16,6-6-5 15,0-7 6-15,3-4-2 16,1-8-2-16,-2 0 12 16,0-2 0-16,1-16 15 15,-6-3-1-15,-3-3 7 16,-8-2 7-16,-4-2-13 15,0-3-3-15,-7-2-17 0,-11 6-8 16,-4 5-8 0,1 10 4-16,-5 12-9 0,3 0-48 15,5 14-31-15,9 3-36 16,9-3-149-16,12-7-452 16</inkml:trace>
  <inkml:trace contextRef="#ctx0" brushRef="#br0" timeOffset="67043.42">13026 5968 511 0,'0'0'302'0,"0"0"-296"16,-118 41 23-16,82-22 55 0,12-2-35 16,15-5-27-1,9 0-9-15,0-1-12 0,27 3 8 16,12 3-2-16,13 1 2 15,-1 6 1-15,1 2-10 16,-15 4-1-16,-17 2-7 16,-20 0-14-16,-5-1 11 15,-28-4 11-15,-10-2 16 16,-5-6 49-16,-4-3 10 16,3-4-25-16,10-9-5 15,9-3-20-15,14 0-25 16,13-20-61-16,3-18-270 15</inkml:trace>
  <inkml:trace contextRef="#ctx0" brushRef="#br0" timeOffset="67528.38">13885 5636 943 0,'0'0'75'0,"0"0"-52"15,-93-22 27-15,43 37-1 16,-7 24-36-16,-1 16 8 15,13 14 2-15,17 6-6 0,19-1-5 16,9-6 0-16,10-12-4 16,17-11-2-16,9-8-1 15,3-11 2-15,7-7-4 16,5-4 7-16,3-9-10 16,1-6-11-16,-3 0-93 15,-12-3-142-15,-11-18-490 16</inkml:trace>
  <inkml:trace contextRef="#ctx0" brushRef="#br0" timeOffset="67792.67">14127 5720 764 0,'0'0'367'16,"0"0"-315"-1,0 0-52-15,0 0 0 0,0 0 0 16,7 97 5-16,-2-36 41 16,-4-1-27-16,2-6-2 15,-1-7-7-15,-2-8-8 16,0-10 0-16,0-8-1 16,0-8-1-16,0-7-1 15,0-5-51-15,4-1-77 16,6-3-54-16,3-19-157 15</inkml:trace>
  <inkml:trace contextRef="#ctx0" brushRef="#br0" timeOffset="68040">14422 5757 779 0,'0'0'47'0,"0"0"-30"15,-115 95 49-15,71-57 5 16,9-3-14-16,8-6-19 15,14-9-22-15,6-8-4 16,7-7-9-16,0-4 2 16,7 1-5-16,16 0 17 15,9 0 13-15,7 4-19 16,-3 1-5-16,-3 4-6 16,-5 3-1-16,-7 3-4 0,-8 0-36 15,-5 3-54 1,-4-6-88-16,2-4-284 0</inkml:trace>
  <inkml:trace contextRef="#ctx0" brushRef="#br0" timeOffset="68496.78">14649 5880 978 0,'0'0'204'0,"0"0"-147"16,0 0-15-16,0 0-18 0,0 0-24 15,0 0-1-15,78 15-13 16,-74 24 9-16,-4 1 1 16,0 0 0-16,-15-7 4 15,2-7 1-15,2-9 1 16,4-9 2-16,4-3-3 15,1-4 2-15,2-1 1 16,0 0 8-16,0-12-12 16,18-13-13-16,8-7-7 15,8-6 20-15,3 0 0 16,0 4-2-16,-11 13-2 16,-10 11 1-16,-8 10 2 15,-5 3-15-15,-2 20 1 0,1 9 15 16,-1 6 10-16,2 0 12 15,0-5 1-15,3-4-5 16,3-8-14-16,4-7 1 16,-1-7-5-16,-1-4 0 15,4-3-24-15,1 0-52 16,2-16-81-16,-3-6-248 16</inkml:trace>
  <inkml:trace contextRef="#ctx0" brushRef="#br0" timeOffset="68712">15213 5654 781 0,'0'0'264'0,"0"0"-264"15,0 0-1-15,0 0 1 16,86 85 27-16,-45-23 44 16,1 11-2-16,-5 6-17 15,-13 0-30-15,-11-5-12 16,-11-7-3-16,-2-8-5 15,-14-7-1-15,-14-8-1 16,-17-9 0-16,-16-9-4 16,-14-9-62-16,-11-17-134 15</inkml:trace>
  <inkml:trace contextRef="#ctx0" brushRef="#br0" timeOffset="84114.23">7146 7570 455 0,'0'0'54'0,"0"0"-42"15,0 0 1-15,0 0 28 16,0 0 22-16,0 0-19 16,0 0 5-16,0-59-1 15,0 52-17-15,0 2-15 0,0-2 11 16,0 6 8 0,0 0-4-16,0-1-8 0,0 0-3 15,0 0-2-15,0 0-3 16,0-1-4-16,-3 0 3 15,3-1-10-15,-3-1-4 16,3 2 7-16,0 0 7 16,0 1-4-16,-2 0 0 15,2 1-5-15,0 1 3 16,0 0-8-16,0 30-6 16,0 19-9-16,0 18 15 15,0 9 19-15,0-4-10 16,2-9-9-16,-2-7 3 15,0-12-2-15,3-8 3 0,-3-11-4 16,0-10 0-16,0-5 1 16,0-10-1-16,0 0-3 15,0 0-38-15,0-8-58 16,0-17-112-16</inkml:trace>
  <inkml:trace contextRef="#ctx0" brushRef="#br0" timeOffset="84449.34">7391 7484 732 0,'0'0'199'0,"0"0"-192"0,0 0 0 16,0 0-7-16,-117 123 26 15,74-71 0-15,7-4-11 16,9-11-11-16,11-12 5 15,7-11-9-15,9-8-1 16,0-6 1-16,0 0 5 16,3 0 3-16,21-1 8 15,9-6-10-15,7 4-5 16,-1 3 10-16,-2 0-3 16,-7 21-8-16,-9 6-1 15,1 4-1-15,-3 0 2 16,-5-3 4-16,1-4-4 0,-2-4-20 15,-2-5-80-15,5-8-72 16,-2-7-241-16</inkml:trace>
  <inkml:trace contextRef="#ctx0" brushRef="#br0" timeOffset="85344.49">7762 7163 150 0,'0'0'707'0,"0"0"-651"15,0 0-11-15,0 0 26 16,0 0-9-16,0 0-22 0,-19-59-23 15,23 59-17-15,16 0-2 16,5 20-14-16,2 13 6 16,-9 13 8-16,-3 5-1 15,-12 1 3-15,-3-6-2 16,0-10 2-16,0-13 1 16,0-10-1-16,0-9 1 15,0-4-1-15,0 0 8 16,20-9 11-16,15-19 8 15,13-7-13-15,7-5-10 16,0 5-2-16,-1 6-2 16,-9 10-44-16,-11 12-96 15,-9 7-128-15</inkml:trace>
  <inkml:trace contextRef="#ctx0" brushRef="#br0" timeOffset="85669.65">8404 7527 1104 0,'0'0'88'15,"0"0"-88"-15,0 0 0 16,0 0-2-16,0 0 2 16,95-21-5-16,-54 16 5 15,-7 5-110-15,-7 0-50 16,-13 6-91-16,-14 11-413 15</inkml:trace>
  <inkml:trace contextRef="#ctx0" brushRef="#br0" timeOffset="85833.21">8408 7761 690 0,'0'0'289'0,"0"0"-250"0,0 0-1 15,0 0 71-15,0 0-22 16,0 0-46-16,110-23-11 15,-38 7-25-15,0 2-5 16,2 2-57-16,-8-2-102 16,-11-3-293-16</inkml:trace>
  <inkml:trace contextRef="#ctx0" brushRef="#br0" timeOffset="86355.81">9288 7260 1032 0,'0'0'55'0,"0"0"-23"15,0 0 11-15,0 0-14 16,0 0-29-16,0 0-1 15,50-7-8-15,-25 42-4 16,-7 13 6-16,-15 8-4 16,-3 1-37-16,-16-5-3 15,-10-8 29-15,2-10 9 16,6-11 13-16,6-9 11 16,5-8 15-16,6-6 28 15,1 0 17-15,0 0-17 0,11 0-13 16,24-3-14-1,16-9-20-15,17-3-4 0,2 2-1 16,-4 1-2-16,-8 4-12 16,-13 4-60-16,-5 4-75 15,-13-2-108-15,-12-1-339 16</inkml:trace>
  <inkml:trace contextRef="#ctx0" brushRef="#br0" timeOffset="86950.65">9799 7332 1065 0,'0'0'90'0,"0"0"-79"0,0 0-8 15,0 0-3-15,0 0-15 16,0 0 12-16,65 73 2 15,-47-37 1-15,-6-1 0 16,-3-5-4-16,-6-7 4 16,-2-5-3-16,-1-9-1 15,0-6 3-15,0-2 1 16,0-1 0-16,0 0 8 16,0-11 11-16,2-17-7 15,9-12-12-15,8-3-3 16,6 0 3-16,2 11-13 15,0 12 9-15,0 15-5 16,-2 5-1-16,0 4 1 0,-5 15 6 16,-2 4-5-16,-9 0 7 15,1 3 0-15,-7-3 1 16,-3-1 1-16,0-6 0 16,0-3 3-16,0-7-4 15,0-3 3-15,0-3-3 16,0 0 10-16,0-9 8 15,15-19-1-15,9-13-17 16,9-7 2-16,4 1-2 16,2 9 3-16,-6 12-2 15,-5 14 12-15,-7 8-5 16,-5 4-2-16,-2 1-1 16,-1 16 4-16,-4 6 3 0,-1 5 4 15,-4 4-7-15,-4 1-3 16,0-1-6-16,0-4 0 15,0-4-9-15,0-4-42 16,0-10-97-16,0-10-159 16</inkml:trace>
  <inkml:trace contextRef="#ctx0" brushRef="#br0" timeOffset="87185.53">10728 7119 833 0,'0'0'157'0,"0"0"-157"16,0 0 0-16,0 0 79 16,-3 113-16-16,-1-66-12 15,4 2 0-15,0-3-28 16,0-7-15-16,1-5-6 16,2-9 0-16,2-7-2 15,-4-8 1-15,3-4-1 16,-2-5-48-16,-2-1-37 15,0-1-57-15,0-23-116 16</inkml:trace>
  <inkml:trace contextRef="#ctx0" brushRef="#br0" timeOffset="87404.95">10777 7069 966 0,'0'0'64'15,"0"0"-51"-15,0 0 66 16,0 0 14-16,0 0-42 16,0 0-30-16,60-4-16 15,-21 2-1-15,0 2-4 16,-2 0-9-16,-13 0-58 16,-9 0-41-16,-15 19-69 15,-3 3-83-15,-27 8-218 16</inkml:trace>
  <inkml:trace contextRef="#ctx0" brushRef="#br0" timeOffset="87563.52">10779 7343 554 0,'0'0'133'0,"0"0"-52"0,0 0 25 16,0 0 4-16,0 0-24 16,0 0-39-16,37 9-9 15,-2-9 0-15,3 0-32 16,-4 0-6-16,-7 0-4 15,-10 0-72-15,-13 0-93 16,-4 5-186-16</inkml:trace>
  <inkml:trace contextRef="#ctx0" brushRef="#br0" timeOffset="87748.03">10746 7579 53 0,'0'0'635'15,"0"0"-561"-15,0 0 9 16,0 0 30-16,0 0-5 15,0 0-28-15,54 13-5 16,-9-20-51-16,7-11-16 16,1 1-6-16,1 2-2 15,-3 1-10-15,-8 4-60 16,-7 3-109-16,-17 2-244 16</inkml:trace>
  <inkml:trace contextRef="#ctx0" brushRef="#br0" timeOffset="88449.21">9382 7954 268 0,'0'0'352'0,"0"0"-292"16,0 0-15-16,0 0 3 0,0 0 9 15,0 0-15 1,-73 0-2-16,73 0-7 0,0 0-6 16,0 0 14-16,2 0 1 15,22 0-3-15,13-1 11 16,17-5-1-16,14-5-17 16,19-3-17-16,16-5 5 15,18-2 1-15,10 0 2 16,6 4-7-16,0 4-5 15,-10 4-10-15,-5 3 2 16,-9 3-3-16,-11 0-13 16,-11 0-13-16,-19 0-9 15,-14-1 24-15,-14 1 5 0,-13-2 6 16,-6 1 2 0,-9-2 5-16,-8 2 6 0,-2 1 16 15,-6 0-1-15,0 2-9 16,0-3-13-16,0-2-6 15,0 5-41-15,-11-2-56 16,-9 3-126-16,-9-2-678 16</inkml:trace>
  <inkml:trace contextRef="#ctx0" brushRef="#br0" timeOffset="89123.41">10045 8210 526 0,'0'0'191'16,"0"0"-187"-16,0 0-1 0,24-88-1 16,-23 76 41-16,1 7 50 15,-2 1-24-15,0 4-20 16,0 0-10-16,0 0-14 15,0 23-18-15,0 11-3 16,0 18 32-16,0 10-4 16,0-2 1-16,-5 1 3 15,1-3-15-15,-1-6-7 16,-2-6-4-16,4-10 0 16,0-9-2-16,0-13-3 15,1-4-2-15,2-6 2 16,0-4 2-16,0 0 0 0,0 0 3 15,0 0 2-15,0-16 4 16,9-12-16-16,11-11-13 16,6-5-12-16,3 6-1 15,1 7 15-15,-2 11 4 16,-2 9 3-16,2 6 2 16,-3 5-4-16,-1 2 4 15,3 19-1-15,-9 11 3 16,3 5 13-16,-7 6 0 15,-3-4-2-15,0-2-3 16,-3-6-8-16,-3-7 3 16,-2-9 0-16,-2-3-3 0,-1-7-9 15,0-4-44 1,0-1-70-16,0 0-78 16,-9-11-277-16</inkml:trace>
  <inkml:trace contextRef="#ctx0" brushRef="#br0" timeOffset="89618.38">9879 8382 593 0,'0'0'215'0,"0"0"-185"16,0 0 16-16,0 0 47 16,0 0 0-16,0 0-27 15,-15-8-10-15,15 2-16 16,0-3-19-16,0-1-12 15,5 4-4-15,1 0 6 16,-5 6 3-16,-1-2-2 16,2 2-4-16,2 0-3 15,8-2-1-15,12 0-2 16,12-3 2-16,13-3 9 16,12 0 2-16,3-2 2 15,2 0 7-15,-9 5-14 0,-12 0-10 16,-14 1 0-16,-10 3 0 15,-12 0 1-15,-8-1-2 16,-1 2-1-16,0 0-8 16,0 0-9-16,-10 0-17 15,-4 0-38-15,-4 4-41 16,2 2-102-16,7-6-229 16</inkml:trace>
  <inkml:trace contextRef="#ctx0" brushRef="#br0" timeOffset="90016.2">10510 8003 634 0,'0'0'283'16,"0"0"-244"-16,0 0 22 15,0 0 11-15,0 0-9 16,82-19-46-16,-56 41-17 16,-7 15-1-16,-10 13-1 15,-9 7 1-15,0 0 2 0,-10-11-2 16,4-12 1 0,3-14 0-16,3-10 2 0,0-8-2 15,3-2 10-15,22 0 24 16,15-11 20-16,8-7-28 15,0-3-21-15,-4 1-5 16,-8 4 0-16,-6 5-13 16,-9 2-12-16,-9 6 2 15,-6 0 0-15,-6 2-12 16,0 1-2-16,0 0-9 16,0 0-45-16,0 0-106 15,0 0-114-15</inkml:trace>
  <inkml:trace contextRef="#ctx0" brushRef="#br0" timeOffset="92046.96">7085 9726 465 0,'0'0'67'16,"0"0"-45"-16,0 0 34 0,0 0 31 16,0 0-5-16,0 0-4 15,-12-77-24-15,9 65-2 16,0 3-6-16,2 0-15 16,-1 5 4-16,1 4-5 15,1 0-10-15,0 0-19 16,0 10-1-16,0 18-23 15,0 15 23-15,0 6 11 16,1 2-3-16,5-3 2 16,-2-8-5-16,-1-3 2 15,0-7-5-15,-1-6 5 16,1-6-7-16,-3-5 4 16,0-7-3-16,0-2-2 0,1-4-12 15,1 0-41-15,1 0-54 16,0-9-90-16,9-14-567 15</inkml:trace>
  <inkml:trace contextRef="#ctx0" brushRef="#br0" timeOffset="92357.13">7323 9610 861 0,'0'0'18'16,"0"0"-3"-16,-80 109 49 15,43-68-6-15,4-2-21 16,3-9-12-16,12-8-6 16,8-7-7-16,5-7 8 0,5-7-14 15,0-1 3-15,0 0 3 16,0 0 4-16,3 0 14 16,19 0-25-16,5 0-4 15,3 0 1-15,-3 7-1 16,-6 10-1-16,0 4 0 15,-6 2 1-15,0-1 0 16,-3-3-1-16,1-2 0 16,-4-2-1-16,6-2-51 15,1-8-125-15,1-5-178 16</inkml:trace>
  <inkml:trace contextRef="#ctx0" brushRef="#br0" timeOffset="92664.31">7753 9662 985 0,'0'0'167'0,"0"0"-139"16,0 0 7-16,0 0 22 15,0 0-17-15,81-13-24 16,-40 8-16-16,-3 4 0 16,-4 1-3-16,-4 0-52 15,-8 0-46-15,-14 14-100 16,-8 5-129-16</inkml:trace>
  <inkml:trace contextRef="#ctx0" brushRef="#br0" timeOffset="92831.86">7867 9931 739 0,'0'0'142'16,"0"0"-112"-16,0 0 97 0,0 0-1 15,89 0-43 1,-29-13-45-16,13-4-25 0,3 2-8 15,-4 1-5-15,-11 5-2 16,-12 7-51-16,-16 0-108 16,-14-1-278-16</inkml:trace>
  <inkml:trace contextRef="#ctx0" brushRef="#br0" timeOffset="94500.47">8938 9629 764 0,'0'0'84'0,"0"0"-69"15,0 0-15-15,0 0 18 16,10 89 40-16,5-48-11 15,7 0-23-15,2-6 0 0,2-7-8 16,-2-7 1 0,-2-5-5-16,-7-6-3 0,-5-6 4 15,-5 0-7-15,-4-4 7 16,-1 0-1-16,0 0 2 16,0 0 27-16,0-10-9 15,0-8-5-15,2-10-26 16,1-6 0-16,0-7 3 15,-2-7-4-15,-1-10 0 16,0-5-2-16,0-2 2 16,0-1 0-16,-7 7-6 15,-5 3 6-15,-3 10-1 0,3 10 1 16,-1 7 0 0,2 6 1-16,4 3 0 0,-2 3 0 15,6 4 0-15,-2 0 11 16,4 3-11-16,-2 2 9 15,1 2-6-15,2 2 4 16,0 1-7-16,0 2 1 16,0-1 0-16,0 2-2 15,0 0-2-15,0 0 1 16,0 0-3-16,5 0-4 16,14 0 2-16,9 0 6 15,8-2 0-15,8 2 0 16,12-2 1-16,13-3-1 15,16-1 5-15,15-2-5 16,7 2-4-16,1-3 1 0,-7 0 3 16,-11 1 0-16,-4 1 0 15,-8-2 1-15,-5 2-1 16,-6 0 1-16,-7 0-1 16,-8 1 0-16,-13 1 0 15,-8 0 1-15,-4 1-1 16,-5 0 3-16,-5-2-2 15,2 3 0-15,-5-1-1 16,-3-1 2-16,-1 2-2 16,-1 2 0-16,-2-1-1 15,0 2 0-15,-2 0-33 16,-5 0-72-16,0 6-161 0,-19 6-243 16</inkml:trace>
  <inkml:trace contextRef="#ctx0" brushRef="#br0" timeOffset="95032.05">9515 9460 729 0,'0'0'89'16,"0"0"-13"-16,0 0 2 15,0 0 5-15,0 0-6 16,0 0-35-16,25-65-24 16,-6 63-18-16,1 2-1 15,0 2-1-15,-7 19-3 16,-5 12-6-16,-8 6 5 16,-6 6 5-16,-23 0-3 0,-3-5-7 15,-4-7-1-15,4-10 12 16,7-9 0-16,10-6 3 15,6-7 0-15,8-1 18 16,1 0 11-16,0 0-2 16,3 0-5-16,19 0-12 15,14-6-13-15,7-1-2 16,3-1 2-16,0 3 5 16,-5 2-5-16,-5-2-4 15,-5 5-73-15,-3-4-92 16,-7-2-247-16</inkml:trace>
  <inkml:trace contextRef="#ctx0" brushRef="#br0" timeOffset="95610.78">9838 9454 1012 0,'0'0'92'15,"0"0"-61"-15,0 0-31 16,0 0-2-16,0 0-5 16,0 0 7-16,69 68 0 15,-53-39 0-15,-6-2 0 16,-7-4-1-16,-2-5-1 0,-1-5-2 16,0-8 0-16,0-2-5 15,-3-3 5-15,-5 0 4 16,0 0 5-16,2-16 14 15,6-9-3-15,0-10-9 16,3 0-6-16,18 5-1 16,3 3-1-16,1 13 0 15,-1 10-7-15,0 4 5 16,-8 6-5-16,-2 13 1 16,-8 6 5-16,-5 0 1 15,-1 0-1-15,0-3 1 16,0-4 1-16,-3-5 0 15,-3-3 1-15,3-6-1 16,-1-3 0-16,4-1 2 16,0 0 12-16,0-15 5 0,12-12-11 15,10-9-8-15,8-2 0 16,1 4 0-16,2 8 3 16,-7 9 7-16,-4 12 5 15,-4 5 4-15,-5 0-11 16,-1 4-3-16,-5 12 2 15,-2 7-7-15,-5 1 5 16,0 1-2-16,0-1-2 16,-3 1-1-16,-3 1-31 15,-3-6-72-15,6-7-121 16,3-11-593-16</inkml:trace>
  <inkml:trace contextRef="#ctx0" brushRef="#br0" timeOffset="95845.03">10512 9338 916 0,'0'0'41'16,"0"0"-38"-16,0 0 18 16,0 0 36-16,-2 92-38 15,1-58-5-15,1-2-5 16,0 1-4-16,0-4-3 15,0-3-2-15,0-5 6 16,0-5-6-16,-2-2-36 0,-1-7-88 16,0-5-109-16,-1-2-413 15</inkml:trace>
  <inkml:trace contextRef="#ctx0" brushRef="#br0" timeOffset="96071.43">10521 9332 574 0,'0'0'442'0,"0"0"-397"16,0 0-20-16,0 0 14 0,0 0-9 16,0 0-19-16,40-6-8 15,0 4-2-15,3-2 9 16,-2 0-10-16,-8 2-29 15,-13 2-76-15,-15 0-101 16,-5 4-186-16</inkml:trace>
  <inkml:trace contextRef="#ctx0" brushRef="#br0" timeOffset="96277.88">10536 9495 365 0,'0'0'111'15,"0"0"-26"-15,0 0 55 0,0 0-13 16,0 0-18-16,0 0-17 16,56 1-20-16,-23-1-3 15,6-2-25-15,-3-5-26 16,-5 1-16-16,-5 3-2 16,-12 3-44-16,-9 0-78 15,-5 0-185-15,-13 10-417 16</inkml:trace>
  <inkml:trace contextRef="#ctx0" brushRef="#br0" timeOffset="96445.43">10528 9719 979 0,'0'0'66'15,"78"-9"-61"-15,-15-5 56 16,-1-1-26-16,-5 3-24 15,-13 2-11-15,-11 2-28 16,-13-1-184-16</inkml:trace>
  <inkml:trace contextRef="#ctx0" brushRef="#br0" timeOffset="97522.4">8794 10093 771 0,'0'0'122'0,"0"0"-61"16,0 0 18-16,0 0-17 15,0 0-14-15,0 0-7 16,-22-21-14-16,22 21-11 16,0 0-6-16,0 0-8 15,11-3-1-15,17-1-2 16,11-4 2-16,16 2 3 16,5-1-2-16,5 0 7 0,1 0-2 15,4 1-1-15,0 0-4 16,0 1 3-16,5 2-3 15,-5 0-1-15,-3 0-1 16,-3-1 1-16,-1-2-6 16,4 1 3-16,3-3 2 15,2-1 1-15,3 0 0 16,2 1-1-16,6 2 3 16,-2 0-2-16,-2 1-1 15,-10 4 1-15,-8 1 1 16,-4-2-2-16,-4 2 0 15,1-1 3-15,6-2-2 16,3-3-2-16,-1-1 0 0,5-3 0 16,-3-1 0-16,-3-2 1 15,-8 3 0-15,-4 1 2 16,-13 1-2-16,-6 5 0 16,-5 0 5-16,-4 1 5 15,-5-1 1-15,-5 2-5 16,-4 0-4-16,-7 1 0 15,0 0 0-15,0 0-1 16,0 0-1-16,0 0-2 16,0 0-6-16,0 0-19 15,0 0-7-15,0 0-35 16,0 0-32-16,0 0-28 0,0 0-15 16,0 0 15-16,-7 1 35 15,-13 5-85-15</inkml:trace>
  <inkml:trace contextRef="#ctx0" brushRef="#br0" timeOffset="98294.81">9722 10199 873 0,'0'0'130'0,"0"0"-90"16,0 0-3-16,0 0-3 15,0 0-28-15,0 0-6 16,0 55-6-16,0-2 6 16,0 10 19-16,0-2-6 15,0-2-3-15,0-4-4 16,0-6 0-16,0-5 16 15,0-8 18-15,0-11-29 16,0-8-4-16,0-7 1 0,0-8-2 16,0 0-1-16,0-2 2 15,0 0 9-15,0-6 8 16,3-18-2-16,14-8-22 16,7-10-3-16,4 2-9 15,2 5-3-15,0 5 9 16,-3 9 3-16,-1 9 0 15,0 8-2-15,-2 4 2 16,-2 4-3-16,0 21 6 16,-3 8 3-16,-3 5-2 15,-3 3 7-15,-2 1 0 16,-4-5-2-16,-1-3 0 0,-3-7-5 16,-1-5-1-16,-2-9-2 15,0-3-31-15,0-6-58 16,0-4-81-16,-9 0-141 15</inkml:trace>
  <inkml:trace contextRef="#ctx0" brushRef="#br0" timeOffset="98841.87">9465 10380 744 0,'0'0'168'0,"0"0"-152"16,0 0 23-16,0 0 46 0,0 0 5 15,0 0-41-15,-17-30-30 16,35 30-19-16,19 0 0 15,14 0 15-15,12 0 3 16,10 0 4-16,4 0 3 16,5-8 4-16,-1-8-9 15,-5 1-11-15,-12 3-8 16,-13 0 1-16,-17 5-1 16,-11 3 0-16,-13 2 1 15,-4 2-2-15,-6 0 4 16,0 0 0-16,0 0-1 15,0 0-3-15,0 0-1 16,0 0-6-16,0 0-40 0,5 1-28 16,-2 8-39-16,-3-5-210 15</inkml:trace>
  <inkml:trace contextRef="#ctx0" brushRef="#br0" timeOffset="101850.38">15986 5832 896 0,'0'0'110'0,"0"0"-62"15,0 0 5-15,0 0 8 16,0 0-15-16,0 0-15 16,0 0-10-16,-5-9-7 15,5 9-4-15,6 0-10 16,15 0 1-16,10 0 2 16,10-2 0-16,5-2-3 15,-3 2 3-15,-1-2-2 16,-3 4 1-16,-8-2-2 15,-7-2 1-15,-8 3 1 16,-7-2-2-16,-4 3-13 0,1 0-43 16,0 0-55-16,1 0-78 15,5 0-154-15</inkml:trace>
  <inkml:trace contextRef="#ctx0" brushRef="#br0" timeOffset="102368">17165 5624 81 0,'0'0'821'0,"0"0"-807"16,0 0-14-16,0 0 22 16,-102-39 18-16,65 40-8 15,-5 17-16-15,5 7 0 16,5 0-15-16,13 2 2 16,5-2-3-16,11-2 8 15,3-4-8-15,0-1 0 16,0-6 3-16,17-1 2 15,4-5 0-15,3-3 1 16,-1-3 5-16,1 0-1 16,-4-10-8-16,-1-6 7 0,-2-3 1 15,-3 1-7-15,-3 2 2 16,-2 4-1-16,-6 8 0 16,-3 4 2-16,0 0 2 15,1 2-8-15,-1 25-17 16,2 13 17-16,-1 10 6 15,-1 2 4-15,0-4-5 16,0-6-1-16,0-6-1 16,0-7-3-16,0-5 1 15,0-5-1-15,0-5-36 0,-6-4-105 16,-4-10-164 0</inkml:trace>
  <inkml:trace contextRef="#ctx0" brushRef="#br0" timeOffset="103082.6">17173 5276 739 0,'0'0'47'16,"0"0"-46"-16,-89-38 10 0,54 36 48 16,-2 2-20-16,-2 2-9 15,-4 19-3-15,-2 10 6 16,2 11-14-16,3 11 8 16,0 7-11-16,5 2 12 15,4 2-18-15,4 1-1 16,3 2-8-16,5 2 12 15,1 1-10-15,3-2-3 16,7-5 2-16,3-7 3 16,5 1-5-16,0-5 0 15,17-2 3-15,9-3 2 16,5-5-5-16,8-8 8 0,10-7-8 16,8-8 3-16,13-9 5 15,5-8-8-15,3-2 8 16,-1-2-5-16,-3-12-3 15,-7-5 3-15,-1-4-2 16,-8 0 2-16,-8-6 1 16,-4-2-1-16,-7-8 1 15,-5-7-3-15,-3-1 1 16,-4-8-2-16,-5-2-1 16,-2-4 1-16,-8 5 4 15,-3 4 0-15,-5 7-6 16,-4 7 4-16,0 4 2 15,0 4 4-15,-12 2 1 0,-5-1 5 16,-2 2-10 0,-4-2-2-16,-1 2 5 0,-4-1-4 15,-2 0-2-15,-3 3 4 16,-3 2-1-16,0 5-3 16,-1 7 2-16,-5 2-3 15,0 9 0-15,0 0-2 16,2 0 2-16,3 16-2 15,4 7-8-15,3 8-17 16,2 8-36-16,3 1-81 16,2-3-184-16</inkml:trace>
  <inkml:trace contextRef="#ctx0" brushRef="#br0" timeOffset="103974.39">14076 9418 907 0,'0'0'121'15,"0"0"-107"-15,0 0-1 16,0 0 21-16,0 0-7 16,0 0-8-16,-6-3 2 15,20 3-15-15,14 0-3 0,15 0 8 16,11-2 12 0,4-2-10-16,0 1-11 0,-4 0-1 15,-6 1 1-15,-4 0 1 16,-8 2-3-16,-4 0 0 15,-9 0-1-15,-3 0 1 16,-2 0-15-16,-1-4-47 16,5-1-66-16,6-3-119 15,8-5-392-15</inkml:trace>
  <inkml:trace contextRef="#ctx0" brushRef="#br0" timeOffset="104312.49">15935 8956 452 0,'0'0'450'0,"0"0"-407"16,0 0-18-16,0 0 24 16,0 0-16-16,0 0-33 15,4 24 1-15,-2 12-1 16,-1 7 26-16,1 4-8 0,-2-2-8 16,0-3-4-1,0-3-4-15,0-8 1 0,0-5-1 16,0-5-2-16,0-5-40 15,0-4-113-15,-2-6-179 16</inkml:trace>
  <inkml:trace contextRef="#ctx0" brushRef="#br0" timeOffset="104738.35">16305 9012 643 0,'0'0'160'16,"0"0"-125"-16,0 0-3 15,0 0 17-15,0 0 3 16,0 0-11-16,-97 17-15 15,77 10-11-15,3 5-3 16,6-2-4-16,7 1-5 16,4 1 0-16,0-7 0 15,6-5 1-15,12-2-1 16,9-8 2-16,1-7-1 16,3-3-1-16,-1 0 1 0,-3-3 5 15,-5-13-6-15,-8-2 2 16,-7-3 3-16,-7-4 2 15,0-4 13-15,-7 0 19 16,-17-2-28-16,-2 2-4 16,-1 5-9-16,1 9-1 15,0 6-32-15,4 4-95 16,5-1-240-16</inkml:trace>
  <inkml:trace contextRef="#ctx0" brushRef="#br0" timeOffset="105475.14">16329 8678 762 0,'0'0'2'0,"0"0"6"16,-79-68 18-16,52 52 11 15,0 5-9-15,2 4-5 16,-2 5 1-16,-1 2-13 16,-4 0 0-16,-5 7-2 15,-2 9 4-15,-6 7 16 16,-1 6-10-16,0 3 7 0,-4 6-11 16,3 7 6-1,2 4-2-15,0 6-2 0,8 1 2 16,6 2-1-16,7-2-7 15,12 0-8-15,9 1 7 16,3 2-6-16,0-4 0 16,10-1-3-16,5-4-1 15,0-1 3-15,6-3-1 16,3 1-2-16,3-4 1 16,4-3 3-16,5-3-4 15,0-9 3-15,4-7-1 16,1-5 1-16,3-9 1 15,8-6-3-15,2-1 4 16,6-4 3-16,2-12-8 16,0-4 2-16,-3-1-2 0,1-1 7 15,-2-5-6-15,-4-2-1 16,-3-3 1-16,-2-2-1 16,-6-3 0-16,-1-5-9 15,-5-4 5-15,-4-4-7 16,-6-5 9-16,-5 2-3 15,-7-1 5-15,-4 5 2 16,-9 5 2-16,-2 1-4 16,0 1 3-16,-8 1-3 15,-8 1 12-15,-3 3-11 16,-4 6 13-16,-7 1-5 16,-6 6-4-16,-3 1-1 0,-9 7 7 15,2 3 6-15,-6 5-2 16,4 0-3-16,2 6-9 15,8 0 3-15,9 2-6 16,6 0-2-16,7 9-29 16,1 15-58-16,3 3-113 15,0 5-132-15</inkml:trace>
  <inkml:trace contextRef="#ctx0" brushRef="#br0" timeOffset="110486.92">3843 11797 435 0,'0'0'295'0,"0"0"-231"15,0 0 38-15,0 0-27 16,0 0 2-16,0 0 4 15,0 0-25-15,0 0-36 16,-8-46-20-16,8 46 0 0,0 0-6 16,5 0 0-16,11 9-1 15,11 2 7-15,3-1 2 16,0-2 6-16,-5-3-5 16,-10-4 1-16,-3-1-2 15,-6 0 1-15,-6 0 1 16,0 0 0-16,0 0 7 15,0-8-11-15,-15-8-5 16,-9 1-4-16,-4 1 5 16,-8 5 0-16,-4 8-1 15,1 1 1-15,8 1-1 16,2 16 2-16,7 5-2 0,7 6-5 16,10 0 7-1,5 0 2-15,5 2 1 0,31-5 0 16,17-3 4-16,18-8 5 15,9-8-5-15,4-6 5 16,-2 0-7-16,-12-4 0 16,-12-10 3-16,-13-2-4 15,-21 3 1-15,-11-2 3 16,-13 0-2-16,0-1-3 16,-22 2-11-16,-11 5-3 15,-3 6 12-15,-1 3-4 16,5 3-1-16,12 11 5 0,9 4-4 15,8 0-5-15,3-2 6 16,0 2 0-16,14-4 2 16,5-4-3-16,2-5 6 15,4-4-1-15,1-1 1 16,-4 0 6-16,-1-4-3 16,-3-10 0-16,-3-1 5 15,-5 3-4-15,-1 4-3 16,-4 6-1-16,2 2-1 15,8 0-9-15,7 10-3 16,5 9 12-16,6 2 1 16,-3-1 1-16,-3 0 0 15,0-6 3-15,-5-5-1 0,2-3 15 16,-6-5 5 0,1-1-5-16,-7 0 9 0,-3 0-1 15,-3-4 21-15,3-14 11 16,3-6-17-16,-5-9-26 15,1-8-7-15,-4-8 2 16,1-1-10-16,2-3 0 16,-4 10-25-16,6 11-43 15,3 16-23-15,6 9-119 16,7 7-494-16</inkml:trace>
  <inkml:trace contextRef="#ctx0" brushRef="#br0" timeOffset="110906.79">5481 11610 928 0,'0'0'97'0,"0"0"-84"16,-97-17-12-16,54 17 1 15,4 13 18-15,8 11-20 16,7 3-4-16,10 0 3 16,7-3 0-16,5-4 1 15,2-4 6-15,0-2-6 16,9-7 0-16,5-1 0 0,5-6-1 16,0 0 2-16,-2 0-2 15,2-7 5-15,-4-6 6 16,-3 2-4-16,-4 4 1 15,-4 5-3-15,-1 2 32 16,0 0-29-16,6 9-7 16,0 16 0-16,3 7 11 15,1 5 19-15,-4 0-15 16,-3-5-6-16,-3-2-3 16,-1-7-6-16,-2-3-3 15,0-2-48-15,-5-9-94 16,-4-8-180-16</inkml:trace>
  <inkml:trace contextRef="#ctx0" brushRef="#br0" timeOffset="111410.44">5475 11325 905 0,'0'0'54'0,"0"0"-45"16,0 0 4-16,-110-18 39 16,71 32-14-16,-3 20-27 15,-6 17-2-15,3 11 6 0,2 7 7 16,6 0-16 0,10-1 9-16,5 0-1 0,7-3 3 15,4-2-12-15,4-5 3 16,7-8-7-16,0-3 1 15,9-8 6-15,12-6-8 16,10-8 2-16,8-7-2 16,7-8-2-16,8-9-4 15,4-1-5-15,0-4 0 16,3-13 5-16,-4-10 6 16,0-5 1-16,-5-8 3 15,-7-8-3-15,-2-6-1 16,-13-4 0-16,-15-1 0 15,-9 1 0-15,-6 3 1 0,-8 3-1 16,-18 1 4-16,-6 3 14 16,-2 4 0-16,-2 8 2 15,8 8 13-15,-1 6-11 16,4 12-15-16,5 3-7 16,-2 7-3-16,-2 0-7 15,-2 29-40-15,-6 8-99 16,4-1-242-16</inkml:trace>
  <inkml:trace contextRef="#ctx0" brushRef="#br0" timeOffset="112653.22">6636 11606 333 0,'0'0'291'16,"0"0"-220"-16,0 0 22 0,0 0 2 15,4-82-29-15,-4 66 9 16,0 2-23-16,0 4-8 15,0 5 0 1,0 2-17-16,-13 3-20 0,-14 3-7 16,-15 24-3-16,-10 13-2 15,-3 3 5-15,7 4-1 16,9-7 1-16,15-4 2 16,8-4 2-16,10-5-7 15,6-1 3-15,0-2-3 16,30-4 3-16,16-5 10 15,20-7-6-15,10-8 3 0,6 0-3 16,-4-8-1-16,-7-11-3 16,-13 1 10-16,-8-4-9 15,-16-1-1-15,-10 0-2 16,-17 3-7-16,-7 3 9 16,-13 0-4-16,-22 9-14 15,-8 4 4-15,-2 4 11 16,3 0 2-16,7 12-1 15,9 7 1-15,7-1-3 16,8 2-5-16,7 0 6 16,4-2 2-16,0 1-2 15,7-4 2-15,12-2 1 16,6-5 0-16,3-5 1 0,5-3 0 16,-3 0 4-1,-2-10-4-15,-4-9 4 0,1-5-1 16,-2-1 2-16,-5 6 5 15,1 5-4-15,-7 6 34 16,0 3-32-16,4 5-8 16,1 0-1-16,7 5-3 15,1 8 3-15,3 5 2 16,-1 0-2-16,-3 2 0 16,-6-1-6-16,1-1-71 15,-5-2-75-15,-8-7-140 16</inkml:trace>
  <inkml:trace contextRef="#ctx0" brushRef="#br0" timeOffset="113023.77">7213 11667 783 0,'0'0'106'16,"0"0"-90"-16,0 0-8 15,94-16 4-15,-67 29-6 16,-2 7-1-16,-4 4-3 15,-7 0-2-15,-7-2 0 16,0-2 0-16,-5-4 0 16,-2-5 0-16,0-3 0 15,0-6-2-15,0-2 2 16,0 0 5-16,0-2 12 16,4-16 45-16,10-11-31 0,13-10-29 15,6 1-1-15,4 4 0 16,-4 11 12-16,4 11 13 15,-3 10-5-15,-1 2-8 16,0 0 7-16,-6 14 1 16,-6 6-9-16,-2 3-8 15,-8 2 2-15,0 1-6 16,-6 0 0-16,1 0-1 16,-1 0-17-16,-1-7-88 15,3-7-110-15,2-12-363 16</inkml:trace>
  <inkml:trace contextRef="#ctx0" brushRef="#br0" timeOffset="113414.15">8082 11394 896 0,'0'0'121'0,"0"0"-121"16,0 0-1-16,0 96 1 15,0-49 19-15,0-3 0 16,0-6-8-16,0-4-8 16,0-8 0-16,0-4-3 15,0-9 1-15,0-5 1 16,1-5 0-16,5-3 4 0,7 0 5 16,13-6 2-1,11-7-12-15,6 3 9 0,-1 7-10 16,-8 3-5-16,-10 0 2 15,-10 15-3-15,-10 2 5 16,-4 2-6-16,-1 2 7 16,-16-2 6-16,-7-2 19 15,-4-3 3-15,-2-1 15 16,0-4 2-16,1-6-16 16,3-2 0-16,7-1-19 15,2 0-10-15,7-13-24 16,8-12-123-16,2-8-405 0</inkml:trace>
  <inkml:trace contextRef="#ctx0" brushRef="#br0" timeOffset="113835.54">8510 11736 1067 0,'0'0'62'0,"0"0"-53"16,0 0 39-16,0 0 2 16,0 0-24-16,91-11-20 15,-64 4-4-15,-10 1-1 0,-8 2-1 16,-6-1-18 0,-3-2-2-16,0-2-10 0,-10-4-31 15,-14-2 4-15,2 4 40 16,-5 3 16-16,3 7 1 15,0 1 8-15,6 0 16 16,2 15 2-16,-1 6-13 16,7 9 3-16,4 1 1 15,6 1-2-15,0 1 1 16,3 0 7-16,12-3-9 16,4-5 8-16,2-6 0 15,0-5-10-15,6-3 2 16,1-3 4-16,-1-4-5 15,-2-4-2-15,-5 0-1 0,2-8-10 16,-3-10-24-16,-8-4-81 16,-3-6-180-16</inkml:trace>
  <inkml:trace contextRef="#ctx0" brushRef="#br0" timeOffset="115255.66">9244 11669 891 0,'0'0'65'0,"0"0"-61"16,0 0 11-16,0 0 12 15,0 0-25-15,0 0-2 0,111 20 1 16,-69 2 1-1,-1 6-1-15,-7 3-1 0,-12 0 4 16,-5 0-3-16,-10-3-1 16,-7-7 6-16,0-6-10 15,0-8 8-15,-1-2 6 16,-8-5 19-16,-3 0 10 16,6 0 9-16,-3-7-1 15,3-11-7-15,6-12-7 16,0-11-15-16,18-11-17 15,23-7 0-15,9 0-1 16,5 2-4-16,3 11 4 16,-1 13-2-16,-8 17 1 15,-3 13-4-15,-7 3 1 0,-7 10 0 16,-3 9 3-16,-2-1-2 16,-3-2 2-16,-6-4 2 15,-3-3-1-15,-6-5 0 16,-5-3 0-16,-4-1-2 15,0 0-27-15,0 0 19 16,-6-9-4-16,-13-14-16 16,-5-1-9-16,-3 0 19 15,-3 4 17-15,-1 11 1 16,1 9-1-16,2 0 1 16,6 20 2-16,6 13 2 15,8 8 0-15,8 3 14 16,0-1 12-16,16-2 12 0,15-9-4 15,10-7-6 1,8-6 11-16,7-9-9 0,0-5-2 16,1-5-2-16,-7 0-22 15,-12 0-6-15,-7-5-7 16,-7-3-85-16,-9-5-60 16,-7-1-173-16</inkml:trace>
  <inkml:trace contextRef="#ctx0" brushRef="#br0" timeOffset="115846.59">10546 11544 863 0,'0'0'177'16,"0"0"-172"-16,0 0 0 16,0 0-2-16,0 88 56 15,0-52-39-15,0-3-17 16,0-6 5-16,0-1-7 15,6-6 6-15,-2-7-6 0,-2-5-1 16,1-6 2-16,0-2 5 16,-1 0 8-16,2-12 19 15,4-11 14-15,2-7-44 16,3 1-3-16,1 7 3 16,1 6-4-16,5 8 0 15,4 5-14-15,6 3 5 16,3 0 2-16,0 10 3 15,-2 1 4-15,0-1 2 16,1-1-2-16,-2-6-1 16,-1-1 1-16,3-2 7 15,-1 0 20-15,-3-12-3 0,-8-4 5 16,-4-1 1-16,-10-5 13 16,-6-10-16-16,0-7-16 15,-4-8-11-15,-17-3-1 16,-1 4-1-16,2 10 0 15,4 11-11-15,5 15-36 16,2 10-32-16,-2 0-41 16,0 25-32-16,5 4-74 15,6 1-76-15</inkml:trace>
  <inkml:trace contextRef="#ctx0" brushRef="#br0" timeOffset="116287.93">11241 11453 827 0,'0'0'110'0,"0"0"-38"16,0 0 12-16,0 0-26 15,0 0-58-15,0 0-5 16,35 25 3-16,-13 7-6 15,-1 8 8-15,-11 0-1 16,-8-2-1-16,-2-4-1 16,0-7 1-16,-6-7 1 0,-4-6 1 15,1-5-1-15,1-5 0 16,3-4-3-16,2 0 4 16,3-4-4-16,0-20 4 15,14-12-61-15,16-8-12 16,10-1 21-16,5 2-10 15,0 13 9-15,-2 13 48 16,-6 16 5-16,-4 1 6 16,-3 14 24-16,-6 11-2 15,-5 5 5-15,-3 2 8 16,-5-3 14-16,-2-3-32 16,-2-2-18-16,-5-2 2 15,-2-5-7-15,0-3 0 0,0-7-97 16,0-7-214-1</inkml:trace>
  <inkml:trace contextRef="#ctx0" brushRef="#br0" timeOffset="116449.5">11804 11351 1079 0,'0'0'38'0,"0"0"-38"15,0 0-28-15,0 0-44 16,0 0-81-16,0 0-231 16</inkml:trace>
  <inkml:trace contextRef="#ctx0" brushRef="#br0" timeOffset="116672.01">12004 11301 830 0,'0'0'68'0,"0"0"-53"16,0 0 14-16,-15 114 48 15,12-51-31-15,3 0-23 16,0-4-18-16,0-5 4 16,9-11 2-16,1-4-6 15,1-7-5-15,-5-8 0 16,-1-4-59-16,-5-10-156 15,0-7-123-15</inkml:trace>
  <inkml:trace contextRef="#ctx0" brushRef="#br0" timeOffset="117046.56">11850 11646 34 0,'0'0'988'0,"0"0"-904"16,85-27-73-16,-33 14 18 15,8 0-10-15,1 3-15 16,-4-1-4-16,-8 3 0 16,-10 2 0-16,-11-1-13 0,-8-1-10 15,-4-7 2 1,-4-4 15-16,1-7-3 0,-4-2 9 16,-1-3 7-16,2 0 0 15,-5 4 10-15,-2 5 7 16,-2 6-2-1,1 7 3-15,-2 5 14 0,0 4 5 16,0 0-44-16,0 26-12 16,0 16 6-16,0 12 6 15,0 6 17-15,0-1-5 16,0-6-4-16,0-5 1 16,0-6-6-16,0-4-2 15,0-3-1-15,-6-4-15 16,-11 0-70-16,-2-6-65 15,-5-10-165-15</inkml:trace>
  <inkml:trace contextRef="#ctx0" brushRef="#br0" timeOffset="117744.69">12299 11648 791 0,'0'0'259'0,"0"0"-223"15,0 0-15-15,0 0 19 16,103-5-10-16,-60 5-12 16,3 0-17-16,-2 0 0 15,-4 0 2-15,-7 0-1 0,-5 0-2 16,-4 0-2-16,-6 0 2 16,-6-9-2-16,-6-9-5 15,-6-3-6-15,0-1-12 16,0 2 14-16,-3 7 6 15,-6 4 2-15,1 6-2 16,-2 3 5-16,0 0 0 16,-5 20 0-16,1 7-2 15,4 3 2-15,1 1 0 16,5-2 0-16,2-3 3 16,2-2-3-16,0-3 1 15,0-1 1-15,0-2 0 16,0-3-2-16,0-7-1 0,0-4-13 15,5-4 6 1,15-11 8-16,13-19 31 0,15-8-27 16,6-5 0-16,1 4-3 15,-5 8 1-15,-6 11-1 16,-10 12-1-16,-4 8-6 16,-6 0 4-16,-8 14-3 15,-4 7-3-15,-7 5-1 16,-4-1 4-16,-1 1 3 15,0-4 0-15,0-6-3 16,-3-7 9-16,0-3-6 16,2-6 4-16,-1 0-2 0,2 0 6 15,0-2 24-15,0-14 16 16,17-11-27-16,8-7-15 16,11-5 1-16,5 0-3 15,3 3-1-15,-5 14 3 16,-5 11 1-16,-12 10-1 15,-5 1 5-15,-7 14-8 16,-5 11 0-16,-5 6 4 16,0 2-2-16,0 1 0 15,-8-1-2-15,-7 0-1 16,-1-7-82-16,4-7-257 16</inkml:trace>
  <inkml:trace contextRef="#ctx0" brushRef="#br0" timeOffset="118411.94">13750 11603 966 0,'0'0'64'0,"0"0"-47"16,0 0 7-16,-102 54 0 15,80-22-1-15,5 0-15 16,2-3-5-16,8-4 4 16,4-5-5-16,3-6-1 15,0-5-1-15,0-6 1 0,3-3-1 16,6 0 5 0,4-5 4-16,5-11 2 0,4-8-3 15,1-2-3-15,0-3-5 16,-1 2 8-16,-3 5-3 15,-5 12 6-15,-6 4 13 16,-2 6-19-16,-1 0-5 16,1 18-6-16,0 9 6 15,-1 5 5-15,-3 3 2 16,-1-2-1-16,2-2 4 16,1-5-7-16,2-8 0 15,0-7 4-15,1-7 4 16,-1-4 8-16,1 0 16 0,4-2 34 15,5-16-18 1,2-6-37-16,2-4-7 0,2-4-5 16,2-4 1-16,0-1-3 15,3-3-1-15,-4 8-10 16,-5 10-8-16,-9 11 11 16,-4 10-5-16,-4 1-12 15,1 0-16-15,2 14-8 16,-1 11 35-16,3 6 12 15,-3 3-1-15,-2 2-3 16,2 0 0-16,-1-1-1 16,1-1-6-16,-1-4 8 0,-2-6 4 15,0-5 1 1,0-5-5-16,0-3 4 0,-7-2 1 16,-6-3 0-16,-2 0 0 15,-9-6-1-15,-8 0-38 16,-12-10-284-16</inkml:trace>
  <inkml:trace contextRef="#ctx0" brushRef="#br0" timeOffset="119566.21">4322 12936 881 0,'0'0'110'16,"0"0"-62"-16,0 0 22 16,0 0 15-16,0 0-2 15,0 0-42-15,-27-72-21 16,51 59-20-16,12 6-10 16,5 4 2-16,0 3 1 15,-2 21 4-15,-8 15-5 16,-6 9 0-16,-4 1 8 15,0-3 0-15,-5-10-1 16,2-8 1-16,5-7 0 16,2-8 2-16,6-9-1 15,7-1 18-15,6-5 13 0,3-19-8 16,3-5-13-16,-2-8-3 16,-3-4-3-16,-5-5-3 15,-3-4-2-15,-11 2-30 16,-4 6-37-16,-13 13-46 15,-9 12-16-15,0 12-38 16,-21 5-450-16</inkml:trace>
  <inkml:trace contextRef="#ctx0" brushRef="#br0" timeOffset="119869.27">4823 12758 984 0,'0'0'100'0,"0"0"-77"16,0 0-23-16,0 0-16 16,0 104 16-16,0-36 48 15,0 2-17-15,0-4-13 16,0-4-15-16,0-6 1 15,0-7 1-15,0-10 9 16,0-8-6-16,0-11-3 16,0-7-5-16,0-6 2 0,0-6-2 15,0 1-40-15,0-2-70 16,0-3-125-16</inkml:trace>
  <inkml:trace contextRef="#ctx0" brushRef="#br0" timeOffset="120395.86">5224 13237 956 0,'0'0'137'16,"0"0"-105"-16,0 0-4 16,0 0-7-16,0 0-21 15,0 0-2-15,44 13-2 0,-32 15-10 16,-8 8-9-16,-4 2-25 16,-10 0 6-16,-14-5 7 15,1-6 30-15,4-9-4 16,7-10 9-16,3-6 24 15,8-2 47-15,1 0 17 16,0 0-9-16,8 0-10 16,21-6-54-16,11-4-15 15,11 0 2-15,3 3-5 16,-1 2-3-16,-1 4-33 16,-2 1-33-16,-4-3-59 15,-4 0-142-15</inkml:trace>
  <inkml:trace contextRef="#ctx0" brushRef="#br0" timeOffset="120920.45">6061 12865 356 0,'0'0'720'0,"0"0"-642"16,0 0-45-16,0 0 42 0,0 0 0 15,0 0-61-15,6 0-14 16,21 0-13-16,9 0 12 16,10-1 1-16,7 1 3 15,-3 0 0-15,-2 0-2 16,-5 0 3-16,-10 0-4 16,-8 0-38-16,-10 0-38 15,-7 5-38-15,-8 8-57 16,-3 2-83-16,-25 4-105 15</inkml:trace>
  <inkml:trace contextRef="#ctx0" brushRef="#br0" timeOffset="121149.84">6127 13164 401 0,'0'0'576'15,"0"0"-488"-15,0 0-59 16,0 0 34-16,0 0 0 15,121 0-30-15,-66 0-13 16,-1 0 4-16,-5 0-9 16,-10 0-12-16,-9 0-3 15,-11 0 0-15,-4 0-22 16,-2 0-41-16,1 0-24 16,4 0 17-16,1 0-29 15,-1 0-106-15,-7 0-308 16</inkml:trace>
  <inkml:trace contextRef="#ctx0" brushRef="#br0" timeOffset="123127">6964 12931 736 0,'0'0'114'15,"0"0"-59"-15,0 0 23 16,0 0 21-16,0 0-61 16,0 0-38-16,0 0-11 0,6 34 0 15,-6 10 11-15,-6 0 17 16,0-2-7-16,1-9-9 15,2-7-1-15,0-8 5 16,-1-6-5-16,3-7 2 16,1-5 2-16,0 0 4 15,0 0 11-15,0 0 17 16,0 0 6-16,0-10 10 16,0-14-14-16,7-13-38 15,8-15-1-15,9-6 1 16,1-11 0-16,2-1-12 15,-3 4-5-15,-3 12 1 16,-9 16 16-16,0 14 6 16,-8 13-6-16,-1 7 0 0,-1 4 0 15,-2 0 0-15,1 0-7 16,-1 0-4-16,5 12-8 16,2 19-5-16,2 12 20 15,3 7 4-15,3 6 5 16,-2-2 0-16,2-3-2 15,-3-4-2-15,-1-8 2 16,-3-5-2-16,-3-8-1 16,1-5 0-16,-6-3-2 15,0-3-25-15,0 0-49 16,0-2-58-16,-8-2-124 16,-2-8-427-16</inkml:trace>
  <inkml:trace contextRef="#ctx0" brushRef="#br0" timeOffset="123339.43">6979 13033 1040 0,'0'0'134'15,"0"0"-96"-15,0 0 7 16,0 0 7-16,112-29-45 15,-46 22-6-15,-5 3-2 16,-8 2-2-16,-11 2-103 0,-9 0-84 16,-14 0-316-16</inkml:trace>
  <inkml:trace contextRef="#ctx0" brushRef="#br0" timeOffset="123881.56">7656 12818 875 0,'0'0'163'0,"0"0"-135"16,0 0 10-16,0 0 6 0,0 0-32 15,-86 1-6-15,57 19-2 16,9-1-4-16,7 0-3 15,9-5 1-15,4 1 2 16,0-3 0-16,20 3 1 16,11-3-1-16,10 1 4 15,3 1 0-15,-2 1-1 16,-7 4-3-16,-9-1-1 16,-14 2-3-16,-11 0-3 15,-1-1-4-15,-9-5 1 16,-6-2 10-16,-4-3 0 15,4-7 8-15,6 0 13 16,2-2 6-16,5 0 9 16,2-8-17-16,0-16-19 0,13-7-10 15,17-4-31-15,8 1-18 16,2 5 28-16,0 8 31 16,-7 5 0-16,-6 8-1 15,-9 8 2-15,-2 0 1 16,-4 0 7-16,3 10-8 15,-3 8 7-15,0 2-2 16,1 3 8-16,-2 2-10 16,-2-1 3-16,1-3-6 15,-5-6-1-15,-2-1 1 16,-3-4-1-16,0 0-66 16,0-4-104-16,-8-6-245 15</inkml:trace>
  <inkml:trace contextRef="#ctx0" brushRef="#br0" timeOffset="124050.3">8062 12772 1085 0,'0'0'115'0,"0"0"-111"15,0 0-4-15,0 0-5 16,0 0-50-16,0 0-133 15,25 39-141-15</inkml:trace>
  <inkml:trace contextRef="#ctx0" brushRef="#br0" timeOffset="124467.99">8242 12904 932 0,'0'0'168'0,"0"0"-168"16,0 0-2-16,0 0-2 15,0 0-5-15,102 12-1 16,-84 17 1-16,-6 5-16 0,-6 1-8 16,-5-8-3-16,-1-2 15 15,0-6 9 1,0-8 9-16,0-4-3 0,0-5 4 15,0-2 2-15,0 0 22 16,0-12 50-16,5-15-37 16,20-11-28-16,11-7-3 15,9 2-4-15,1 6 2 16,0 12 4-16,-1 11 1 16,-2 8-3-16,-4 6 13 15,-5 0 6-15,-8 7-4 16,-10 10-7-16,-6 4 2 15,-5 4-11-15,-5 2 7 16,0 1-6-16,0 3-1 16,-12-1-3-16,-4-2-44 0,-7-9-195 15</inkml:trace>
  <inkml:trace contextRef="#ctx0" brushRef="#br0" timeOffset="125943.97">9324 12460 765 0,'0'0'64'0,"0"0"-63"15,0 0 14-15,0 0 41 16,0 0-3-16,-86 11-21 16,48 50-13-16,-8 21 16 15,3 15 28-15,7 7-15 16,9 1-4-16,11-5-25 16,14-8-11-16,2-9 13 15,5-12-21-15,16-4 8 16,4-11-4-16,0-9-4 0,-2-8-1 15,4-12-59 1,-2-11-150-16,0-13-316 0</inkml:trace>
  <inkml:trace contextRef="#ctx0" brushRef="#br0" timeOffset="126835.59">9705 12491 725 0,'0'0'127'16,"0"0"-102"-16,0 0 30 16,0 0 16-16,0 0-19 15,0 0-21-15,-3-27-12 16,3 27-19-16,6 0-1 16,10 1 1-16,5 14 0 15,3 7 0-15,-5 9-2 0,-7 2 2 16,-10 7-2-16,-2-5-1 15,-15 0-3-15,-15-4 1 16,-6-5 1-16,-4-6 4 16,7-5 0-16,6-5 1 15,11-5 0-15,8-2 5 16,5-2 26-16,3-1 3 16,0 0 3-16,24 0-31 15,15 0 2-15,13 0-1 16,11 0 10-16,3 0-11 15,-4 0-7-15,-7 0 3 16,-12 0-6-16,-11 0-93 16,-13-1-127-16,-8-4-247 0</inkml:trace>
  <inkml:trace contextRef="#ctx0" brushRef="#br0" timeOffset="127458.18">10157 12560 886 0,'0'0'134'15,"0"0"-114"-15,0 0 16 16,0 0-7-16,0 0-29 15,0 0-16-15,26 11 12 0,-7 12 0 16,-5-1 3-16,-5-1 0 16,-4-2 0-16,-5-3 1 15,0-6-2-15,0-3 2 16,0-6-5-16,0-1 3 16,0 0 0-16,-3 0 2 15,0 0 12-15,1-16 6 16,2-8-4-16,2-8 2 15,20-3-15-15,9 5-1 16,2 10-2-16,-1 10-3 16,-6 10 1-16,-3 0 3 15,-5 11-9-15,-9 13 6 0,1 1 2 16,-5 0 1-16,-5 0 1 16,0-8 1-16,0-3-1 15,0-6 0-15,0-6-1 16,0-2 1-16,0 0-1 15,0 0 3-15,0 0 0 16,0-15 23-16,4-11 23 16,14-13-43-16,11-1-5 15,2 5 1-15,3 10 2 16,-1 11 5-16,-9 9 7 16,4 5-7-16,-4 0-1 15,-6 14-2-15,-5 6-3 0,-5 5-1 16,-5 5 0-16,-3 2 4 15,0-1-5-15,0-2 0 16,-8-2-22-16,-1-2-86 16,3-10-174-16</inkml:trace>
  <inkml:trace contextRef="#ctx0" brushRef="#br0" timeOffset="127716.43">11000 12415 750 0,'0'0'123'0,"0"0"-121"16,0 0 15-16,-8 87 21 16,7-50-10-16,1-2 4 15,0-1-16-15,0-3-7 16,0-6-8-16,-3-3 0 15,0-5 3-15,-6-2-1 16,3-4-3-16,-2-4-66 16,-2-2-99-16,0-5-215 15</inkml:trace>
  <inkml:trace contextRef="#ctx0" brushRef="#br0" timeOffset="127957.79">10985 12422 389 0,'0'0'481'0,"0"0"-403"15,0 0-29-15,0 0 23 16,0 0-15-16,0 0-35 16,101-17-15-16,-59 14-2 15,0 2-4-15,-11 1 0 16,-8 0-2-16,-9 0-17 15,-8 0-67-15,-6 14-63 16,-4 5-39-16,-21 5-9 16,-1 3-236-16</inkml:trace>
  <inkml:trace contextRef="#ctx0" brushRef="#br0" timeOffset="128111.38">11116 12603 273 0,'0'0'179'0,"0"0"-83"15,0 0-1-15,0 0-5 16,0 0-5-16,0 0-10 15,51 16-36-15,-26-16-26 16,5 0-8-16,-5 0-5 16,-4 3 0-16,-12 6-48 15,-9 1-138-15,0 5-54 16,-25 3-136-16</inkml:trace>
  <inkml:trace contextRef="#ctx0" brushRef="#br0" timeOffset="128256.99">11080 12797 323 0,'0'0'203'0,"0"0"-87"15,0 0-11 1,0 0 0-16,0 0 11 0,0 0 0 16,85 24-51-16,-29-24-49 15,9-2-11-15,-5-5-5 16,-5 3-6-16,-19-2-123 16,-17-2-278-16</inkml:trace>
  <inkml:trace contextRef="#ctx0" brushRef="#br0" timeOffset="129775.77">9462 12871 524 0,'0'0'216'15,"0"0"-122"-15,0 0-23 16,0 0-35-16,0 0-35 16,0 0-1-16,11 47 0 15,-3-10 9-15,2 1 1 16,2-3-3-16,-1-4 3 15,-2-7-9-15,-2-7 3 16,-1-7 4-16,-3-4-2 16,-3-3-1-16,0-3 6 0,0 0 15 15,0 0 24 1,0-1 11-16,0-17-19 0,0-9-39 16,3-9-3-16,-3-8 0 15,0-8-1-15,0-7-13 16,0-5-6-16,0-7-14 15,-3 1 17-15,-6 5-5 16,2 13 19-16,-1 11-3 16,4 13 6-16,-1 11 4 15,2 3-2-15,3 6 7 16,0 0 3-16,0 4 1 16,0 1-5-16,0 0 1 15,0 1-9-15,0-2 0 16,5 2-1-16,4-2-1 0,7 0-1 15,2 1 1-15,4 2 0 16,5-1 2-16,3 1-2 16,4-1 6-16,4 1-2 15,4-4 0-15,5 1-2 16,1 1 1-16,6 0-1 16,-1 1 0-16,2 0 2 15,-5 0-2-15,4-2 1 16,-7 4 0-16,0 0-1 15,0 0 1-15,1 0 1 16,3 0 3-16,1 0-5 16,5-4 0-16,8 2 0 15,7-4 4-15,6 1 9 0,2-2-3 16,-3 2 2-16,-5 1-4 16,-8 0-2-16,-4 1 0 15,-6 0-3-15,-8 3-3 16,-7 0 0-16,1 0-1 15,-1 0 2-15,0 0-3 16,4 0 4-16,2 0 1 16,4-1-3-16,3-4 0 15,3 3 0-15,-1-2 1 16,0 3 2-16,-11 0-6 16,-9 0 3-16,-8 1-2 15,-7 0 2-15,-5 0-1 0,-5 0 2 16,-2 0-1-1,-4 0 1-15,-3 0 2 0,0 0-2 16,0 0 10-16,1 0-8 16,1 0 5-16,1 0 2 15,0 0-9-15,3 0 9 16,0 0-9-16,-3 0 6 16,1 0-7-16,-4 0-7 15,0 0-64-15,-15 3-202 16</inkml:trace>
  <inkml:trace contextRef="#ctx0" brushRef="#br0" timeOffset="130804.23">9297 13203 729 0,'0'0'137'16,"0"0"-109"-16,0 0 14 15,0 0 18-15,0 0-17 0,0 0-18 16,11 0-16-16,14 0 0 15,11 0 2-15,10 0-5 16,5 0 1-16,4 0-1 16,3 0-1-16,2 0-5 15,7 0 4-15,-1 0 0 16,8 0 1-16,1 0-3 16,5 0 2-16,1 0 2 15,3 0-3-15,-1-1 1 16,-2-2-2-16,1 1 0 15,0-1 0-15,-1 3 0 16,2 0-2-16,-3 0 9 16,-3 0-9-16,-3 0 1 0,-1 0 0 15,2 1 4-15,1-1 0 16,-4 0-5-16,-2 0 4 16,1 0-2-16,-2-1 0 15,-2-4 1-15,-3-1 4 16,-7 0 4-16,-9 3 4 15,-8 1 5-15,-7 1 2 16,-2 1 1-16,-4-2-13 16,0 1 4-16,-2 1 4 15,-1-2-3-15,-1 1-1 16,-3 0-7-16,-3-2-1 16,1 0 2-16,-6 3-7 15,-5-3 2-15,-6 3-3 16,-1 0-7-16,0 0-32 0,-31 0-91 15,-18 0-110-15</inkml:trace>
  <inkml:trace contextRef="#ctx0" brushRef="#br0" timeOffset="131583.66">10321 13336 872 0,'0'0'125'0,"0"0"-120"15,0 0-3-15,0 0-2 16,0 0-13-16,0 0 13 15,1 110 16-15,-1-54 12 16,0 1-9-16,0-5-3 16,-4-1 0-16,-1-5 10 0,1-10-24 15,-1-8 1-15,1-10-2 16,3-8 8-16,-1-5-7 16,2-5 3-16,0 0 4 15,0 0 10-15,0 0 4 16,0-8 5-16,2-14 1 15,14-12-27-15,5-5-2 16,1 3-8-16,-1 9 6 16,0 8-7-16,-5 10 4 15,-1 6-4-15,2 3 9 16,0 6-4-16,-1 13 1 16,3 9 3-16,-7 7 4 0,3 3-2 15,-5 0 4 1,-1-2 6-16,3-7-12 0,-6-8 6 15,-1-4-6-15,-5-7-4 16,0-4-29-16,0-2-106 16,-13-4-159-16</inkml:trace>
  <inkml:trace contextRef="#ctx0" brushRef="#br0" timeOffset="131983.64">10133 13545 686 0,'0'0'282'0,"0"0"-226"16,0 0-21-16,0 0 33 16,0 0-29-16,0 0-21 15,36-4-16-15,3-1 5 16,13 0-4-16,6-2 0 0,3 1 12 16,-1 0 9-1,-10 3 2-15,-9 3-5 0,-16 0-18 16,-11 0-2-16,-11 0-1 15,-3 0-1-15,0 0-7 16,0 0 2-16,0 0-4 16,0 0-12-16,-6 10-34 15,-4-1-54-15,0-6-282 16</inkml:trace>
  <inkml:trace contextRef="#ctx0" brushRef="#br0" timeOffset="133137.26">12615 13043 644 0,'0'0'292'15,"0"0"-271"-15,0 0 30 16,0 0 45-16,0 0-26 16,0 0-23-16,-14-27-7 15,14 25-20-15,1-4-18 16,18-2-2-16,8 4-3 15,6 2 1-15,1 2-4 16,-2 0 4-16,-6 18-3 16,-7 7 3-16,-11 6-1 0,-8 1-2 15,0 1 5 1,-16-5-1-16,-8-4 1 0,2-4 4 16,-1-6-2-16,7-5 0 15,7-5 1-15,3-3-3 16,6-1 4-16,0 0 4 15,0 0 6-15,5-17 7 16,17-8-21-16,11-7-5 16,7-2 5-16,2-1 0 15,-2 7 0-15,-9 10 2 16,-8 10-4-16,-13 8 2 16,-4 0-1-16,-3 12-12 15,-3 13 12-15,0 7 1 16,0-1 5-16,0-3 1 0,0-3 4 15,3-7 0 1,3-6-7-16,6-3 8 0,2 0 4 16,8-5-1-16,8-1-1 15,6-3-6-15,7 0-7 16,-3-4-52-16,-4-13-82 16,-9-9-148-16,-11-12-576 15</inkml:trace>
  <inkml:trace contextRef="#ctx0" brushRef="#br0" timeOffset="133409.53">13279 12691 414 0,'0'0'653'0,"0"0"-602"15,0 0-51-15,0 0-5 16,0 0 5-16,108 117 27 15,-60-50 5-15,-2 9-4 16,-6 1-12-16,-12-2-3 16,-8-6-9-16,-14-8-1 15,-6-9-3-15,0-7 2 16,-18-9 3-16,-9-4-5 16,-3-7 1-16,-3-2-1 15,-2-4-48-15,-1-9-136 0,1-10-740 16</inkml:trace>
  <inkml:trace contextRef="#ctx0" brushRef="#br0" timeOffset="134502.26">13973 13048 381 0,'0'0'470'0,"0"0"-396"0,0 0-19 16,0 0 37-16,0 0 8 15,0 0-21-15,0 0-33 16,-13 0-15-16,13 0-23 16,16 0-2-16,18 0-4 15,13 0 0-15,8-2-1 16,6 2 3-16,0-3 1 15,-4 0-3-15,-2 2-2 16,-10-1-2-16,-11 2-1 16,-10 0-46-16,-9 0 2 15,-11 0-11-15,-4 0-14 16,0 0-23-16,-23 0-29 0,-10-7-121 16</inkml:trace>
  <inkml:trace contextRef="#ctx0" brushRef="#br0" timeOffset="134841.35">14161 12766 808 0,'0'0'45'0,"0"0"-18"16,0 0 25-16,0 0 31 15,0 0-67-15,0 0-16 16,-6 50 0-16,9 5 0 16,6 7 43-16,2 2 10 0,0-3-30 15,1-5 0-15,-2-12-11 16,0-5-9-16,-6-11 4 16,-1-10-4-16,-1-7-2 15,-2-7-1-15,0-2 4 16,0-2-4-16,0 0 0 15,0 0-1-15,0 0-39 16,0-2-31-16,-3-4-88 16,-2 0-55-16,4 1-132 15</inkml:trace>
  <inkml:trace contextRef="#ctx0" brushRef="#br0" timeOffset="137077.35">14741 12708 515 0,'0'0'144'0,"0"0"-86"15,0 0 16-15,0 0-4 16,0 0 1-16,0 0-7 15,0 0-13-15,0 0-26 16,0-52-24-16,0 68-1 16,0 18-11-16,3 13 11 15,0 14 18-15,2 2-11 16,-1-3-3-16,1-6-2 16,5-6 1-16,-4-12-2 15,-1-9 0-15,-2-9-1 16,-2-5 0-16,-1-6 1 15,0-1-1-15,0-5-8 0,0-1-52 16,-10 0-125-16,-8-7-239 16</inkml:trace>
  <inkml:trace contextRef="#ctx0" brushRef="#br0" timeOffset="137653.85">14797 12716 48 0,'0'0'538'0,"0"0"-447"16,0 0-27-16,0 0 13 15,0 0 12-15,0 0-15 16,-27-30-11-16,27 28-22 16,0 1-6-16,0 1-3 15,0-3-9-15,0 1-8 16,1 0-13-16,16 0-2 16,13 2-2-16,9 0 2 15,5 3 3-15,1 17-1 16,-7 5-1-16,-12 4-1 15,-10 4-3-15,-14 2 1 0,-2-1-13 16,-15-1-9-16,-6-5 0 16,-1-9 11-16,8-8 4 15,7-5 5-15,7-3 0 16,0-3-20-16,12 0-25 16,17 5 7-16,12 2 38 15,2 6-2-15,-1 6 1 16,-12 10 0-16,-14 4 1 15,-9 4 3-15,-7 0-7 16,-7-5 7-16,-15-6-1 16,-7-6 2-16,-4-8 7 0,-2-5 45 15,2-4 6-15,3-3 3 16,9 0-12-16,6-11-19 16,9-10-30-16,6-8-13 15,6-6-139-15,21-3-419 16</inkml:trace>
  <inkml:trace contextRef="#ctx0" brushRef="#br0" timeOffset="138516.25">15675 12712 269 0,'0'0'453'0,"0"0"-366"16,0 0 0-16,17-84-9 16,-17 72 17-16,-4 5-31 15,-18 7-32-15,-16 3-17 16,-12 24-15-16,-6 14 3 15,1 7-2-15,13 0 0 16,10-2-1-16,13-3 1 0,10-5 0 16,9-2-1-16,0-7 6 15,21-6-8-15,13-6 3 16,8-9-1-16,10-8 0 16,5 0-1-16,1-4-25 15,-4-15 16-15,-11 1 8 16,-15 0-2-16,-16 5 5 15,-10 3-1-15,-2 4 0 16,0 4-1-16,0 2-12 16,0 0 3-16,0 8-9 15,0 11 8-15,0 1 5 16,18 1-2-16,13-3-1 0,8-6 9 16,7-6 0-16,2-6 0 15,-2 0 1-15,-3 0 1 16,-7-14 4-16,-6-2-5 15,-9-1 18-15,-14-5 26 16,-7 0 2-16,-3-7-9 16,-23-3-32-16,-13 1 7 15,-7 3-11-15,-2 7-2 16,5 9-8-16,10 9 5 16,11 3-23-16,14 3-96 15,8 5-219-15</inkml:trace>
  <inkml:trace contextRef="#ctx0" brushRef="#br0" timeOffset="138833.01">16493 12746 540 0,'0'0'375'15,"-81"0"-317"-15,47 15-10 16,10-4-15-16,17 3-12 15,7 2-18-15,6 1-2 16,22 5 4-16,11 5-2 0,10-2-2 16,-3-2-2-1,-6 4 0-15,-14-6-3 0,-11-1-11 16,-14 2 3-16,-1-4 10 16,-7-1 2-16,-18-3 1 15,-7-3 6-15,-5 0 34 16,-5-5 2-16,3 0-8 15,7-6-7-15,6 0-15 16,6 0-13-16,4-18-44 16,7-9-291-16</inkml:trace>
  <inkml:trace contextRef="#ctx0" brushRef="#br0" timeOffset="139742.1">17229 12502 704 0,'0'0'112'15,"0"0"-62"-15,0 0 41 0,0 0 20 16,0 0-12-16,0 0-24 16,-26-41-34-16,26 41-41 15,9 0-4-15,12 4-7 16,2 16 6-16,-1 10 2 15,-6 9-1-15,-12 8-4 16,-4 2-1-16,-7-2-13 16,-20-5-7-16,-3-10 21 15,-1-9-3-15,1-8 2 16,8-6 9-16,4-5 2 16,9-2 1-16,6-2 6 15,3 0 22-15,0 0 9 16,2 0-2-16,21 0-24 15,18-8-2-15,15 0-8 16,7-2-2-16,0 3 3 0,-8 3-4 16,-10 3-2-16,-12 1-34 15,-7 0-65-15,-6 0-83 16,-10 0-191-16</inkml:trace>
  <inkml:trace contextRef="#ctx0" brushRef="#br0" timeOffset="140316.35">17609 12572 909 0,'0'0'123'0,"0"0"-120"0,0 0-3 16,0 0 0-16,0 0 0 15,0 0-2-15,92 84 2 16,-80-56 1-16,-2-4-1 15,-5-4 0-15,-3-7-1 16,-2-2-6-16,0-5 2 16,0-5 2-16,0-1-7 15,0 0 10-15,-2 0 9 16,-1-12 24-16,-1-10-18 16,4-5-1-16,0-2-6 15,12 3 0-15,6 6-8 16,3 11 0-16,1 7-7 15,3 2 4-15,-2 6-1 0,-2 12-2 16,-5 5 5 0,-4-2-2-16,-5 1 2 0,-2-6 1 15,-3-3-1-15,-2-3 3 16,0-5-5-16,0-2 3 16,0-3-1-16,0 0-5 15,0 0 6-15,0 0 19 16,0-18 27-16,8-7-22 15,7-9-23-15,9-3 2 16,3 5-2-16,1 7 1 16,-1 11 9-16,-4 8-2 15,-1 4 6-15,-4 2-13 0,-5 5 0 16,-4 17-4-16,-2 6 3 16,-5 1-1-16,-2 1 0 15,0-2 0-15,0-3 0 16,-6-2 0-16,0-5-42 15,5-4-70-15,1-9-83 16,0-5-221-16</inkml:trace>
  <inkml:trace contextRef="#ctx0" brushRef="#br0" timeOffset="140558.74">18410 12452 587 0,'0'0'320'0,"0"0"-269"0,0 0-50 16,0 0 0-16,0 0 9 15,0 88 37-15,0-44-26 16,2-1-14-16,2-4-2 16,-2-2-4-16,1-7 1 15,-3-7-1-15,0-7-1 16,0-2-16-16,0-6-58 15,-6-6-78-15,-1-2-131 16</inkml:trace>
  <inkml:trace contextRef="#ctx0" brushRef="#br0" timeOffset="140777.15">18440 12432 851 0,'0'0'96'16,"0"0"-93"-16,0 0 36 16,0 0 19-16,0 0-29 15,0 0-9-15,97 0-11 16,-61 0-1-16,-3 0-8 16,-10 0-28-16,-12 2-101 15,-11 8-105-15,0 6-214 0</inkml:trace>
  <inkml:trace contextRef="#ctx0" brushRef="#br0" timeOffset="140957.67">18444 12660 453 0,'0'0'211'16,"0"0"-131"-16,0 0 51 16,0 0-8-16,0 0-45 15,82-15-47-15,-46 7-19 16,-3 4-9-16,-8 4-3 15,-8 0-6-15,-11 0-65 16,-6 12-113-16,-5 3-41 16,-18 5-130-16</inkml:trace>
  <inkml:trace contextRef="#ctx0" brushRef="#br0" timeOffset="141119.24">18485 12808 502 0,'0'0'113'0,"0"0"-25"16,0 0 13-16,0 0 13 15,0 0-11-15,0 0-51 16,124 8-39-16,-74-8-11 16,1-4 1-16,-6 1-3 15,-8 2-24-15,-15-3-152 16,-17 3-362-16</inkml:trace>
  <inkml:trace contextRef="#ctx0" brushRef="#br0" timeOffset="142333.49">17008 12871 579 0,'0'0'105'0,"0"0"-35"16,0 0 38-16,0 0-32 15,0 0-24-15,0 0-13 16,0-6-16-16,0 12-23 15,3 16-8-15,4 9 8 16,2 4 10-16,2-3 11 0,-1-3-10 16,-1-6 1-1,-3-7-3-15,-2-4 3 0,-2-6-2 16,-1-5-3-16,-1-1-6 16,0 0 7-16,0 0 2 15,0 0 8-15,0 0 13 16,0-16 9-16,2-10-15 15,1-14-25-15,3-11-1 16,-3-11-8-16,-2-9-19 16,-1-10-14-16,0-5-11 15,-6 1 10-15,-7 12 21 16,2 18 17-16,1 16 5 16,4 14 4-16,3 10-4 15,2 3 17-15,1 4 14 16,0 2-16-16,0 1 0 15,0 2-7-15,0 0-8 16,6-1-1-16,5 1 1 0,3-1-2 16,1 2 2-16,1 1 0 15,7 1-3-15,3 0 3 16,9 0 2-16,8 0-2 16,6 0 1-16,8 0 2 15,1 6-3-15,3 0-1 16,0-1 1-16,0 2 1 15,-2 0-1-15,-4 0 4 16,-1-1-1-16,-1-4-3 16,1 3 0-16,3-2 3 0,1-2 7 15,6 4-10-15,8-3 2 16,1 2 1-16,3 0-3 16,-1-1-5-16,-5 0 5 15,-3 0 1-15,-1-3 0 16,-5 0-1-16,-4 0 8 15,-13 0 3-15,-13 0 5 16,-12 0 9-16,-8-2-3 16,-8 1-5-16,-3 1 7 15,0 0 5-15,0 0-13 16,0 0-6-16,0 0-9 16,0 0-1-16,2 0-2 15,1 0-2-15,1 0 0 16,1 0 1-16,1 0 3 15,-2 0 0-15,-3 0-1 0,1 0-13 16,-2 5-69-16,0 1-75 16,0-2-259-16</inkml:trace>
  <inkml:trace contextRef="#ctx0" brushRef="#br0" timeOffset="143385.26">16933 13265 423 0,'0'0'364'16,"0"0"-322"-16,0 0-19 16,0 0 46-16,0 0-3 15,0 0-27-15,-15-29-25 16,15 29-11-16,0 0 5 16,0 0 0-16,0 0 0 15,0 0 1-15,0 0 4 16,0 0-4-16,0 0-2 15,0 0 3-15,17 0 4 0,8 0 6 16,9 0 8-16,7 0-10 16,5 0-9-16,0 0 2 15,9 0-5-15,6 0 4 16,7 0-3-16,7 0-3 16,3 0-1-16,3 0-3 15,-4 0 5-15,1 0-2 16,-6 0-2-16,-2 0-1 15,0 0 3-15,0 0 3 16,2 0-4-16,6 0-2 16,5-2-2-16,2 1 2 15,0-2 2-15,0 1 10 0,-4 1-7 16,-3-1 8-16,0 0-4 16,-5 1 3-16,-6-2 1 15,-3 2-4-15,-4-1 2 16,-5 1-7-16,-4 0 9 15,-8 1-9-15,-10-2 3 16,-14 2-5-16,-10 0-1 16,-6 0-1-16,-3 0 3 15,0-1-5-15,0 1 2 16,-7 0-39-16,-23 0-25 16,-16 0-67-16,-12 4-215 15</inkml:trace>
  <inkml:trace contextRef="#ctx0" brushRef="#br0" timeOffset="144081.4">17720 13366 845 0,'0'0'83'0,"0"0"-33"15,0 0 18-15,0 0-50 0,0 0-18 16,0 0-7-1,0 106 7-15,0-56 13 0,0 0-4 16,0-2 1-16,0-4-1 16,0-4-1-16,0-5 2 15,-2-13-10-15,0-8 3 16,1-10 0-16,1-3-2 16,0-1 4-16,0 0 2 15,0 0 22-15,0-3 3 16,1-15 0-16,16-10-16 15,8-7-16-15,1 1-2 16,2 7 2-16,-1 7-1 16,-2 9 1-16,-3 5-4 15,2 6 3-15,-4 0-4 0,-1 2 2 16,-2 16-8-16,-1 4 10 16,-4 3 1-16,-2 4 0 15,-4-2 3-15,-1-1-3 16,-4-5 0-16,-1-6 0 15,0-3 0-15,0-4-22 16,0-1-64-16,-12-5-77 16,-4-2-118-16</inkml:trace>
  <inkml:trace contextRef="#ctx0" brushRef="#br0" timeOffset="144502.79">17518 13580 170 0,'0'0'660'0,"0"0"-582"15,0 0-47-15,0 0 61 16,0 0 2-16,0 0-27 15,1-3-40-15,11-3-17 16,6-1-4-16,2-2-2 16,5 3 0-16,2 1-3 0,4 0 2 15,4 2 0 1,1 1 7-16,2 1 7 0,-4-1-2 16,-1 0-10-16,-3 1 1 15,-6 0-3-15,-8-1-3 16,-2 2 3-16,-8 0-2 15,0 0-1-15,1-1-3 16,2 1 3-16,0 0 2 16,3 0-2-16,0 0-3 15,0 0-8-15,3 0-52 16,3 4-51-16,1-4-99 16,2 0-290-16</inkml:trace>
  <inkml:trace contextRef="#ctx0" brushRef="#br0" timeOffset="145520.07">19451 13064 795 0,'0'0'118'0,"0"0"-89"0,0 0 51 16,0 0 25-16,0 0-33 15,0 0-19-15,-17-9-26 16,17 7-20-16,16 2-7 15,7-1-2-15,8 1-4 16,2 0 3-16,-2 17-1 16,-4 9 0-16,-8 4-1 15,-10 3 5-15,-9-2-5 16,0-5 2-16,-9-2 3 16,-9-8 0-16,3-3 4 0,2-6-1 15,5-4-2 1,5-3 2-16,3 0 3 15,0 0 9-15,0 0 2 0,0-14 14 16,11-13-16-16,14-5-15 16,10-5 0-16,2 6-2 15,-5 6 2-15,-9 9 0 16,-7 10-10-16,-10 6 4 16,-3 0-4-16,-3 19-8 15,0 9 11-15,0 6 7 16,0 0 4-16,0-3 0 15,0-6 5-15,4-6-3 16,4-5 4-16,1-6-2 16,5-2 1-16,8-3 2 15,6-3 0-15,7 0-3 0,1 0-8 16,-2-14-56-16,-3-5-27 16,-7-6-69-16,-6-9-136 15,-12-7-342-15</inkml:trace>
  <inkml:trace contextRef="#ctx0" brushRef="#br0" timeOffset="146092.04">19944 12295 593 0,'0'0'56'16,"0"0"36"-16,0 0 7 0,0 0-20 15,9-81-6-15,-9 75-20 16,0 1-7-16,0 2 3 16,0 3-12-16,0 0-11 15,0 0-4-15,0 0-13 16,0 0-9-16,0 0-4 15,6 18-5-15,13 17 9 16,11 11 0-16,9 14 23 16,10 15 6-16,0 14-23 15,5 11 3-15,-5 10-1 16,-1 4-6-16,-11 3 1 16,-8-3-3-16,-10-7 1 15,-16-15-6-15,-3-13 5 16,-25-13-2-16,-17-11 1 0,-13-7 2 15,-7-7 0-15,0-4-1 16,1-9-2-16,2-6-84 16,6-13-77-16,5-9-267 15</inkml:trace>
  <inkml:trace contextRef="#ctx0" brushRef="#br0" timeOffset="147177.78">16836 12184 427 0,'0'0'365'0,"0"0"-271"16,0 0-64-16,0 0-11 15,0 0-1-15,0 0-1 16,1-31 5-16,-1 30-13 15,0 1-6-15,0 0 8 16,0 0-11-16,0 0 1 16,0 0 8-16,0 0-7 15,0 0-2-15,0 0 5 0,0 0-3 16,-3 1 7-16,-7 18-8 16,-5 15 5-16,-6 13 12 15,-2 15 7-15,-2 12 4 16,-1 12 1-16,-4 13-2 15,-6 11 6-15,1 10 8 16,2 2-6-16,10-1-3 16,16-7-5-16,7-10-7 15,28-11 9-15,20-15-17 16,13-9 4-16,9-9-11 0,10-14 10 16,8-10-10-1,-5-6-6-15,-6-10-2 16,-16-3-45-16,-11-5-70 0,-9-8-44 15,-11-4-179 1</inkml:trace>
  <inkml:trace contextRef="#ctx0" brushRef="#br0" timeOffset="149616.73">21801 13146 686 0,'0'0'47'16,"0"0"-47"-16,0 0-10 16,0 0 10-16,0 0 4 15,0 0 13-15,102 28 10 16,-59-24-17-16,-1-3 6 16,1 1 8-16,0-2-3 15,-1 0 8-15,-7 0-6 16,-13 0-12-16,-9 0 2 15,-9 0 0-15,-4 0 15 16,0 0 18-16,0 0-1 0,0 0-21 16,-4 0-17-16,-3-2-7 15,-1 1-43-15,2-3-86 16,6-2-111-16</inkml:trace>
  <inkml:trace contextRef="#ctx0" brushRef="#br0" timeOffset="150014.09">22661 12789 742 0,'0'0'114'16,"0"0"-78"-16,0 0-30 16,0 0-6-16,0 0 0 15,0 0 0-15,0 101 24 16,0-50 35-16,1-2-14 15,4-3-16-15,-2-7 0 16,1-5-10-16,-1-6-9 0,-1-6 0 16,-2-3-8-16,0-3-2 15,0-2 0-15,0-4-16 16,0-3-58-16,0-5-60 16,0-2-105-16,0-13-206 15</inkml:trace>
  <inkml:trace contextRef="#ctx0" brushRef="#br0" timeOffset="150271.01">22835 12839 746 0,'0'0'129'16,"0"0"-129"-16,0 0-4 0,0 0-4 15,12 75 8-15,-7-27 36 16,-1 2 4-16,1-4-10 16,-2-5-9-16,-2-6-8 15,-1-4-8-15,0-5-5 16,0-6 1-16,0-3-1 16,0-4-67-16,-4-7-73 15,-7-6-214-15</inkml:trace>
  <inkml:trace contextRef="#ctx0" brushRef="#br0" timeOffset="154926.78">22972 12528 496 0,'0'0'86'15,"0"0"-57"-15,0 0-1 0,0 0-3 16,0 0 28-16,0 0 6 16,0 0-13-16,-7-16-32 15,2 15-7-15,0-2 11 16,-3-2-14-16,-1 3 6 16,-1-2-8-16,-2 4 4 15,-2 0-5-15,-2 0-1 16,1 0 0-16,-3-2 0 15,-1 2 2-15,2 0-2 16,0 0 6-16,1 0-6 16,2 0-2-16,2 0 1 15,3 0 1-15,1 0 5 0,4 0-2 16,-1 0-1-16,2 0-2 16,-1 0 0-16,-4 0-5 15,-5 0 5-15,-4 5-1 16,-5 7 0-16,-5 1 1 15,-1-1 4-15,3 1-4 16,5-2 0-16,2-1 0 16,6 0-2-16,2 0 1 15,4 0 0-15,-2 3-5 16,2 0 1-16,-1 1 5 16,-2 1-2-16,0 1 5 15,-3 3-3-15,-3 2 1 16,-1 2-1-16,-1 1 1 0,4-1-1 15,0 1 2-15,4-3-2 16,1 1 0-16,1 1 0 16,-1-1 3-16,2 2-2 15,-1 2 2-15,-2-1 2 16,2 3 0-16,-3-1-2 16,1 2 0-16,1-3-2 15,2-2 2-15,3 1 0 16,3-5-2-16,0-2-1 15,0 0 2-15,0 0 4 16,4 2-2-16,4-1 3 16,0 4 0-16,-2-4 3 15,-1 1 1-15,0 0-5 16,-2 3-2-16,0-3-3 16,4 0 3-16,-1-3-2 0,3-1-2 15,5 0 2-15,2-2-1 16,4-1 4-16,0-3 0 15,2 2-4-15,1 1 2 16,-5-2-3-16,2 2 0 16,1-1 0-16,-1-4 4 15,4 2-2-15,2-3 0 16,1-1-1-16,0-1 2 16,1 1 1-16,-3-4-2 15,1-1 0-15,-2 1 0 16,0-2-1-16,-2 0-1 15,-1 0 4-15,3 0 8 0,1 0 1 16,1-4-1-16,-4-3-1 16,2 0-6-16,-2 0 2 15,-2-1-4-15,-2 2 2 16,-2-1 2-16,-1 0-7 16,1-4 2-16,0 3-2 15,1-6 10-15,3-3-7 16,-1-2 2-16,2-4 6 15,-3-4-10-15,1 0 7 16,-2-1-6-16,-1 2 0 16,-2 1-2-16,-1 3 0 15,-4 0 1-15,-1 4 3 0,-1 0 0 16,-3-1-3-16,1 3 6 16,-2-2 7-1,0 2-5-15,1-3-1 0,-1 1-6 16,0-2-2-16,0-1 0 15,-3-1-1-15,0-3 1 16,0 3 2-16,0 0-2 16,0 2 0-16,0-1-1 15,0 0 2-15,-6 2 0 16,2 0-1-16,-4 3-1 16,-1 0 1-16,1 3 0 15,-1-1-3-15,1 1 6 16,0 1-5-16,-2-2 3 0,1-1-2 15,-1 0 1-15,-2 0 0 16,0-1-1-16,0 2 5 16,2 0-3-16,-1 0-1 15,1 1 0-15,1-1-6 16,1 1 8-16,1 1-2 16,-1 0 1-16,-1 4 0 15,2 0 0-15,-6 1-1 16,-1 0 0-16,-4 1 0 15,0 1 0-15,-1 4-6 16,2 0 6-16,1-3 0 16,-1 2 0-16,3-2 0 0,-1 2 0 15,0-1 1 1,3 0-1-16,0 3 0 16,3 0 0-16,-3 0 3 0,-1 0-3 15,1 2-7-15,-2 16-25 16,5 5-45-16,2-2-77 15,-5-3-230-15</inkml:trace>
  <inkml:trace contextRef="#ctx0" brushRef="#br0" timeOffset="183222.62">2891 14612 465 0,'0'0'142'0,"0"0"-128"0,0 0 7 16,0 0-3 0,0 0 38-16,0 0-11 0,0 0-17 15,-8-10-17-15,8 10-10 16,0 0 3-16,0 0 0 16,0 0 1-16,0 0 3 15,0 0-8-15,0 0 8 16,0 0-8-16,0 0 0 15,0 0 3-15,0 0-2 16,2 0-1-16,10 0 17 16,13 0-3-16,11 0-6 15,6 0 3-15,7 2-2 16,0 0 3-16,-2 0-6 0,-5 1-1 16,-7-2 5-16,-12 1-8 15,-10-1 6-15,-7-1-4 16,-3 0 1-16,-3 0 3 15,0 0-5-15,0 0 2 16,0 0-5-16,0 0-8 16,0 1-65-16,0-1-67 15,0 0-166-15</inkml:trace>
  <inkml:trace contextRef="#ctx0" brushRef="#br0" timeOffset="183501.87">3225 14479 788 0,'0'0'36'0,"0"0"-25"0,0 0-3 15,0 0 20-15,0 0 29 16,0 0-38-16,0-17-14 16,21 17-10-16,16 10 1 15,7 11 2-15,5 8 2 16,-3 6-6-16,-5 3 3 15,-10-3-5-15,-10-1 2 16,-12-7-16-16,-9 0 19 16,-2-1 0-16,-19 1 3 15,-10 6 6-15,-6 0-2 16,1 4-4-16,3-6-16 0,12-13-206 16</inkml:trace>
  <inkml:trace contextRef="#ctx0" brushRef="#br0" timeOffset="183996.55">4214 14447 804 0,'0'0'68'0,"0"0"-30"0,0 0-38 16,0 0-2-16,0 0-35 15,0 0 37-15,38 122 22 16,-29-65 16-16,2-2-11 15,-3-7-12-15,-2-6-7 16,3-8-8-16,-3-9 5 16,-2-6-1-16,-1-8-4 15,-1-5-4-15,-1-6-74 16,-1 0-90-16,0-17-34 16</inkml:trace>
  <inkml:trace contextRef="#ctx0" brushRef="#br0" timeOffset="184229.93">3995 14431 456 0,'0'0'271'0,"0"0"-215"16,0 0-17-16,0 0 16 15,0 0 0-15,0 0-14 16,6-40-30-16,16 29 1 15,4 0-6-15,9 0-3 16,3 0-6-16,-1 5-3 16,-1 5-59-16,-3 1-80 15,-3 0-23-15,-14 13-106 16</inkml:trace>
  <inkml:trace contextRef="#ctx0" brushRef="#br0" timeOffset="184439.37">4071 14986 592 0,'0'0'61'15,"0"0"-52"-15,0 0 13 16,0 0 47-16,0 0 2 16,0 0-29-16,21 1-28 15,7-1 24-15,10 0 10 16,5 0-30-16,3 0-18 0,1-4-55 15,-3-2-172-15,-5 0-116 16</inkml:trace>
  <inkml:trace contextRef="#ctx0" brushRef="#br0" timeOffset="184721.61">4720 14449 682 0,'0'0'78'16,"0"0"-27"-16,0 0-9 16,-86-70-24-16,66 70 1 15,2 0 1-15,3 11-13 0,4 15-6 16,3 15 3-16,5 8 2 16,3 6 17-16,0 5 0 15,0-6-5-15,12-2-4 16,0-3-13-16,-2-4 1 15,-2-2-2-15,2-5 0 16,1-7-6-16,-7-5-73 16,1-8-59-16,-5-8-66 15,0-7-186-15</inkml:trace>
  <inkml:trace contextRef="#ctx0" brushRef="#br0" timeOffset="184884.18">4502 14834 900 0,'0'0'129'0,"0"0"-92"0,0 0 15 16,0 0 10-16,0 0-20 16,0 0-23-16,106-45-17 15,-45 32-2-15,6 5-3 16,1 6-17-16,-4 2-105 16,-12 0-165-16</inkml:trace>
  <inkml:trace contextRef="#ctx0" brushRef="#br0" timeOffset="185643.57">5584 14515 114 0,'0'0'50'0,"0"0"74"15,0 0-60-15,0 0 46 16,0 0-19-16,0 0-9 16,-40-76 12-16,35 65-27 15,2 5 3-15,0 2 20 16,3 4-30-16,0 0-29 16,0 0-31-16,0 13-12 15,0 20-4-15,11 15 16 0,-1 11 21 16,2 2-3-1,-3-6-11-15,3-8-2 0,0-10 3 16,-5-7-6-16,-1-6-2 16,-4-8 1-16,1-3 4 15,0-5-5-15,-3-4-4 16,0-2-7-16,0-2-58 16,0 0-36-16,0-9-6 15,0-17-116-15</inkml:trace>
  <inkml:trace contextRef="#ctx0" brushRef="#br0" timeOffset="186139.76">5569 14459 426 0,'0'0'119'0,"0"0"-54"16,0 0 3-16,0 0 22 15,0 0-2-15,0 0-23 16,-24-55 6-16,24 54-25 16,0 1-24-16,0 0-13 15,0 0-7-15,2 0-2 16,17 0-11-16,14 0 11 16,12 5 11-16,8 11-11 15,-1 7-1-15,-11 3-1 16,-14 3-1-16,-14-1-16 0,-13 3-6 15,0-1 24-15,-6-3 1 16,-12-4 4-16,5-9-3 16,5-5 3-16,5-7-1 15,3-2-3-15,0 0-3 16,11 4-36-16,14 1 1 16,8 5 38-16,4 6 5 15,-1 4-2-15,-9 7-3 16,-11 6-22-16,-16 4 1 15,0 1 21-15,-16-3 11 16,-9-7 8-16,-5-6 14 16,3-1 3-16,-3-11 7 15,3-2-2-15,5-6-9 16,8-2-18-16,1 0-14 16,7-17 0-16,6-13-143 0,0-7-445 15</inkml:trace>
  <inkml:trace contextRef="#ctx0" brushRef="#br0" timeOffset="186627.9">6232 14648 524 0,'0'0'320'15,"0"0"-272"-15,0 0 11 0,0 0-16 16,0 0-8-16,0 0-27 16,-102-49-6-16,72 72-1 15,3 7 2-15,9 3 1 16,5 0 3-16,7-5-7 16,6-4 0-16,0-4 0 15,0-8-2-15,6-3 3 16,6-5-1-16,0-3 9 15,0-1 7-15,7 0-5 16,0-4-4-16,-2-11 3 16,2-6 1-16,-5-7-5 15,-8 1-3-15,1-3-3 16,-2 9 4-16,-4 9-2 0,-1 6 11 16,2 6 4-1,-2 0-17-15,4 0-10 0,5 9-13 16,6 11 20-16,10 6 3 15,5 0 12-15,3 5-7 16,0-6 1-16,1-2 0 16,-1-2-4-16,-2-7-2 15,-4-5-34-15,-3-5-21 16,-6-4-78-16,-5 0-38 16,-8-13-82-16</inkml:trace>
  <inkml:trace contextRef="#ctx0" brushRef="#br0" timeOffset="186927.1">6472 14634 699 0,'0'0'202'0,"0"0"-188"15,0 0-14-15,0 0-26 16,0 0 18-16,0 0 8 16,50 77 5-16,-30-48 6 15,-1 3-10-15,-1-3 0 16,-6-7 1-16,-3-5 3 15,-4-7-5-15,-3-6-1 16,-2-4 1-16,0 0 14 16,0 0 68-16,0-2 22 15,2-16-6-15,2-7-31 16,5-10-65-16,5-5 15 16,4-1-9-16,4 3-8 0,3 5-3 15,-2 12-4-15,2 6-49 16,-4 10-73-16,-3 5-71 15,-6 0-133-15</inkml:trace>
  <inkml:trace contextRef="#ctx0" brushRef="#br0" timeOffset="187361.93">6812 14614 805 0,'0'0'63'16,"0"0"-63"-16,0 0 0 15,64 71 3-15,-37-41 8 0,-2 2 7 16,-1 2-1-16,-6 0-13 16,-5-5 0-16,-2-3-3 15,-7-10 2-15,-2-9 4 16,-2-3 15-16,0-4 5 16,0 0 52-16,0 0 4 15,3-21-1-15,4-11-12 16,10-11-63-16,2-8-1 15,8-2-6-15,1 6-9 16,6 5-21-16,1 9-22 16,-1 10-55-16,-1 7-1 15,-3 6-28-15,-6 6-7 16,-5 4-73-16,-4 0 37 16,0 0 89-16,-3 12 90 0,-5 9 146 15,-2 7-6-15,-2 5 5 16,-3 1-29-16,3-1-45 15,0-2-10-15,1-5-29 16,5 0-24-16,0-5-3 16,-1-4-2-16,2-5-3 15,-4-3-72-15,-3-9-102 16,0 0-174-16</inkml:trace>
  <inkml:trace contextRef="#ctx0" brushRef="#br0" timeOffset="187556.41">7397 14440 840 0,'0'0'89'16,"0"0"-89"-16,0 0-26 15,0 0-108-15,0 0 96 16,0 0-131-16,22 96-387 16</inkml:trace>
  <inkml:trace contextRef="#ctx0" brushRef="#br0" timeOffset="188172.8">7618 14724 844 0,'0'0'135'16,"0"0"-127"-16,0 0 7 0,0 0 1 15,0 0-1-15,0 0-11 16,77-56-3-16,-74 49-1 15,-3 0-3-15,0 1-40 16,-11 1-55-16,-11 1 72 16,-3 2-2-16,-2 2 22 15,2 0 6-15,2 15 0 16,5 3 8-16,6 3 0 16,5 6 10-16,7 2 3 15,0 1 5-15,4-2-5 16,16 0-6-16,7-7 9 15,4-3-7-15,8-6 6 0,2-8-13 16,3-4 22-16,-1-4-6 16,-6-16-8-16,-7-5-8 15,-10-6 0-15,-9-5-1 16,-9-7-9-16,-2-9-18 16,-12-7-25-16,-16 5-18 15,-1 6 26-15,2 18 16 16,5 15 19-16,6 9 9 15,10 6-4-15,3 0-5 16,3 0-5-16,0 0-5 16,1 8-8-16,17 4 18 15,9 0 24-15,7 0-5 16,4-1-5-16,1-1-9 0,-5-3 3 16,-3-1 2-1,-10 3-10-15,-9-2 0 0,-6 7-9 16,-6 9-30-16,0 5 23 15,-4 6 16-15,-7 3 29 16,5-2-5-16,3-1 13 16,3-5-4-16,0-4-3 15,12-4 1-15,7-4 10 16,8-7-20-16,6 1 6 16,12-6-9-16,4-5-2 15,3 0-15-15,-4 0-1 16,-2-10-46-16,-7-10-100 0,-11-9-195 15</inkml:trace>
  <inkml:trace contextRef="#ctx0" brushRef="#br0" timeOffset="188776.19">8741 14533 389 0,'0'0'468'0,"0"0"-408"15,0 0-14-15,0 0-1 16,0 0-25-16,0 0-19 15,-2 63 43-15,11-18 20 16,-1 1-23-16,4-6-32 16,-3-3-3-16,-3-4-1 15,1-8-4-15,-1-8-1 16,-5-7 0-16,2-7-35 0,-3-3-41 16,0 0-7-16,0-23-9 15,0-13-296-15</inkml:trace>
  <inkml:trace contextRef="#ctx0" brushRef="#br0" timeOffset="188911.83">8792 14364 921 0,'0'0'95'16,"0"0"-94"-16,0 0-1 16,0 0-14-16,0 0-20 15,0 0-43-15,22 72-208 16</inkml:trace>
  <inkml:trace contextRef="#ctx0" brushRef="#br0" timeOffset="189933.38">8910 14652 737 0,'0'0'204'0,"0"0"-155"15,0 0-44-15,0 0-2 16,0 0 6-16,0 0-9 16,64-47-2-16,-42 69-12 15,-1 5-3-15,-6 4 2 16,1 0 15-16,-7-4 1 0,-6-4 3 16,0-9-4-16,-3-7 0 15,0-4 5-15,0-3 1 16,0 0 11-16,0 0 21 15,0-3 15-15,0-18-13 16,0-8-40-16,10-11 0 16,7-2-9-16,5 3-2 15,2 9-3-15,-3 15 14 16,0 13 1-16,1 2-1 16,-2 17-11-16,4 13-3 15,-5 6-1-15,-2 1 15 16,-1-2 4-16,-1-1 2 15,7-3-6-15,0-8 1 0,0-5 7 16,0-4-7-16,-1-8 4 16,-5-6 0-16,2 0 3 15,-3-6 5-15,0-13 5 16,-3-9-9-16,-2-9-7 16,-5-7-2-16,-5-10-13 15,0-7 11-15,0-1-2 16,0 2-4-16,-2 12 7 15,-1 14 1-15,0 16 2 16,3 12-2-16,0 6 5 16,-4 0-5-16,1 24-15 15,1 19 15-15,-4 16 9 16,0 13 22-16,3 5-11 0,0 7 4 16,3 5-2-16,0-1-9 15,0 0 7-15,3-6 19 16,8-14-27-16,2-15-11 15,2-12 0-15,0-13 3 16,-3-11-3-16,0-8 1 16,1-5-1-16,2-4 0 15,5-1-1-15,3-18-10 16,3-6-3-16,-4-5-5 16,-5-3-1-16,-10 1 0 15,-7-2-6-15,0-1-10 16,-12-1 16-16,-13-3-2 0,-10-2-8 15,-9-2 13-15,-6 0-10 16,1 5-5-16,10 10 26 16,11 10 5-16,15 7 35 15,13 5 27-15,0 0-37 16,10-4-17-16,20-3 7 16,10-1-15-16,14 0-2 15,6 2 1-15,-1 5 1 16,-2 0-1-16,-8 4 1 15,-13-1 0-15,-12 4-1 16,-12 0-19-16,-9 0 9 16,-3 0-9-16,0 12-7 15,0 12 27-15,0 9 4 16,0 3 23-16,0 1-10 16,0-4-11-16,0-3-3 0,3-10-2 15,3-7 0-15,-2-7-1 16,2-6-42-16,2 0-38 15,2-6-196-15,-4-16-405 16</inkml:trace>
  <inkml:trace contextRef="#ctx0" brushRef="#br0" timeOffset="190068.02">9866 14516 559 0,'0'0'330'0,"0"0"-330"15,0 0-116-15,0 0 7 0,0 0-475 16</inkml:trace>
  <inkml:trace contextRef="#ctx0" brushRef="#br0" timeOffset="190646.55">9990 14695 830 0,'0'0'86'16,"0"0"-84"-16,0 0 8 15,0 0-10-15,89-6-8 16,-68 29-7-16,-3 6 1 0,-6 7 14 16,-6-2 3-16,-3-4-3 15,-3-3 0-15,0-8 2 16,0-9 2-16,0-5 12 15,0-5 14-15,0 0 19 16,0 0 7-16,0-19 2 16,0-10-23-16,0-9-34 15,15-4-1-15,4 2 2 16,5 11 0-16,-3 9 1 16,-6 12-3-16,4 8 0 15,-7 0-5-15,4 14-5 16,0 10-4-16,0 4 9 0,-1 3 1 15,4-1 4-15,-1-4 1 16,-3-4 0-16,4-6 1 16,-1-4 3-16,5-4 2 15,0-6-2-15,0-2-5 16,2-3-7-16,1-16 1 16,-1-6 6-16,-1-4 1 15,-6-1 3-15,-5 6 3 16,-4 8-5-16,-4 8 17 15,-4 6 3-15,-1 2-15 16,0 0-7-16,3 10-17 16,2 10-10-16,0 7 27 15,0 4-3-15,-4 1 6 16,-1-2-3-16,0-3 0 16,0-5-10-16,0-4-75 0,-9-11-59 15,-2-7-162-15</inkml:trace>
  <inkml:trace contextRef="#ctx0" brushRef="#br0" timeOffset="190779.8">10682 14522 913 0,'0'0'5'0,"0"0"-5"15,0 0-113-15,0 0-265 16</inkml:trace>
  <inkml:trace contextRef="#ctx0" brushRef="#br0" timeOffset="191021.16">10873 14349 794 0,'0'0'107'0,"0"0"-107"16,0 0 2-16,-3 106 53 15,3-45-1-15,0 2-12 16,0-2-30-16,3-6 3 16,4-6 20-16,2-7-25 15,-1-7-7-15,-2-10-2 16,0-5 2-16,-2-6-3 0,-1-4-30 16,4-3-67-16,-2-7-159 15,4 0-209-15</inkml:trace>
  <inkml:trace contextRef="#ctx0" brushRef="#br0" timeOffset="191515.84">10937 14585 826 0,'0'0'149'0,"0"0"-130"16,0 0-10-16,0 0 4 0,0 0-5 15,0 0-1-15,67-2 0 16,-28 2-6-16,1 8 0 16,4-2-1-16,3 2 0 15,1-4 3-15,3-1-2 16,-2-3 14-16,-10 0-8 16,-5 0-1-16,-7-6-2 15,-5-4 1-15,-5-3-1 16,-7-2-4-16,-6-1 0 15,-4-2-13-15,0 2-13 16,-16 4 26-16,-8 3 0 16,-2 8-2-16,-2 1 1 15,2 4 0-15,0 18 1 0,4 8 10 16,7 7 7 0,3-2 3-16,8 2-9 0,4-3 6 15,0-6-1-15,13-1 8 16,10-3-9-16,5-5 8 15,6-4-8-15,5-4 4 16,3-5-8-16,3-4-3 16,4-2 2-16,-2 0 10 15,-9-13-15-15,-10 1-5 16,-11 1-10-16,-11 4-44 16,-6 2-63-16,0-3-69 15,-19 1-621-15</inkml:trace>
  <inkml:trace contextRef="#ctx0" brushRef="#br0" timeOffset="194382.89">12290 14358 719 0,'0'0'22'0,"0"0"-9"0,0 0-6 16,0 0 0-16,0 0 26 16,0 0 0-16,0 0-5 15,0 0-18-15,-10-15-10 16,10 31-11-16,3 12 11 16,6 15 44-16,-2 10-9 15,3 7-3-15,1 2-12 16,0-3-8-16,2-5 1 15,-3-8-10-15,2-5 6 16,-4-10-4-16,-2-8-2 16,-3-10-2-16,-3-8 3 0,0-3-2 15,0-2 2-15,0 0 4 16,0-7-8-16,-2-15-48 16,-10-7-195-16</inkml:trace>
  <inkml:trace contextRef="#ctx0" brushRef="#br0" timeOffset="195086.8">12237 14362 462 0,'0'0'156'0,"0"0"-139"16,0 0 23-16,0 0 24 15,0 0 32-15,0 0-23 16,-6-35-14-16,6 35-24 0,0 0-11 16,0 0-5-1,0 0-10-15,10 0-9 0,14 0 3 16,13 0-1-16,15 3-1 16,7 10-1-16,2 6 2 15,-6 5-2-15,-10 4-5 16,-14 5 0-16,-15 5-4 15,-16 1-5-15,-4 1 9 16,-31-3 5-16,-11-6-3 16,-3-11 0-16,6-4 3 15,7-7 4-15,12-7-4 16,12-2 3-16,8 0 9 16,4-2-6-16,7-10-5 15,23-1-2-15,15 1-5 16,10 4-5-16,0 6 7 0,-3 2 2 15,-11 7-1-15,-10 14-5 16,-10 4-10-16,-12 3 2 16,-9 2 9-16,0 3-3 15,-15 0-6-15,-8-4 9 16,-3-3 7-16,-1-5 1 16,2-7 9-16,-2-4-2 15,0-5 29-15,-1-2 15 16,-1 0-20-16,2-2-13 15,3 2-13-15,4 0-3 16,6 1-3-16,7-4-1 16,7 0-119-16,5-4-335 15</inkml:trace>
  <inkml:trace contextRef="#ctx0" brushRef="#br0" timeOffset="195472.14">12896 14493 800 0,'0'0'189'0,"0"0"-137"16,0 0-28-16,0 0 34 16,0 0 0-16,0 0-33 15,67-18-17-15,-19 15 4 16,4 3-11-16,-1 0-1 15,-6 0 1-15,-11 0-7 16,-3 0-45-16,-7 0-51 16,-6 0-11-16,-11 0-43 15,-7 3-139-15</inkml:trace>
  <inkml:trace contextRef="#ctx0" brushRef="#br0" timeOffset="195735.43">12945 14729 928 0,'0'0'104'16,"0"0"-101"-16,0 0 30 15,0 0 52-15,0 0-14 16,0 0-39-16,85-13-14 0,-24 6-18 15,2 2 4 1,-3 3-4-16,-5 2-4 0,-10 0-12 16,-5 0-44-16,-9 0-45 15,-7 5-64-15,-6-4-92 16</inkml:trace>
  <inkml:trace contextRef="#ctx0" brushRef="#br0" timeOffset="196213.16">13789 14440 794 0,'0'0'98'16,"0"0"-89"-16,-92-6 8 15,58 15 48-15,2 7-15 16,7 5-21-16,7 4-7 16,8 3-16-16,7 3 7 15,3 0 2-15,1-2-13 16,23-1 0-16,7-5 3 16,8-7 4-16,3 0 0 15,1-9-9-15,1-5-6 16,-1-2 3-16,0 0-6 15,0-7 9-15,-1-11 2 0,-3-2-1 16,-5-8-1-16,-4-4 2 16,-9-6-1-16,-11-1-1 15,-8 2-13-15,-2 5 13 16,-3 6 7-16,-21 3 4 16,-6 5 3-16,-7 6-13 15,-2 3 0-15,-4 6 1 16,6 3 0-16,-2 0 2 15,3 0-4-15,3 3-4 16,8 3-1-16,5 4-58 16,8-3-116-16,6-5-356 15</inkml:trace>
  <inkml:trace contextRef="#ctx0" brushRef="#br0" timeOffset="200427.12">14946 14473 638 0,'0'0'50'0,"0"0"-35"0,0 0-12 15,0 0-2-15,0 0 6 16,0 0 40-16,0 0-3 16,-23-24-15-16,22 22-9 15,1 1 0-15,0-2-1 16,0 0-1-16,0-1 3 15,0-1 3-15,0 0-2 16,9-5-8-16,6 2-10 16,10-3-4-16,2 7 1 15,3 4-2-15,3 0 1 16,0 10-2-16,-1 15 0 16,-2 9 2-16,-3 3 5 15,-3-2 6-15,-3-3 7 16,3-5-10-16,3-6 2 15,1-9 12-15,3-5 11 0,2-7 2 16,0 0-9-16,1-3-6 16,1-13 0-16,-4-7-10 15,-4 0-1-15,-3-2 1 16,-10-3-10-16,-3-1-2 16,-8 1-8-16,-3 1-11 15,0 6-40-15,-11 2-10 16,-9 8-55-16,-6 4-87 15,-2 2-332-15</inkml:trace>
  <inkml:trace contextRef="#ctx0" brushRef="#br0" timeOffset="200787.16">15321 14343 681 0,'0'0'82'0,"0"0"-27"16,0 0-29-16,0 0-26 15,0 0 3-15,-32 84 5 16,22-26 61-16,2 4-35 16,5-3-2-16,3-4-14 15,0-8-10-15,0-9-7 16,1-8 2-16,6-9 5 0,-4-9 6 15,-2-6-8-15,1-3-2 16,-2-2-3-16,0-1 3 16,0 2 3-16,0-2-7 15,0 2 0-15,0 2-2 16,0 2 4-16,0 2-4 16,1 1 2-16,4-1-37 15,3-3-67-15,-2-5-113 16,0 0-487-16</inkml:trace>
  <inkml:trace contextRef="#ctx0" brushRef="#br0" timeOffset="209358.06">16008 14539 575 0,'0'0'70'15,"0"0"-59"-15,0 0-3 0,0 0 20 16,0 0 21-16,0 0-15 15,0 0-21-15,0 0-7 16,-3-5-3-16,3 5 13 16,0 0 6-16,0 0 2 15,0-1-11-15,0 0 4 16,8-4 10-16,7 0-12 16,10-1-11-16,8-2-2 15,10-3-2-15,2 1 2 16,1 0 1-16,-7 4 2 15,-6 0-2-15,-11 3-3 16,-9 2 0-16,-5 1-2 16,-6 0-18-16,-2 0-65 0,-7 3-40 15,-18 5 10-15,-9 0-255 16</inkml:trace>
  <inkml:trace contextRef="#ctx0" brushRef="#br0" timeOffset="209714.11">15993 14648 648 0,'0'0'137'0,"0"0"-128"0,0 0-7 15,0 0-2-15,0 0 60 16,0 0-19-16,51 0-19 16,-11 0 0-16,6 0 8 15,1-1-9-15,-1-2-7 16,-6 0-2-16,-4 1-5 16,-5-1-7-16,-4 1 2 15,-1 1-2-15,-4-2 1 16,-7 2-1-16,-6-1 1 15,-3 2-1-15,-5 0 0 16,-1 0-31-16,0 0-66 16,0 0-75-16,-15 0-123 15</inkml:trace>
  <inkml:trace contextRef="#ctx0" brushRef="#br0" timeOffset="210498.05">15538 14849 486 0,'0'0'124'16,"0"0"-103"-16,0 0-21 16,0 0 4-16,0 0-4 0,0 0 7 15,54 7-7-15,-38 9-3 16,-1 3-1-16,-6 3-11 15,-8 6 15-15,-1 2-3 16,-10 1 0-16,-12-2 0 16,-7-3 5-16,4-6-2 15,7-9 1-15,6-3 3 16,8-7 23-16,4-1 29 16,0 0 19-16,0 0-5 15,12 0-4-15,16-6-35 16,11-5-28-16,10-1 2 15,-1 3 6-15,-3-1 8 16,-13 4-19-16,-8 4 0 16,-9 0-2-16,-5 0 1 15,-5 2-10-15,-4 0-36 0,-1 0-55 16,0-6-23 0,-3-4-281-16</inkml:trace>
  <inkml:trace contextRef="#ctx0" brushRef="#br0" timeOffset="211240.97">17003 14475 660 0,'0'0'64'0,"0"0"-42"16,0 0-4-16,0 0 14 16,0 0 26-16,-100-23-4 15,75 24-36-15,0 17-14 16,1 2 5-16,6 5-2 16,5 2 8-16,8 1 3 0,5-2 5 15,0-1-15 1,3-4-6-16,16-4 7 0,6-3 4 15,7-4 0-15,4-5-3 16,4-5-1-16,5 0 0 16,-5 0-8-16,-3-12 5 15,-2-4-5-15,-8-4 4 16,-5-3-3-16,-6-6-1 16,-8-2-1-16,-8-5-3 15,0 1 2-15,-10 5-1 16,-12 1 2-16,-4 7 0 15,-3 6 5-15,-1 6 1 16,-1 7 3-16,-2 3-9 16,-1 0-6-16,-4 16 3 15,3 7 0-15,8 4-85 0,6-5-124 16,13-4-527-16</inkml:trace>
  <inkml:trace contextRef="#ctx0" brushRef="#br0" timeOffset="212284.19">18106 14487 750 0,'0'0'28'16,"0"0"-11"-16,0 0-12 16,-85-25 51-16,56 25 17 15,-2 3-24-15,3 15-26 16,3 2-16-16,5 3-5 16,4-2 1-16,7-2 1 0,6-2-2 15,3-4-1-15,0-3 7 16,4-4-3-16,8-2 5 15,3-4 0-15,-1 0 5 16,0 0-2-16,-2-12-7 16,0-6-3-16,-3-2-3 15,0-3-3-15,-3 4-10 16,1 4 12-16,-4 6 1 16,-1 6 0-16,-2 3 2 15,1 0-2-15,2 0-9 16,3 2-2-16,5 11 3 15,2 1 8-15,1 0 0 16,2 1 4-16,1-1-4 16,3-2-1-16,3-4 1 15,-1-6 2-15,2-2 10 0,1 0-8 16,1-2 3-16,-4-16-6 16,-5-4 6-16,-3-5-5 15,-5-8-1-15,-3-5-2 16,-2-4-3-16,-4-4 4 15,0 1 0-15,0 3 0 16,-5 5 0-16,-1 7 1 16,0 8-1-16,1 7 2 15,0 4-2-15,3 7 0 16,1 2 16-16,1 4-4 16,0 0-7-16,0 0-5 15,-2 16-14-15,1 17 2 0,-2 16 12 16,1 8 13-16,2 8 8 15,0-3-11-15,0 0 2 16,0-7-8-16,6-4 9 16,4-8-3-16,4-7-7 15,1-10 3-15,1-8-5 16,3-5 1-16,1-7-2 16,2-5-9-16,2-1-34 15,-4 0-30-15,-2-13-96 16,-11-11-106-16</inkml:trace>
  <inkml:trace contextRef="#ctx0" brushRef="#br0" timeOffset="212497.28">18137 14431 888 0,'0'0'115'16,"0"0"-112"-16,0 0 1 15,0 0 41-15,0 0 11 16,0 0-35-16,115 0-16 16,-72 0 2-16,-4 0-7 15,-6 0-6-15,-5 0-73 16,-4 0-124-16,-6 0-184 16</inkml:trace>
  <inkml:trace contextRef="#ctx0" brushRef="#br0" timeOffset="213273.71">18838 14377 378 0,'0'0'331'0,"0"0"-273"16,0 0 21-16,0 0 12 15,0 0-4-15,0 0-33 0,-8-30-7 16,8 30-14-16,0 0-5 15,0 0-10-15,7 0-2 16,12 0-8-16,11 0-8 16,6 8-1-16,-1 10 0 15,-3 5-8-15,-11 3 5 16,-6-1 3-16,-12 1-3 16,-3-2 1-16,-5-5-6 15,-14-1 9-15,-5-5 0 16,-1-7 3-16,5-2 3 15,4-4-2-15,5 0 0 16,5 0 3-16,6-14 0 16,0-7-7-16,9-10-13 0,20-5-25 15,4 1 4-15,2 5 21 16,-2 9 9-16,-6 10 1 16,-6 8 3-16,-6 3 0 15,-5 0-5-15,-2 14-10 16,-2 10 15-16,-2 3 26 15,2 0 6-15,1-1-24 16,1-3 14-16,1-3-6 16,3-6-6-16,3-1 2 15,3-4-5-15,1-6-1 16,10-1 0-16,5-2-6 16,7 0-6-16,1-5-77 15,2-11-57-15,-4-5-164 16</inkml:trace>
  <inkml:trace contextRef="#ctx0" brushRef="#br0" timeOffset="213499.62">19629 14297 635 0,'0'0'355'16,"0"0"-339"-16,0 0-12 15,0 0 18-15,0 0 29 16,0 0-9-16,100 11-23 16,-60-8-17-16,1 2-2 15,-5 1-8-15,-10 5-63 0,-9-1-117 16,-14 2-38-16,-3 1-349 16</inkml:trace>
  <inkml:trace contextRef="#ctx0" brushRef="#br0" timeOffset="213679.66">19720 14509 608 0,'0'0'64'0,"0"0"-3"15,0 0 75-15,0 0 4 16,0 0-29-16,0 0-61 0,76 1 7 16,-25-1-37-1,6-4-17-15,1 0-3 0,-2-1-14 16,-5 4-76-16,-6-2-123 15,-6-3-278-15</inkml:trace>
  <inkml:trace contextRef="#ctx0" brushRef="#br0" timeOffset="214098.76">20533 14311 74 0,'0'0'852'16,"0"0"-817"-16,0 0-28 16,-86 22 45-16,65-3 6 0,6 6-14 15,3 4-14-15,9-1-24 16,3 2 6-16,0-5-12 16,15 0-1-16,6-3 1 15,7-5 8-15,9-1 8 16,1-4-14-16,2-8 2 15,0-4 2-15,-1 0 1 16,0-6-3-16,-3-12-4 16,-7-4 4-16,-5-5-3 15,-9-6 3-15,-3-3-4 16,-9-3-10-16,-3 1 9 16,0 3 2-16,-18 4 0 0,-5 5 3 15,-3 7 8 1,-1 5 6-16,-1 8-10 0,-2 4-1 15,0 2-7-15,-3 0-2 16,0 8-2-16,-1 12-2 16,3 6-75-16,2-3-93 15,4-6-335-15</inkml:trace>
  <inkml:trace contextRef="#ctx0" brushRef="#br0" timeOffset="-191214.29">21224 9594 244 0,'0'0'296'0,"0"0"-261"0,0 0-29 15,0 0 1-15,0 0 14 16,0 0 29-16,0 0-7 16,2 0 4-16,-2 0-16 15,0 0-6-15,0 0-11 16,1 0 2-16,-1 0-4 16,0 0 2-16,0 0-2 15,2 0 7-15,-1 0 2 16,1-1 1-16,-1-2-3 15,3-2-4-15,-1 1-3 16,2-3-3-16,1-2-3 16,0 2 1-16,0 0-3 0,-1-1-3 15,3 1 0-15,-2-1-1 16,5-4-6-16,2 0-34 16,2-1-49-16,1-2-31 15,1 3-41-15,-2 2-98 16</inkml:trace>
  <inkml:trace contextRef="#ctx0" brushRef="#br0" timeOffset="-191020.24">21461 9401 488 0,'0'0'119'16,"0"0"-98"-16,0 0 6 15,0 0 26-15,0 0-7 0,0 0-7 16,15-22-14-16,-8 17-14 15,1-4-10-15,1 1-1 16,2-3-17-16,3-1-49 16,1-2-39-16,6-2-78 15,-3 2-178-15</inkml:trace>
  <inkml:trace contextRef="#ctx0" brushRef="#br0" timeOffset="-190854.46">21743 9161 404 0,'0'0'83'16,"0"0"-52"-16,0 0 20 0,0 0 28 16,0 0-16-16,0 0-21 15,45-45-20-15,-35 39-21 16,2-3-1-16,6 1-37 16,3-3-46-16,3-1-117 15</inkml:trace>
  <inkml:trace contextRef="#ctx0" brushRef="#br0" timeOffset="-190664.97">22132 8959 689 0,'0'0'41'0,"0"0"-41"15,0 0 6 1,0 0-2-16,0 0-4 0,0 0 0 15,26-48-17-15,-10 38-40 16,4-1-53-16,-1-1-101 16</inkml:trace>
  <inkml:trace contextRef="#ctx0" brushRef="#br0" timeOffset="-190496.42">22425 8764 404 0,'0'0'108'0,"0"0"-55"15,0 0-10-15,0 0 23 16,0 0-13-16,0 0-25 16,55-46-18-16,-41 35-7 0,5 3-3 15,2-6-13-15,0 3-54 16,3-1-70-16,-1-3-84 16</inkml:trace>
  <inkml:trace contextRef="#ctx0" brushRef="#br0" timeOffset="-190309.92">22825 8524 534 0,'0'0'79'0,"0"0"-70"15,0 0 10-15,0 0 37 16,0 0 5-16,0 0-23 16,49-46-17-16,-37 39-20 15,4-3-1-15,2-2 0 16,5 2-46-16,-1 1-25 15,-1-1-56-15,3 2-26 0,-2-3-212 16</inkml:trace>
  <inkml:trace contextRef="#ctx0" brushRef="#br0" timeOffset="-190097.49">23160 8362 296 0,'0'0'200'0,"0"0"-149"15,0 0-28-15,0 0 23 16,0 0 3-16,0 0-17 15,53-24-22-15,-28 14-10 16,2 1-10-16,0 3-24 0,-3-1-64 16,-5 2-206-16</inkml:trace>
  <inkml:trace contextRef="#ctx0" brushRef="#br0" timeOffset="-189827">23402 8296 580 0,'0'0'65'15,"0"0"-62"-15,0 0 9 16,0 0 35-16,0 0 0 16,0 0-8-16,67-37-23 15,-64 34-12-15,0 0-4 16,2 1-2-16,1 0-12 16,1 0-16-16,4 2 3 0,3-4-9 15,2 0-15-15,1 0-10 16,-3 0 1-16,-3-1 40 15,-4 3 17-15,-4 0 3 16,0-1 18-16,-3 3 48 16,1-1 3-16,-1 1-1 15,0 0-4-15,0 0-16 16,0 0-4-16,0 0-8 16,0 0-4-16,0 0-30 15,3 0-2-15,6-2-6 16,6-4-113-16,2-3-137 15</inkml:trace>
  <inkml:trace contextRef="#ctx0" brushRef="#br0" timeOffset="-188487.49">26343 8003 17 0,'0'0'256'15,"0"0"-147"-15,0 0-25 16,0 0 8-16,0 0-23 16,0 0-23-16,13-8-9 15,-11 7-8-15,-2 1 3 0,0 0-5 16,0 0-5-16,0 0 1 15,0 0 0-15,0 0 1 16,0 0-1-16,0 0-10 16,0 0 0-16,0 0-10 15,1 0 4-15,1 0-3 16,-2 0-3-16,4 0-1 16,2 0 2-16,4 3 1 15,4 5-3-15,2 3 0 16,1 2-5-16,1 2-46 15,0 2-21-15,3 4-7 16,-1 1 8-16,3-1-23 0,1 1-4 16,-1-6 4-16,-2 1 22 15,-1-1 28-15,-4-5 21 16,-4 0 23-16,0-1 2 16,-5-3 10-16,1-1 43 15,-3 0-1-15,-2-4 13 16,-2 0-12-16,1 0-11 15,-2 1 14-15,1-2-19 16,1 2-7-16,2 3-10 16,-1 0 0-16,3 2-22 15,3 2 3-15,4 1-3 16,4 5-28-16,2 2-66 16,2 2-109-16,-2 1-193 0</inkml:trace>
  <inkml:trace contextRef="#ctx0" brushRef="#br0" timeOffset="-188320.94">26949 8574 362 0,'0'0'74'15,"0"0"-65"-15,0 0 32 16,0 0 22-16,0 0-20 16,0 0-11-16,47 40-13 15,-38-30-19-15,5 3 0 16,2 4-1-16,-1 0-97 15,3 1-252-15</inkml:trace>
  <inkml:trace contextRef="#ctx0" brushRef="#br0" timeOffset="-188141.96">27289 8963 547 0,'0'0'35'16,"0"0"-27"-16,0 0 27 15,0 0 21-15,0 0-40 16,0 0-14-16,73 68-2 16,-61-58 0-16,1 0-26 15,5 4-91-15,0 0-116 16</inkml:trace>
  <inkml:trace contextRef="#ctx0" brushRef="#br0" timeOffset="-187975.4">27582 9234 66 0,'0'0'226'0,"0"0"-158"16,0 0-18-16,0 0 16 16,0 0 3-16,0 0-28 15,53 67 0-15,-35-56-2 16,4-3-23-16,1 1-16 16,3-1-15-16,0 1-132 15,-4 2-373-15</inkml:trace>
  <inkml:trace contextRef="#ctx0" brushRef="#br0" timeOffset="-187812.14">28014 9663 452 0,'0'0'190'16,"0"0"-187"-16,0 0 1 15,0 0-3-15,0 0-1 16,0 0-70-16,80 77-388 15</inkml:trace>
  <inkml:trace contextRef="#ctx0" brushRef="#br0" timeOffset="-187607.16">28347 10093 609 0,'0'0'63'0,"0"0"-60"15,0 0 1-15,0 0 18 16,0 0 19-16,0 0-2 16,47 65 1-16,-42-59-22 15,1 1-7-15,1-3-11 16,-4 2-4-16,0-2-67 16,-3-1-84-16,0-2-330 15</inkml:trace>
  <inkml:trace contextRef="#ctx0" brushRef="#br0" timeOffset="-183156.32">26315 7325 333 0,'0'0'115'0,"0"0"-110"16,0 0-5-16,0 0 5 15,0 0 26-15,0 0 39 16,16-19-4-16,-16 19-12 16,0-1-19-16,0 0-11 15,0 0-7-15,0-3-7 16,0-1-3-16,-2-1-4 16,-5-1 2-16,-5 0 0 15,0 0 5-15,3 0-4 0,-1 1-1 16,1 1 0-16,0-2 10 15,-3 3-8-15,0-2-6 16,-3 2-2-16,-2-2-1 16,-2 0 2-16,-2 0 3 15,-1 1 3-15,-3-1-6 16,-2 2 0-16,-3 0-3 16,0-2 3-16,0 2-1 15,-1-2 1-15,3 0 4 16,-1 0-4-16,2 2-4 15,-3-2-1-15,2-1 10 16,0 1-8-16,-1 0 9 16,1-2-10-16,-2 1 4 0,0-2 0 15,2 2 0-15,1 1 0 16,0-3 2-16,1 2-2 16,-2 0-3-16,-1-2 2 15,-1 3-1-15,-6-2 1 16,2 1 0-16,-2 1 0 15,-3-1 1-15,0 1 0 16,1 1 1-16,0 1-3 16,1-2 2-16,-2 2 0 15,-4 0 0-15,0 2 0 16,-5-1 0-16,3 2 0 16,-1-1-2-16,4 0 2 0,0 2 0 15,-1-1 1-15,3-2-1 16,-1 3 0-16,0 0-1 15,0-2-4-15,1 1 5 16,-3 1 1-16,0 0-1 16,1 0-1-16,-1 0 0 15,1 0-1-15,0 0 2 16,5 0 0-16,4 3-1 16,2 0 1-16,2-1 0 15,3 2 0-15,-1 1 1 16,0 2-1-16,-2 0 0 15,-1 1-1-15,-1 2 1 16,1-3 1-16,2 3-1 16,-2-1 2-16,2-2-4 0,-1 1 3 15,1 2-1-15,1-1 0 16,2 3 0-16,1 1-2 16,-1-2 2-16,2 3 0 15,-2 1 1-15,3 0-1 16,1 0 0-16,-2 2 1 15,3 1-1-15,0-4-2 16,1 4 2-16,0 1 0 16,0 1-2-16,2 1 2 15,-2 4-3-15,-1 0 3 16,0 1 0-16,2-1 0 16,-1 1 0-16,1-2 1 15,0-1-1-15,3-2 0 0,0 1 0 16,6 0-1-16,-1 2-1 15,3 3 2-15,0 1 0 16,3-1-1-16,2 4 1 16,1-1 0-16,1 3 1 15,0 1-1-15,0 1 0 16,0 1 1-16,0-1-1 16,0-1 0-16,0-3 0 15,0-2 1-15,0 3-1 16,0-3 3-16,0 3-3 15,0 1 0-15,0-1-1 16,0-1-1-16,0 2 2 16,0-1 0-16,0-1 2 0,0-2-2 15,0 0 0-15,0-2 1 16,0 0-1-16,6-1 3 16,5-1-7-16,0-1 5 15,3 0-1-15,1-1 2 16,1 0-2-16,0-1 0 15,1-3-5-15,-1 0 5 16,-1-6 0-16,5 2 0 16,0-2 2-16,2-1 1 15,3 1-2-15,0-2 0 16,2 2 1-16,-2-1-2 16,-1-2 2-16,0 0-2 0,0 1 5 15,-2-3-4-15,-4-2 2 16,3 2 0-16,0 0 3 15,0 0 0-15,3-2 2 16,3 1-5-16,2 0 2 16,3 0-1-16,1 1 1 15,3-4-2-15,-1 4 3 16,4 0-6-16,0-3 0 16,-2 2-1-16,-2 1-1 15,-1-2 3-15,-3 0-1 16,-1-1 0-16,1 1 1 15,-1 0-1-15,2-2 0 16,0 0 0-16,4 0 4 16,4 0-3-16,-2-1-1 0,-1 3 0 15,-3-3-3-15,-1 3 3 16,0-1 0-16,-3 0 5 16,-2 2-2-16,4-2 2 15,0-1 1-15,5 1 3 16,1-3 2-16,-1 2-6 15,1-3 1-15,-3-1 1 16,1 0-4-16,-2 0-3 16,1 0 2-16,-3 0 3 15,0 0 0-15,1 0-1 16,-5 0 0-16,0 0-4 16,-1 0 0-16,0-1 3 15,-1-4-3-15,3 1 0 0,0 0 2 16,1-2 1-16,1-1 0 15,-3-1-1-15,4-2-1 16,-1-1 2-16,0 0 0 16,2 2 6-16,-2-2-5 15,-1 2-3-15,0 0 5 16,-3 1-2-16,1 0-3 16,0-2-1-16,1 2 1 15,-2-2 2-15,1 0 8 16,-4-1 0-16,1 1 0 0,-2-1-2 15,-3 0-1 1,-1 0 7-16,0-3-2 0,2 2-10 16,0-4 4-16,1 1-1 15,3 3-3-15,2-2 1 16,-1 1 0-16,-1 0-3 16,0 0-1-16,-2-1 2 15,-4 1 0-15,1 0 3 16,-1 0-3-16,-3-3 0 15,2 2 1-15,0 0-2 16,2-1-1-16,-1 0 0 16,-1 0 1-16,1-2-1 15,-1-1 0-15,2 0 1 16,-1 1 0-16,-3-2-1 16,1 0 0-16,-2-1 1 0,-1 3-1 15,-1-3 1-15,1-1 0 16,-2-1-1-16,1 1 0 15,-2-1 3-15,0-2-3 16,2 2 1-16,2-1-1 16,0 1 2-16,0 2-2 15,0-1 2-15,-2 0-2 16,1-4 0-16,-1 0 6 16,-1 2-6-16,0-3 3 15,-3 3 5-15,0-2-5 16,0 3 0-16,0 2 0 15,-2 2-3-15,-1-2 2 16,0 1-1-16,1 1-1 16,-2-1-2-16,-1-1 1 0,0-2 0 15,0 1 0-15,-1 2 2 16,-1-1-1-16,-1 3 1 16,-1 1 1-16,0 2 0 15,0 0-2-15,0 3 5 16,0-1-3-16,0 2-1 15,0-1 0-15,0-1 2 16,0-1-2-16,-6 0-2 16,0 0 1-16,-2 1 0 15,-2-1-1-15,3 3 0 16,-2 1-1-16,0-2 1 16,0 4 1-16,0 0 0 15,3-1-1-15,-2 0 1 0,1 2 1 16,1-2-1-16,2 2 0 15,-3-2-1-15,1-1 2 16,-2 0-1-16,0 2 0 16,-2-1-3-16,-5 1 2 15,-2 0-5-15,0 0 2 16,-3 0 0-16,2 0-7 16,2 1 10-16,1 1 0 15,2 0-1-15,-1-1 2 16,3 2-1-16,0-1 1 15,0 0-1-15,1 0 1 16,-1-1-1-16,2 3 1 16,2-1 0-16,1 1 1 0,-1-1 0 15,1-1-1-15,-1 3-1 16,1-1 1-16,-1 0 0 16,3 0 1-16,-1 1-1 15,1-1 0-15,-2 0 0 16,0-1 0-16,-3 0 0 15,-2 0 0-15,2-1 0 16,-4 1 5-16,1 0-5 16,0 1-7-16,0-2 7 15,2 3 5-15,0-2-5 16,2 2 0-16,2 2-1 16,-2-4-4-16,2 2 5 15,-2 2-1-15,2 0 0 16,-1 0 1-16,3 0-2 0,-1 0-1 15,4 0-6-15,-2 0-4 16,3 0-44-16,-1 0-31 16,-5 0-59-16,0 0-147 15</inkml:trace>
  <inkml:trace contextRef="#ctx1" brushRef="#br0">26441 15028 0</inkml:trace>
</inkml:ink>
</file>

<file path=ppt/ink/ink1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10-30T07:12:30.689"/>
    </inkml:context>
    <inkml:brush xml:id="br0">
      <inkml:brushProperty name="width" value="0.05292" units="cm"/>
      <inkml:brushProperty name="height" value="0.05292" units="cm"/>
      <inkml:brushProperty name="color" value="#FF0000"/>
    </inkml:brush>
  </inkml:definitions>
  <inkml:trace contextRef="#ctx0" brushRef="#br0">2754 2015 110 0,'0'0'450'16,"0"0"-389"-16,0 0-12 0,0-82 25 15,0 61-10-15,0 0-22 16,0 1-9-16,0 4 22 15,0 3-11-15,0 6-17 16,0 4-7-16,0 1 2 16,0 2-21-16,0 0-2 15,0 0-2-15,0 0-2 16,0 14-10-16,0 17-9 16,0 14 17-16,0 15 7 15,0 2 1-15,0-8 13 0,0-5-12 16,0-12-2-16,0-10 2 15,0-5-6-15,0-5 7 16,0-5-3-16,0-2 0 16,0-2-9-16,0-3-103 15,0-5-86-15,-3-1-356 16</inkml:trace>
  <inkml:trace contextRef="#ctx0" brushRef="#br0" timeOffset="275.93">2485 1821 737 0,'0'0'30'0,"0"0"-24"16,0 0 7-16,0 0 22 15,0 0 27-15,-7-73-33 16,11 66 6-16,2 0-16 15,5 1-18-15,6-2 2 16,9-2-2-16,8 0 0 16,8-1-1-16,7 1 0 15,2 1-1-15,-2 4-4 16,-10 5-32-16,-3 0-132 16,-12 1-53-16,-18 13-197 15</inkml:trace>
  <inkml:trace contextRef="#ctx0" brushRef="#br0" timeOffset="507.24">2403 2357 508 0,'0'0'217'15,"0"0"-201"-15,0 0-12 16,0 0 14-16,0 0 17 15,0 0-8-15,33 13 9 16,9-13 32-16,10 0-20 16,11 0-40-16,-2-1-8 15,-3-5-53-15,0 0-202 0,-6 1-197 16</inkml:trace>
  <inkml:trace contextRef="#ctx0" brushRef="#br0" timeOffset="928.12">3049 2156 886 0,'0'0'72'0,"0"0"-68"15,0 0-3-15,0 0-1 16,0 0-6-16,85-67-3 15,-54 80-1-15,-4 12-2 0,-10 6 6 16,-4 2 4-16,-10-3 2 16,0-5-7-16,-1-8 5 15,-2-7 2-15,0-6 0 16,0-4 4-16,1 0 9 16,1 0 10-16,4-14 20 15,7-14-16-15,8-12-27 16,9-6 5-16,7 5-8 15,2 7 3-15,-8 12 0 16,-4 16-1-16,-9 6-2 16,1 4-9-16,-2 17 12 15,-4 6-1-15,-1 6 1 16,-6-1 14-16,-3 3-10 0,0-2-4 16,-3 0 3-1,0 1-1-15,0 0-2 0,0-2-105 16,0-12-180-16</inkml:trace>
  <inkml:trace contextRef="#ctx0" brushRef="#br0" timeOffset="1529.75">4302 1851 680 0,'0'0'47'16,"0"0"-37"-16,0 0 31 16,-19-86 0-16,8 70 23 15,0 5-16-15,2 3-7 16,1 6-26-16,2 2 7 16,-4 5-22-16,1 21-7 15,-3 16 6-15,0 11 1 16,9 9 7-16,3 2-3 15,0-2-2-15,3-3 2 16,9-5-2-16,-2-7 2 0,1-1-3 16,2-6 0-16,-1-5 0 15,-1-7-1-15,-1-5-33 16,-1-3-62-16,-3-8-41 16,-3-8-106-16,-3-4-279 15</inkml:trace>
  <inkml:trace contextRef="#ctx0" brushRef="#br0" timeOffset="1866.97">4041 2276 829 0,'0'0'79'0,"0"0"-62"0,0 0 10 16,0 0-15-16,0 0-5 15,106-23 11-15,-45 15 11 16,3 1-20-16,-1 0-8 15,0 0 0-15,-5-2 5 16,-12 1-6-16,-4-1-1 16,-15 2-13-16,-9 1 14 15,-9 3 1-15,-6 3-1 16,-3 0-2-16,0 0 2 16,0 7-18-16,4 17 7 15,-1 5 11-15,3 3 2 16,0 1 7-16,0-3-6 0,0-4-3 15,3-6 2 1,-3-3-2-16,0-5 0 0,0-8-2 16,3-4-77-16,0 0-115 15,-2-16-150-15</inkml:trace>
  <inkml:trace contextRef="#ctx0" brushRef="#br0" timeOffset="2004.54">4668 1994 915 0,'0'0'72'0,"0"0"-65"16,0 0-14-16,0 0-2 15,0 0-104-15,0 0-80 0,24 27-21 16</inkml:trace>
  <inkml:trace contextRef="#ctx0" brushRef="#br0" timeOffset="2585.98">4771 2115 951 0,'0'0'42'0,"0"0"-4"16,0 0 33-16,0 0-35 16,0 0-36-16,0 0-6 15,28-17-10-15,-1 35 14 16,1 7-1-16,-8 4-6 15,-2-1 7-15,-11-2-10 0,-4-8 12 16,-3-6-8-16,0-4 1 16,0-7 5-16,0-1-2 15,0 0 4-15,-6 0 13 16,-3-12 1-16,6-14-3 16,3-7-11-16,0-4 0 15,8 1 0-15,8 8-8 16,2 11 0-16,-3 12-2 15,1 5 9-15,-2 4-6 16,1 18-9-16,-2 9 12 16,-1 5 8-16,-3-3 5 15,0-1-6-15,1-2-2 16,2-9 3-16,2-5-1 0,2-4 4 16,-1-7-7-16,6-5 6 15,9 0 0-15,4-11-6 16,6-15-11-16,-4-4-13 15,-3-7 18-15,-3 0 3 16,-12 5-4-16,-3 7 7 16,-9 11 3-16,-5 10 16 15,-1 4 2-15,0 0-21 16,0 10-19-16,0 12-3 16,0 9 22-16,0 5 8 15,2 1-2-15,-1-4-4 16,1-1 4-16,1-4-2 0,0-7-4 15,1-3-11 1,-3-10-70-16,-1-8-151 0</inkml:trace>
  <inkml:trace contextRef="#ctx0" brushRef="#br0" timeOffset="2740.57">5442 1966 1122 0,'0'0'35'0,"0"0"-35"16,0 0 0-16,0 0-6 16,0 0-16-16,0 0-74 15,-3-6-158-15</inkml:trace>
  <inkml:trace contextRef="#ctx0" brushRef="#br0" timeOffset="2992.43">5690 1833 803 0,'0'0'98'0,"0"0"-79"16,0 0 0-16,0 0-16 16,-24 74-3-16,15-12 49 15,-1 11-11-15,4 1-12 0,1-2-7 16,5-6 2-1,0-7-18-15,0-9-1 0,6-9 7 16,6-7-9-16,-3-7-22 16,0-9-68-16,0-12-132 15,-5-6-425-15</inkml:trace>
  <inkml:trace contextRef="#ctx0" brushRef="#br0" timeOffset="3384.14">5586 2171 911 0,'0'0'60'0,"0"0"-51"15,105 2-9-15,-42-2 6 16,6 0 5-16,-5 0 6 0,-9 0-3 16,-6-6 13-1,-10 1-25-15,-8-1 3 0,-7-2-5 16,-6-5-4-16,-6-9-7 15,-8-4-35-15,-4-4-30 16,0 5 33-16,-11 6 40 16,-6 11 3-16,-2 8 37 15,-2 0-17-15,-3 14-11 16,-3 19 4-16,-1 9 3 16,4 6 32-16,7 2-15 15,10-1 3-15,7-4-10 16,3-5-15-16,18-6 10 0,10-5-2 15,8-8-2-15,12-7 5 16,10-6 2-16,2-8 3 16,-4 0-12-16,-10 0-15 15,-13-11-17-15,-12-11-104 16,-21-10-153-16</inkml:trace>
  <inkml:trace contextRef="#ctx0" brushRef="#br0" timeOffset="4081.32">6858 1871 583 0,'0'0'459'16,"0"0"-400"-16,0 0-59 15,0 0-22-15,0 0-7 16,-16 110 29-16,13-47 5 16,3-4 4-16,0 0-8 15,0-6 8-15,3-8-7 16,4-9 3-16,-1-13-5 15,-3-11 2-15,-3-6-1 16,0-6 0-16,0 0 10 16,0 0 30-16,0-2 21 15,0-17 10-15,-5-14-30 16,-3-17-42-16,3-13-3 16,5-12-5-16,0-7-8 0,18-1-10 15,10 7 12-15,5 14-22 16,1 15 10-16,2 19-6 15,-6 18-19-15,0 10 30 16,-5 12-6-16,-10 22 4 16,-7 12 10-16,-8 6 9 15,-3 2 4-15,-21-5-3 16,-8-5 6-16,-3-10-4 16,2-10 2-16,-1-4 27 15,-1-9 14-15,7-3-4 16,8-4-22-16,9-2-16 0,11-2-24 15,0-6-128-15,25-16-438 16</inkml:trace>
  <inkml:trace contextRef="#ctx0" brushRef="#br0" timeOffset="4409.43">7234 2070 859 0,'0'0'91'0,"0"0"-91"15,0 0 0-15,0 0-3 16,-73 94 3-16,69-64 0 16,4-3 4-16,7 1 1 0,17-6-5 15,11-5 12-15,1-9-12 16,3-3 6-16,-3-5-1 15,-6 0 3-15,-8-3-8 16,-8-9 18-16,-8-5-4 16,-6-7 2-16,0-7-14 15,-14-7-1-15,-8-2-1 16,2 3 18-16,1 8-2 16,7 8-16-16,0 8-5 15,2 3-188-15</inkml:trace>
  <inkml:trace contextRef="#ctx0" brushRef="#br0" timeOffset="4763.01">7589 1775 555 0,'0'0'385'0,"0"0"-345"16,0 0 14-16,0 0 28 0,0 0-41 16,0 0-41-16,0-17-14 15,0 57-20-15,0 16 34 16,-3 14 23-16,0 4-10 15,2-3-10-15,-1-9 1 16,-1-9-4-16,3-10 4 16,-3-8 0-16,0-9-4 15,-3-7-8-15,-1-5-60 16,-1-8-84-16,-2-6-121 16</inkml:trace>
  <inkml:trace contextRef="#ctx0" brushRef="#br0" timeOffset="5693.05">7505 2080 752 0,'0'0'280'0,"0"0"-277"15,0 0 5-15,94-14-6 16,-49 11 9-16,3 0-10 16,-3 0 16-16,-4 3-12 15,-6-1 0-15,-7 1-10 16,-8-2 4-16,-4 0-12 15,-7-4 10-15,-4-2-25 16,-5-7 23-16,0-1-5 16,0 0 5-16,-14 2-23 15,-5 8 19-15,-5 6 9 0,0 0 6 16,-5 20-6-16,1 10 3 16,3 7-5-16,4 3 4 15,7-3 6-15,10-3-5 16,4-5-3-16,0-6 4 15,1 0 3-15,10-9-5 16,5-1 0-16,1-6 4 16,1-5-5-16,3-2-1 15,6-10 6-15,4-15 10 16,5-7-4-16,-1-1-5 16,-2 5 0-16,-6 8-6 15,-1 9 3-15,-4 9-8 16,0 2-7-16,-2 2-4 15,-1 16 14-15,-4 5-3 0,-6 0 2 16,-3 0-6-16,-5-4 8 16,1-4 1-16,-2-6 1 15,0-6-2-15,0 0-1 16,0-3-6-16,-5 0 7 16,-1-4 10-16,5-17-1 15,1-12-9-15,15-10-1 16,21-10-26-16,8 2 19 15,3 8-6-15,-6 15 14 16,-6 17 3-16,-6 11-3 16,0 0-15-16,-1 18 9 15,0 7-3-15,-2 4 9 16,1-1 7-16,-2-4-4 0,-1-5 1 16,4-3-4-16,-4-7 2 15,2-8 8-15,-1-1-8 16,-3 0 18-16,-1-18-18 15,-6-9 14-15,-3-7-5 16,-2-7-11-16,-2-8-11 16,0-7 11-16,-1-3-1 15,-1 0 1-15,-5 8-7 16,1 11 7-16,-2 14 8 16,0 13 22-16,0 7-23 15,0 5-5-15,0 1-1 16,0 0-1-16,0 11-4 0,-5 25-29 15,-6 16 33-15,-5 18 5 16,0 9 17-16,4 1-15 16,3 0 2-16,2-8 4 15,4-9-8-15,3-8-3 16,0-12 0-16,3-10 1 16,16-9-2-16,3-7-1 15,7-9-8-15,-1-8-43 16,1 0-21-16,-2-22-130 15,-10-11-182-15</inkml:trace>
  <inkml:trace contextRef="#ctx0" brushRef="#br0" timeOffset="6007.21">8617 2007 862 0,'0'0'182'16,"0"0"-181"-16,0 0-1 15,0 0-5-15,0 0 3 16,81 12 2-16,-20-10 2 16,9-2 8-16,-5 0 7 15,-8 0-17-15,-15 0-30 16,-11 0-1-16,-10 0-12 16,-12-1 28-16,-6 1 6 15,-3 0 15-15,0 0-13 16,0 15 0-16,-3 7 7 15,-6 10 41-15,-1 2 0 0,1-2-37 16,3-5 6-16,1-1-3 16,4-7-2-16,-1-5-5 15,2-7-30-15,-1-7-58 16,1 0-126-16</inkml:trace>
  <inkml:trace contextRef="#ctx0" brushRef="#br0" timeOffset="6150.83">9124 1889 1033 0,'0'0'111'0,"0"0"-111"15,0 0-11-15,0 0-29 16,0 0-45-16,0 0-77 0,27 49 50 16,-8-21-189-16</inkml:trace>
  <inkml:trace contextRef="#ctx0" brushRef="#br0" timeOffset="6696.4">9363 2040 961 0,'0'0'31'0,"0"0"-28"16,-83-4-2-16,48 12 24 16,2 12 16-16,7 5-18 15,3 5-19-15,4 3 0 16,8 0 1-16,4-1-5 0,7-7 0 15,0-7-7 1,0-5-10-16,15-6-6 0,-2-7-8 16,5 0-17-16,7-9 48 15,1-17 6-15,1-8-6 16,1-6-1-16,-3 2-2 16,-5 7 6-16,-7 11 0 15,-1 9 15-15,-5 10-18 16,1 1-2-16,8 1-27 15,-1 15 19-15,5 2 5 16,1 3 5-16,1-2 1 16,-1-6 4-16,0-1-5 15,1-8 12-15,-3-4 16 16,3-1 14-16,3-21-8 16,0-13-1-16,2-10-27 0,0-11 0 15,-3-9 3-15,-5-8-1 16,-1-3-8-16,-6 8 14 15,-6 12 4-15,-2 18 13 16,-4 22 8-16,0 10 9 16,0 6-44-16,0 10-4 15,-16 30-33-15,-5 17 27 16,-7 15 6-16,7 6 6 16,-3 0-3-16,10 0-3 15,1-6 3-15,7-10-2 16,3-9-1-16,3-12-55 15,0-13-122-15,0-20-390 0</inkml:trace>
  <inkml:trace contextRef="#ctx0" brushRef="#br0" timeOffset="7524.19">10285 1832 389 0,'0'0'565'16,"0"0"-547"-16,-83-4-18 15,35 37-11-15,-6 11 11 16,5 9 2-16,13 4 9 15,12-3-11-15,17-4 0 16,7-6 0-16,13-8 1 16,21-6 6-16,13-8-6 15,8-11 7-15,11-10-2 16,1-1 5-16,-6-5-7 16,-9-12-4-16,-16-5-3 15,-14-5-32-15,-13-2-56 16,-9 1-19-16,0 4 85 0,-25 9-2 15,-5 13 23-15,-3 2 4 16,2 9 5-16,7 14-5 16,11 2-8-16,13-2-28 15,4-1 4-15,27-4 22 16,12-5 9-16,10-5-3 16,5-5 4-16,5-3 10 15,-2 0 21-15,-6-7 5 16,-13-9 24-16,-15-3-11 15,-16-4 16-15,-11-4 31 16,-14-3-82-16,-27-4 16 16,-15 2-5-16,-10 5-14 15,-1 9-1-15,9 11-10 0,13 7-8 16,14 9-7-16,16 10-148 16,13-1-213-16</inkml:trace>
  <inkml:trace contextRef="#ctx0" brushRef="#br0" timeOffset="8507.37">10746 2133 983 0,'0'0'112'0,"0"0"-79"16,0 0-33-16,0 0-17 15,0 0-47-15,0 0 43 0,27 6 13 16,-14 13 3-16,-4 5-17 16,-4-2-15-16,-5-2-15 15,0-6-22-15,0-6 30 16,0-5 28-16,-2-3 16 16,2 0 42-16,0 0 34 15,0-12-35-15,6-14-26 16,22-9-15-16,14-6 0 15,9 0 0-15,4 9 0 16,-4 12-3-16,-3 13 3 0,-6 7 2 16,-5 3-2-1,-1 19-5-15,-1 5 2 16,-3 2 0-16,-3 1 3 0,0-6 6 16,-5-6-5-1,3-5 0-15,-2-7 2 0,3-5 2 16,1-1 13-16,-3 0-9 15,0-12-1-15,-5-6 1 16,0-4-3-16,-8-7 0 16,-3-2 7-16,-10 2-2 15,0 2-5-15,-4 4 7 16,-17 9 10-16,-6 9 0 16,-7 5-5-16,-3 0-18 15,-5 22 0-15,5 7 4 16,2 4 0-16,9 0-2 0,9 1-2 15,5-5 2-15,12-2-2 16,0-5-2-16,5-5-5 16,19-4-2-16,8-8 3 15,9-5 2-15,9 0-4 16,1-11 8-16,0-13-1 16,-5-8 2-16,-4-8-1 15,-9-12 0-15,-8-9-3 16,-6-10-5-16,-8-6-1 15,-5 3 0-15,-6 12 3 16,0 16 6-16,0 19 19 16,0 15 15-16,-2 10-34 15,-4 2 0-15,-1 17-15 16,-6 15 7-16,-1 14 8 0,6 8 1 16,4 3 3-16,4-1-3 15,0-1 3-15,6-7 1 16,12-2-5-16,6-12 1 15,6-6-1-15,3-9 4 16,1-8 3-16,7-9-2 16,-2-2 2-16,3-6-4 15,1-16-3-15,-5-13-13 16,-1-5-23-16,-9-1-3 16,-5 8 2-16,-11 15 37 15,-8 13 15-15,-2 5 6 0,-2 4-21 16,0 17-25-1,0 8 25-15,0 7 0 0,0-3 4 16,-3-1-3-16,-6-6 4 16,0-3-5-16,-2-5 0 15,1-5-46-15,-2-9-133 16,-1-4-327-16</inkml:trace>
  <inkml:trace contextRef="#ctx0" brushRef="#br0" timeOffset="8666.94">12259 1864 343 0,'0'0'814'0,"0"0"-799"0,0 0-13 16,0 0-2-16,0 0-8 16,0 0-69-16,9-31-133 15,18 22-474-15</inkml:trace>
  <inkml:trace contextRef="#ctx0" brushRef="#br0" timeOffset="8875.37">12553 1707 775 0,'0'0'134'15,"0"0"-134"-15,0 0 0 16,0 0 27-16,-29 123 24 0,19-64-11 15,4 2-34 1,3-4 9-16,0-2-15 0,0-9 6 16,1-6-12-16,-2-10 2 15,-6-6-76-15,-2-13-145 16</inkml:trace>
  <inkml:trace contextRef="#ctx0" brushRef="#br0" timeOffset="9158.62">12325 1983 967 0,'0'0'37'0,"0"0"-35"16,95-12-3-16,-37 4 2 16,2 1 7-16,-2-1-4 0,-4 4-6 15,-14 0 2-15,-10 4-9 16,-9 0-12-16,-12 0 3 15,-5 1 3-15,-4 16 4 16,0 8 11-16,-1 8 5 16,-14 3 46-16,0-1-10 15,1-1-32-15,1-4 4 16,4-4-6-16,1-4-7 16,0-4-20-16,2-8-77 15,0-10-201-15</inkml:trace>
  <inkml:trace contextRef="#ctx0" brushRef="#br0" timeOffset="9291">12783 1912 994 0,'0'0'51'16,"0"0"-51"-16,0 0-2 16,0 0-39-16,0 0-50 15,0 0-145-15</inkml:trace>
  <inkml:trace contextRef="#ctx0" brushRef="#br0" timeOffset="9992.64">13035 1973 825 0,'0'0'97'16,"0"0"-97"-16,-94 18 0 0,56-2 49 15,4 3 27-15,4 7-34 16,6 4-26-16,4 3-5 15,3 3-10-15,11-5-1 16,3-4 4-16,3-3-3 16,0-4 3-16,15-4-4 15,7-7-3-15,4-4 1 16,-1-5-5-16,4 0-8 16,-1-9 15-16,-3-16 10 15,-4-11-10-15,-3-11-12 16,-9-10-19-16,-8 0 3 15,-1 6 24-15,-11 8-2 16,-12 15 12-16,-1 12 0 0,0 10-6 16,1 6-8-16,-3 13 6 15,-1 14 0-15,-1 8 2 16,4 3 9-16,5 3-9 16,8-7-3-16,8-3 3 15,3-2 1-15,0-3 3 16,5-6-3-16,8-3-1 15,5-11-10-15,4-6-15 16,11-1 25-16,9-21 0 16,10-7 15-16,5 0-7 15,-3 4-5-15,-2 8 18 0,-6 10-16 16,-6 7-5 0,-5 0 1-16,-10 14-1 0,-7 6 0 15,-5 2 2-15,-8 0-8 16,-5 1 12-16,0 0-9 15,0-4 8-15,-8-4-1 16,2-5-4-16,-1-3 1 16,3-4-4-16,2-3 0 15,2 0 3-15,0-10 14 16,6-14-3-16,16-7-11 16,8-3-7-16,5 6 7 15,-3 7 30-15,0 9-9 16,-4 8-11-16,-3 4-10 15,1 0 2-15,-4 10 4 0,-7 6-6 16,-6 1-4-16,-7 8-1 16,-2 3-40-16,-17-4-127 15,-10-9-416-15</inkml:trace>
  <inkml:trace contextRef="#ctx0" brushRef="#br0" timeOffset="13001.36">13919 2136 718 0,'0'0'120'0,"0"0"-106"15,0 0-3-15,0 0-4 16,0 0-7-16,0 0 5 15,0 0 12-15,57-54-2 16,-39 54-6-16,1 12-7 16,2 10 4-16,0 7-1 15,2 3 5-15,-1 0 0 16,3-2-3-16,2-3 9 16,2-7 2-16,9-8 17 0,3-8 12 15,6-4 8-15,6-2-28 16,2-18-1-16,-2-3-17 15,-9-5 1-15,-13-3-4 16,-9-3-6-16,-11-1-49 16,-11 0-55-16,0 5-75 15,-27 5-20-15,-12 7-250 16</inkml:trace>
  <inkml:trace contextRef="#ctx0" brushRef="#br0" timeOffset="13211.79">14237 1970 428 0,'0'0'378'0,"0"0"-294"16,0 0-55-16,0 0-28 15,0 0 3-15,0 112 21 0,0-39 55 16,-3 4-37-16,-9 1-21 16,-4-4-19-16,2-9 0 15,1-7 1-15,1-14-4 16,4-12 0-16,5-8 0 15,2-11-35-15,1-12-89 16,1-1-129-16</inkml:trace>
  <inkml:trace contextRef="#ctx0" brushRef="#br0" timeOffset="14087.45">14865 2166 804 0,'0'0'107'16,"0"0"-67"-16,0 0 13 16,0 0-13-16,0 0-40 0,0 0-17 15,15 4 4-15,0 27 8 16,-3 10 5-16,-1 3 0 15,-6-3 3-15,-5-2-3 16,0-9-8-16,0-3 5 16,-5-9 3-16,-1-8 3 15,3-6-3-15,1-4 0 16,2 0 8-16,0-11 17 16,0-16-18-16,9-11 1 15,15-4-13-15,6-1 5 16,4 7 0-16,-1 13 0 15,-3 12 7-15,-5 11-7 16,-4 0-7-16,-6 17-7 16,-5 6 1-16,-7 3 10 15,-3 1 0-15,0-3 3 0,0-6 0 16,-1-3 2-16,-8-5-2 16,4-2-3-16,1-6 0 15,1 0 6-15,1-2-1 16,2 0 13-16,0-22 27 15,11-7-38-15,14-12-2 16,10-3-2-16,5 5 6 16,-2 13-6-16,-6 13 0 15,-11 11 12-15,-5 2-12 16,-2 8-10-16,-4 12 3 16,-4 5 7-16,-4 6-1 15,-2 1 6-15,0-1-6 0,-5-4 2 16,-4 1-2-16,0-6-20 15,-1-5-98-15,2-9-87 16,7-8-502-16</inkml:trace>
  <inkml:trace contextRef="#ctx0" brushRef="#br0" timeOffset="14431.05">15465 2194 706 0,'0'0'218'0,"0"0"-218"15,0 0-5-15,-15 75 5 16,9-42 6-16,6-2-6 16,0-1 0-16,0-5 7 0,3-5 3 15,8-2 11 1,2-7-21-16,3-3 3 0,4-5 3 16,-4-3-5-16,6 0-1 15,-2-19-3-15,2-8 3 16,2-6-11-16,-3-5 10 15,-3 1 1-15,-3 6 0 16,-6 13 2-16,-6 11 40 16,-3 7 12-16,0 0-54 15,3 15-1-15,0 10-9 16,0 10 10-16,3 1 10 16,-2 1-8-16,2-3-1 15,0-3-1-15,5-9-10 16,5-10-117-16,5-12-131 0</inkml:trace>
  <inkml:trace contextRef="#ctx0" brushRef="#br0" timeOffset="14911.76">16006 2188 906 0,'0'0'41'0,"0"0"-38"16,-105 29-3-16,72-7 24 15,9-1 10-15,11 1-10 16,10 0-9-16,3 5-5 16,9 5-7-16,22 4 3 15,6 2 2-15,6 1-6 0,-7-5-2 16,-9-3 3-16,-15-8 2 16,-12-6-10-16,0-6 6 15,-18-7-1-15,-4-4 8 16,4 0 5-16,6-5 11 15,9-17-19-15,3-9-5 16,17-12-15-16,25-6-30 16,17-7-4-16,8-2 5 15,0-3-7-15,-4 1 16 16,-11 1 30-16,-15 5 5 16,-11 8 11-16,-16 10 35 15,-7 14 7-15,-3 9 16 0,0 8-15 16,0 3-16-16,-1 2-8 15,-7 18-30-15,-4 22-7 16,-3 17 7-16,2 10 7 16,1 1-1-16,7-4-2 15,4-4-1-15,1-6-3 16,0-8-19-16,0-6-28 16,0-8-26-16,0-8-82 15,-5-13-92-15</inkml:trace>
  <inkml:trace contextRef="#ctx0" brushRef="#br0" timeOffset="15080.31">16208 2345 513 0,'0'0'592'0,"0"0"-544"0,0 0-39 16,127-34-8-16,-53 19 1 15,6 1 6-15,-1-2-8 16,-12 3-11-16,-12 2-99 15,-13-4-148-15,-11-7-457 16</inkml:trace>
  <inkml:trace contextRef="#ctx0" brushRef="#br0" timeOffset="15451.83">16842 1885 864 0,'0'0'0'0,"-3"78"2"15,-6-25 6-15,2 1 1 16,-4-3 6-16,1-1 2 16,-2 0-1-16,-2-5 3 15,4-9-11-15,3-11-5 16,5-11-2-16,2-10-1 16,0-4 0-16,3 0 10 15,24-18 21-15,16-11 4 16,16-5-35-16,3 7-11 15,-4 9 8-15,-16 14-11 16,-15 4 7-16,-15 9-28 16,-12 13 18-16,0 5 6 15,-30 2 11-15,-11 0 10 0,-9-6 17 16,-5-3 16-16,0-5 9 16,7-8 3-16,7-3-10 15,11-4-14-15,11 0-20 16,12-11-11-16,7-14-24 15,10-7-179-15,28-6-402 16</inkml:trace>
  <inkml:trace contextRef="#ctx0" brushRef="#br0" timeOffset="15857.62">17273 2306 745 0,'0'0'215'0,"0"0"-204"15,0 0-4-15,0 0 53 16,0 0 0-16,0 0-15 16,60 1-15-16,-32-1 5 15,-1 0-22-15,-7-1-6 16,-7-5-7-16,-7-4-9 16,-5-4-5-16,-1-5-2 15,0-3-62-15,-9 2 26 16,-8 3 49-16,-3 7 1 15,-1 6 4-15,-1 4 3 16,-5 4 7-16,0 16-10 16,-1 9 11-16,7 3 0 0,6 5 5 15,8 2-6-15,7 0 4 16,0 0 6-16,10-4-4 16,17-4-17-16,6-3 9 15,4-3 6-15,8 0-4 16,-2-7-3-16,-3-5-7 15,-9-8 1-15,-8-5-3 16,-7 0-5-16,-4-18-27 16,-5-10-77-16,-7-9-148 15</inkml:trace>
  <inkml:trace contextRef="#ctx0" brushRef="#br0" timeOffset="17229.95">18330 2032 398 0,'0'0'295'16,"0"0"-271"-16,0 0 11 16,0 0-2-16,0-74-4 15,0 68 9-15,0 0 3 16,0 4 4-16,-3-4-31 16,-5 1 2-16,-5-5-3 15,-5 0-13-15,-6-1 2 0,-1 1-2 16,2 3 0-16,7 2 3 15,5 2 0-15,3 3 3 16,1 0 11-16,-2 12-17 16,-4 23 4-16,-3 18-4 15,-4 14 30-15,10 5-8 16,5-3-3-16,5-6-9 16,0-10-3-16,0-5-6 15,0-8 1-15,2-6 5 16,2-9-5-16,-1-7-2 15,0-5 0-15,0-3-18 16,-3-4-68-16,0-2-36 16,0-3-38-16,0-1-162 0</inkml:trace>
  <inkml:trace contextRef="#ctx0" brushRef="#br0" timeOffset="17572.03">17916 2342 359 0,'0'0'584'0,"0"0"-529"16,0 0-41-16,0 0-8 15,0 0 8-15,0 0 9 16,133-5-2-16,-57 3-3 16,3 0 6-16,-1 2-24 0,-13-1 2 15,-12-2-2-15,-13 0-8 16,-12-2-16-16,-11 1 12 15,-7 1 5-15,-6 3 7 16,-4 0 5-16,0 0-3 16,0 0 8-16,0 0-10 15,0 6-14-15,0 13-1 16,5 9 13-16,0 4 2 16,1 1 6-16,-2-6-5 15,1-6 1-15,0-5-2 16,0-8-6-16,-2-6-57 15,1-2-71-15,4-7-175 16</inkml:trace>
  <inkml:trace contextRef="#ctx0" brushRef="#br0" timeOffset="17725.62">18623 2087 1018 0,'0'0'82'0,"0"0"-82"15,0 0-2-15,0 0-14 16,0 0-84-16,0 0-135 16,11 12-62-16</inkml:trace>
  <inkml:trace contextRef="#ctx0" brushRef="#br0" timeOffset="18303.08">18731 2204 871 0,'0'0'102'16,"0"0"-84"-16,0 0 65 15,0 0-31-15,0 0-52 16,0 0-10-16,30 17 5 16,-14 19-9-16,-5 1 14 15,-7 0-1-15,-4-5-14 16,0-5-1-16,0-7 15 15,-7-7-1-15,0-8-3 16,1-4 2-16,1-1 3 16,2 0 5-16,1-16 22 0,2-15-2 15,2-14-25 1,25-10-5-16,12-2 4 0,4 6-11 16,2 15 3-16,-6 17 9 15,-6 13 0-15,-4 6-1 16,-5 12-3-16,-3 14-10 15,-5 5 9-15,-6 8 5 16,-1-3 5-16,1 1-1 16,1-8 9-16,0-4-12 15,3-9-1-15,-1-6 0 16,1-4 0-16,4-6 0 16,2 0 0-16,2-13-4 0,2-9-19 15,-2-6 20 1,-1-3-3-16,-6 2 0 0,-3 4-5 15,-4 10 11-15,-5 9 20 16,-2 6 14-16,1 0-34 16,-2 2-9-16,1 14-16 15,2 8 25-15,-3 6 0 16,0 0 3-16,0-1-2 16,-1-1-2-16,-7-2-30 15,-5-8-73-15,-1-6-88 16,1-12-506-16</inkml:trace>
  <inkml:trace contextRef="#ctx0" brushRef="#br0" timeOffset="18445.7">19414 2121 1020 0,'0'0'13'0,"0"0"-13"15,0 0-1-15,0 0-5 16,0 0-109-16,0 0-57 15,42-57-298-15</inkml:trace>
  <inkml:trace contextRef="#ctx0" brushRef="#br0" timeOffset="18647.16">19596 1920 771 0,'0'0'91'15,"0"0"-64"-15,0 0 31 0,0 0-24 16,0 0-34-16,-16 90 5 15,0-18 59-15,0 6-27 16,5-3-33-16,3-6 3 16,4-7-2-16,1-11-5 15,-2-10-1-15,-1-11-19 16,-3-12-36-16,-1-11-98 16,1-7-192-16</inkml:trace>
  <inkml:trace contextRef="#ctx0" brushRef="#br0" timeOffset="19006.21">19537 2205 842 0,'0'0'70'16,"0"0"-67"-16,116 0 8 0,-62 0 37 16,-4 3-21-16,-8 0-2 15,-9 0-17-15,-11-3-4 16,-8 0-3-16,-7 0-1 15,-7 0-13-15,0-12-5 16,0-8-34-16,-16-2-80 16,-5 4 106-16,-3 2 26 15,1 9 7-15,0 7 16 16,0 0-3-16,3 7-5 16,3 18 5-16,2 9 30 15,6 8 2-15,5 2-11 16,4 2 2-16,0-3 3 0,10-4-15 15,11-6-9-15,4-6 4 16,7-6-4-16,2-6-2 16,2-10-18-16,3-5-2 15,4-2-63-15,-4-21-128 16,-2-8-199-16</inkml:trace>
  <inkml:trace contextRef="#ctx0" brushRef="#br0" timeOffset="19958.66">20447 2180 864 0,'0'0'92'16,"-82"-2"-85"-16,35 4 22 15,3 16 26-15,9 5-31 16,10 2-12-16,10 5-9 15,9-2-3-15,6-1 0 16,0-6-2-16,6-4-3 16,11-6 5-16,3-5 6 15,4-6-3-15,4 0 3 16,2-4-5-16,2-14 1 16,-1-5 1-16,2-2 0 15,1 0-2-15,0 5-1 0,-1 9 1 16,-4 8-1-16,-7 3-6 15,-5 0-4-15,-6 13-4 16,-3 5 1-16,-2 1 13 16,-5-2-2-16,-1 0-1 15,0-6 3-15,0-4 0 16,-1-3 2-16,-1-4 0 16,1 0 3-16,1 0 4 15,0 0 13-15,0-11 18 16,16-14-10-16,14-11-26 15,16-9-4-15,12-2 0 16,2 6 0-16,-5 10 2 16,-10 17-2-16,-7 14 0 0,-2 0-16 15,0 13 12 1,2 12-7-16,-2 0 7 0,-5 0 2 16,-1-5 2-16,-3-3 0 15,-2-6 4-15,2-3-4 16,-5-8 14-16,-1 0-12 15,-2 0 17-15,-2-19-5 16,-1-6 10-16,-2-8-6 16,-5-5-18-16,-4-1-1 15,-5 5 1-15,0 5 16 16,-11 10 3-16,-7 11-12 16,-6 8-7-16,-3 0-11 0,-3 20 10 15,0 10-2 1,2 3 3-16,4 4-4 0,8 0 3 15,7-3-1-15,7-6-6 16,2-7 3-16,5-4-7 16,14-7-4-16,8-6-2 15,9-4 18-15,7-4 4 16,2-19 4-16,1-9-5 16,-6-9 6-16,-4-11 1 15,-7-10-10-15,-6-7-9 16,-7 0 7-16,-5 8 4 15,-5 18 2-15,-4 17 6 16,-2 16 20-16,0 7-19 0,0 3-7 16,0 3-4-1,-18 26-8-15,-5 19 8 0,-6 15 10 16,0 10-2-16,4 4 5 16,6-3-5-16,5-3 11 15,6-7-14-15,5-6-5 16,3-5 0-16,0-4 0 15,0-8-36-15,2-5-76 16,3-13-155-16</inkml:trace>
  <inkml:trace contextRef="#ctx0" brushRef="#br0" timeOffset="21337.55">3525 2945 336 0,'0'0'431'0,"0"0"-355"15,0 0-47-15,0 0 11 16,0 0-15-16,-101 19-5 0,69 21 5 16,7 2-1-16,10 2 2 15,9-5-4-15,4-5-11 16,2-7-4-16,0-5-5 16,14-7 2-16,16-5-4 15,9-6 1-15,13-4 5 16,6 0 6-16,5-9-12 15,-2-11-29-15,-5-4-9 16,-3-4-2-16,-7 1 9 16,-10 4 12-16,-14 7 19 15,-14 10 5-15,-8 6 4 16,0 0 15-16,-3 0-18 0,-15 14-6 16,-3 10 8-16,0 2-2 15,9 1-1-15,9-4-10 16,3-1 2-16,12-5-11 15,19-3 12-15,11-10 2 16,9-4 4-16,1 0-3 16,-3-13 2-16,-1-5-3 15,-12-1 7-15,-14-1 0 16,-10 1 0-16,-12 0 13 16,0-1-11-16,-25-1-6 15,-14 5-2-15,-3 5-1 16,-4 11-4-16,9 0 1 15,11 5-4-15,16 11-90 0,10-1-133 16,1-3-438 0</inkml:trace>
  <inkml:trace contextRef="#ctx0" brushRef="#br0" timeOffset="21974.85">4356 3098 238 0,'0'0'749'0,"0"0"-677"16,0 0-50-16,0 0-22 15,0 0-11-15,0 0-11 0,45 9-2 16,-33 16 18-16,-2 6-3 16,-2 0-4-16,-7-5 2 15,-1-2-7-15,0-7-11 16,0-7 9-16,0-6 4 15,-1-4 4-15,-4 0 12 16,5-11 30-16,0-16-2 16,0-10-28-16,5-10 0 15,15 0 15-15,0 3-10 16,2 11-1-16,2 17-4 16,-3 11-5-16,3 5-1 15,1 11-10-15,4 14 10 16,-1 4-3-16,6 4 8 15,-1-2 2-15,3-5 4 16,0-3-2-16,-2-7-2 0,2-8 8 16,-9-6-5-16,3-2 6 15,-5-6 0-15,-4-15-10 16,-6-6-6-16,-5-8 2 16,-10-2 1-16,0-7-20 15,0-7-1-15,-15-5 23 16,0-6 0-16,-1-1-1 15,1 11 4-15,5 15 10 16,2 19 46-16,4 14-16 16,1 4-20-16,0 21-22 15,-5 22-10-15,8 15 10 16,0 15 20-16,0 2-13 0,18 0 7 16,6-5 6-1,7-4-15-15,4-7-1 0,-1-7-3 16,5-13-1-16,-4-9 0 15,-3-13-5-15,-8-7-37 16,3-10-103-16,-8-2-49 16,-10-20-407-16</inkml:trace>
  <inkml:trace contextRef="#ctx0" brushRef="#br0" timeOffset="22292.01">4750 3054 874 0,'0'0'201'16,"0"0"-201"-16,0 0 0 0,110-5 0 15,-38-6 10-15,16-2-1 16,3-2-6-16,0 0-1 16,-9 3-2-16,-12 3-11 15,-15 2-63-15,-14 4-15 16,-18 2-8-16,-15 1 38 15,-8 0 45-15,0 0-2 16,0 19 16-16,-6 10 23 16,-3 11 31-16,0 3-7 15,5-2-5-15,1-3-36 16,3-5-2-16,0-7-1 16,0-7-3-16,0-4-5 0,1-10-107 15,4-5-163-15</inkml:trace>
  <inkml:trace contextRef="#ctx0" brushRef="#br0" timeOffset="22430.64">5536 2895 829 0,'0'0'0'0,"0"0"-98"16,0 0-463-16</inkml:trace>
  <inkml:trace contextRef="#ctx0" brushRef="#br0" timeOffset="22829.94">5746 3001 1002 0,'0'0'78'15,"0"0"-78"-15,0 0-12 16,0 0-18-16,0 0 20 16,0 0 7-16,75 110-1 15,-66-68 5-15,-2-1-2 16,-5-9 1-16,-2-10 0 0,0-9-1 16,0-10 0-1,0-3 2-15,0 0-1 0,0-5 13 16,0-20 22-16,6-11-35 15,6-16-9-15,13-5 9 16,7 1 0-16,2 11-11 16,0 14 11-16,-1 16 20 15,-6 14-20-15,1 1-7 16,-4 11-2-16,-6 17 1 16,-3 7 8-16,-4 7 1 15,-8 2 5-15,-3-1-4 16,0-5 0-16,0-7-2 15,-8-6-53-15,-1-11-131 16,0-11-300-16</inkml:trace>
  <inkml:trace contextRef="#ctx0" brushRef="#br0" timeOffset="23490.43">6373 3029 877 0,'0'0'61'0,"0"0"-61"16,91 0 10-16,-55 0 17 15,-5-2-23-15,-13-4-2 0,-3 0 3 16,-6 1 3 0,-2-1-8-16,-5-3-1 0,-2-1-15 15,0 1-39-15,-12-4-38 16,-4 3 58-16,-4 3 35 15,2 5 23-15,2 2 8 16,4 0 4-16,-1 4-2 16,-1 14-6-16,1 6 15 15,4 5-5-15,7 0-6 16,2 0 0-16,0 0-19 16,21-6 7-16,10-1-11 15,11-7 6-15,10-2-5 16,13-7 11-16,5-6-11 15,0 0-1-15,-2 0-3 16,-15-14-5-16,-7-5-1 0,-12-5-4 16,-13-3-15-16,-10-1 4 15,-11 3 12-15,0 4-23 16,-18 9 27-16,3 7 13 16,0 3-8-16,3 2 2 15,1 0-7-15,0 15 0 16,2 7-5-16,6 3 2 15,3 1 1-15,0 1-1 16,19-1 3-16,4-4 0 16,6-5 0-16,6-7 1 15,3-6 0-15,3-4 5 16,-1 0 1-16,-7-13-4 0,-2-6 12 16,-10-2 0-16,-12-5 3 15,-9-7 8-15,0-4-5 16,-20 1-19-16,-11 2 11 15,3 9 12-15,1 9-17 16,8 9-8-16,2 7-8 16,-1 3-83-16,6 15-104 15,8-1-184-15</inkml:trace>
  <inkml:trace contextRef="#ctx0" brushRef="#br0" timeOffset="23858.53">7398 2963 529 0,'0'0'521'0,"0"0"-481"15,0 0-36-15,0 0-4 16,0 0-16-16,0 0 8 16,8 54 8-16,2-26 2 15,5 0 1-15,3-3-2 16,-3-4-1-16,4-9-2 15,-4-5-2-15,0-4-2 16,-3-3-4-16,3-2 7 16,0-18-11-16,0-10 14 15,-3-7 0-15,-3-2-5 0,-1 2 5 16,-3 7 25 0,-2 11 29-16,0 13 9 0,2 6 5 15,-4 0-51-15,4 0-17 16,9 14-25-16,3 9 20 15,7 10 5-15,-2 3-2 16,-3 1 1-16,-2-3-76 16,-4-6-57-16,-5-13-193 15</inkml:trace>
  <inkml:trace contextRef="#ctx0" brushRef="#br0" timeOffset="24302.15">7889 3157 1135 0,'0'0'63'16,"0"0"-58"-16,0 0 0 15,0 0 3-15,88-22 26 16,-67 15 15-16,-8 2-14 16,-2 1-29-16,-1-1-3 15,-5 2-2-15,-4-1 3 16,1-3 0-16,2-7 8 15,4-9-2-15,0-8-8 16,0-10 3-16,1-4-5 16,-4-2-5-16,0 2 4 15,-2 10 1-15,-1 11-3 16,-2 10-3-16,0 10 5 0,0 4-7 16,0 0-26-16,0 0 4 15,0 8-9-15,6 16-11 16,13 9 41-16,12 4 3 15,7 3-3-15,4-5-27 16,-5 1-14-16,-7-3 29 16,-12 1 16-16,-14-2-7 15,-4-4 4-15,-3-4 8 16,-18-2 23-16,-1-5 32 16,-8-2-5-16,-3-3-28 15,-4-6-22-15,0-6-83 16,-5-3-398-16</inkml:trace>
  <inkml:trace contextRef="#ctx0" brushRef="#br0" timeOffset="25081.02">3650 3773 439 0,'0'0'480'0,"0"0"-472"16,0 0-8-16,0 0-10 0,0 0 10 16,0 0 4-16,-16-11 3 15,16 11-7-15,3 0-4 16,16 0-2-16,8 0 6 16,18 0 29-16,15 0 11 15,13 0-22-15,21-8-2 16,18-7-7-16,26-3-2 15,22 1 7-15,20 1-3 16,19 1-9-16,10 1-1 16,4 3 2-16,5 1-3 15,-6-1 2-15,-6 1-2 16,-5-2-5-16,-10-2-32 0,-3-3-44 16,-3 0 17-16,-1 0 41 15,-7 3 23-15,-4 3-6 16,-6 1 12-16,-19 1-6 15,-20 4 15-15,-32 2-4 16,-38 2-11-16,-25 1-3 16,-24 0 3-16,-9 0 28 15,0 0 51-15,0 0-10 16,0 0-15-16,0 0-9 16,0 0-18-16,0 0-17 15,0 0-7-15,0 0-1 16,0 0-2-16,0 0-12 0,-3 0-58 15,-14 0-96 1,-10-8-216-16</inkml:trace>
  <inkml:trace contextRef="#ctx0" brushRef="#br0" timeOffset="27762.62">3717 4064 650 0,'0'0'159'16,"0"0"-159"-16,-125 1 0 15,67 25 0-15,1 1 4 16,13 1 34-16,15-4-16 15,17-8 7-15,12-3-14 16,0-1-12-16,12 1-3 16,25-1 5-16,13 2 11 15,8-3 7-15,6 1-14 16,-9 1 2-16,-10 8-11 16,-18 6-3-16,-17 6-9 0,-10 5 12 15,-6 0 1 1,-22-3 3-16,-5-6 6 0,-7-7 19 15,1-4 19-15,5-8-6 16,4-7-7-16,15-3-18 16,11 0-4-16,4-13-13 15,13-19-15-15,32-7-185 16,16-5-138-16,15 4 48 16</inkml:trace>
  <inkml:trace contextRef="#ctx0" brushRef="#br0" timeOffset="28021.33">4032 4289 436 0,'0'0'289'0,"0"0"-238"0,0 0-27 16,0 0 28-1,-77 89-22-15,68-66-9 0,9-3-12 16,1-5-4-16,31-4-4 16,14-7 3-16,13-4 4 15,12-8-2-15,0-14-2 16,-5-5-4-16,-9 1 0 15,-18 4 2-15,-22 7 4 16,-15 0 24-16,-5 2 37 16,-30 3-34-16,-13 2-31 15,-5 7 2-15,5 1-4 16,10 0 0-16,15 2-20 16,12 0-170-16</inkml:trace>
  <inkml:trace contextRef="#ctx0" brushRef="#br0" timeOffset="28875.05">5317 4146 1013 0,'0'0'91'0,"0"0"-64"15,0 0-16-15,0 0-11 16,0 0 0-16,-37 77 3 15,31-39 1-15,4 0-1 16,2-2-3-16,2-4 0 16,12-4 0-16,0-4 0 15,1-8 0-15,-5-6-17 0,-2-8-24 16,-5-2 9-16,7-2 10 16,2-20 21-16,0-6-6 15,3-3-24-15,-1 5 31 16,-3 5 1-16,4 7-1 15,6 10-1-15,6 4-8 16,6 0-8-16,6 6 16 16,1 6-4-16,5 0 5 15,-2-3 0-15,-3-5 5 16,-6-4 2-16,-7 0 25 0,-10 0-2 16,-4 0-20-1,-7-4 11-15,-4-13 18 0,-2-5 11 16,0-7-50-16,-15-5 0 15,-12-6 1-15,-6 1-1 16,2 3 3-16,7 11-2 16,9 10-1-16,12 12-16 15,3 3-109-15,11 0-230 16</inkml:trace>
  <inkml:trace contextRef="#ctx0" brushRef="#br0" timeOffset="29789.27">6048 3853 1021 0,'0'0'110'0,"0"0"-110"16,0 0-22-16,-9 96 22 15,6-35 0-15,0 0 0 16,3-2 3-16,0-8-1 16,0-6-2-16,0-8 0 15,0-11 3-15,0-8-3 16,-3-9 1-16,3-6 4 16,0-3 2-16,0 0 16 15,0 0 0-15,0-20 13 16,0-13-24-16,9-13-12 0,13-1-26 15,8 8 16 1,6 8 3-16,3 19 7 0,0 12-5 16,1 0-4-16,-6 16 4 15,-1 11-3-15,-3-2 3 16,-5 0 5-16,0-4 2 16,-3-5-2-16,0-5 1 15,-3-4-1-15,1-6 2 16,-1-1 2-16,2 0 2 15,-3-8-6-15,-2-9 0 16,-5-5-11-16,-5-5-13 16,-6-5 0-16,0 0-31 15,-6 1 27-15,-12 11 27 0,6 9 1 16,0 6 14-16,2 5 1 16,-1 5-15-16,0 19-8 15,0 8 8-15,3 6-1 16,7 1-2-16,1-5 3 15,0-1 4-15,10-5-2 16,5-5-3-16,-3-3 1 16,6-2 0-16,-2-5-1 15,4-3-3-15,0-10-16 16,0 0-7-16,4-10 27 16,3-16 5-16,1-5-5 15,5-1-12-15,-3 5 6 0,-2 8-6 16,-7 10 9-16,-2 7-17 15,-1 2-4-15,-6 9-9 16,-1 10 11-16,-3 5 20 16,-5-1 2-16,-1 1-1 15,-2-4 0-15,0-4 1 16,0-5 0-16,0-5-1 16,0-3 1-16,0-3-5 15,0 0 5-15,0-12 10 16,18-16 3-16,10-10-12 15,8-11-1-15,6 4 13 16,-2 6 20-16,-2 12 7 16,-7 12 21-16,-4 9-15 0,-5 6-27 15,-1 0-14-15,-6 15-5 16,-6 12 0-16,-2 6-5 16,-7 9 0-16,0-3-93 15,-7-5-209-15</inkml:trace>
  <inkml:trace contextRef="#ctx0" brushRef="#br0" timeOffset="30522.31">7571 4075 855 0,'0'0'251'0,"0"0"-213"15,0 0-4-15,0 0 0 16,0 0-18-16,0 0-9 16,47-4-7-16,-19 4-6 15,6 16-1-15,-4 10-2 16,-6 7-15-16,-11 6 15 16,-10-3 2-16,-3-1-13 15,-10-6 5-15,-10-5 8 0,-5-7 5 16,4-4 2-16,6-10 1 15,5-3 4-15,7 0-2 16,3-8 13-16,0-21-16 16,21-10-16-16,13-10 6 15,12-1 10-15,-1 9 4 16,-6 11-3-16,-9 18-1 16,-13 12-1-16,-9 0-26 15,-5 23 7-15,-1 10 15 16,-2 8 5-16,0 1 5 15,0-2 1-15,0-8 4 16,0-8-5-16,0-7 8 16,4-8-11-16,11-3 2 0,3-6-3 15,12 0 11-15,8-3-12 16,9-14-81-16,2-5-128 16,-7-8-206-16</inkml:trace>
  <inkml:trace contextRef="#ctx0" brushRef="#br0" timeOffset="30743.23">8363 3989 72 0,'0'0'895'0,"0"0"-808"0,0 0-50 16,0 0 0-16,0 0-13 15,0 0-12-15,114-1 1 16,-62-2-8-16,2 3-5 16,-9 0-38-16,-13 1-142 15,-12 14-78-15</inkml:trace>
  <inkml:trace contextRef="#ctx0" brushRef="#br0" timeOffset="30909.41">8450 4303 744 0,'0'0'294'16,"0"0"-271"-16,0 0 12 15,0 0 21-15,0 0-20 0,118-36-19 16,-52 11-17-16,5 2-20 16,-10 2-162-16,-13 0-183 15</inkml:trace>
  <inkml:trace contextRef="#ctx0" brushRef="#br0" timeOffset="31265.47">9200 3927 561 0,'0'0'380'0,"0"0"-361"15,0 0-17-15,-71 76 37 0,48-41 11 16,4 2-16-16,13-2-19 15,6 1-9-15,0-4-6 16,15-5 0-16,15-4 5 16,13-9 1-16,2-8-4 15,5-6 4-15,0 0-1 16,-1-12-1-16,-4-7-4 16,-7-3-4-16,-12-6 4 15,-14-3 9-15,-11-7-9 16,-1-1-3-16,-12 0 3 15,-13 8 8-15,-2 7 46 16,2 7-9-16,-2 7-33 16,0 4-12-16,3 3-2 0,-3 3-4 15,0 0-28 1,1 3-62-16,-1 8-99 0,2 1-459 16</inkml:trace>
  <inkml:trace contextRef="#ctx0" brushRef="#br0" timeOffset="33643.68">5077 5301 680 0,'0'0'172'15,"0"0"-152"-15,0 0 18 16,0 0 46-16,0 0 6 16,0 0-24-16,-5-50-10 15,5 37-27-15,3-2-21 16,9 2 0-16,9-2-8 15,6 5-3-15,4 6-1 16,2 4-12-16,0 11-6 16,-5 20 1-16,-4 7 8 15,-6 5 13-15,-3-4 0 16,-5-7 1-16,1-10 0 0,-1-9-1 16,2-6-2-16,3-6 2 15,3-1 3-15,12 0 12 16,6-20 8-16,10-6-6 15,0-5-12-15,0-3-2 16,-7-1 6-16,-9-1-1 16,-9 0-3-16,-11 4-5 15,-5 9-27-15,-5 6-23 16,-5 12-31-16,-20 4-152 16,-11 1-541-16</inkml:trace>
  <inkml:trace contextRef="#ctx0" brushRef="#br0" timeOffset="33950.86">5439 5091 898 0,'0'0'96'15,"0"0"-96"-15,0 0-11 16,0 93 11-16,0-30 19 15,0 1 10-15,0-3-15 16,3-6-2-16,6-7-8 16,0-10 1-16,1-6 0 15,-5-10-4-15,1-5 5 0,-6-6-4 16,3-4 2-16,-3 1-2 16,0 2-2-16,0 4 0 15,0 3-1-15,0 5-2 16,0 0 0-16,0-1-51 15,0-7-132-15,0-8-234 16</inkml:trace>
  <inkml:trace contextRef="#ctx0" brushRef="#br0" timeOffset="34447.05">5912 5465 915 0,'0'0'114'0,"0"0"-91"15,0 0-18-15,0 0 2 16,0 0-7-16,0 0-11 16,39 31-10-16,-36 3 14 15,-3 6 3-15,-9-1-3 16,-10-4-15-16,1-6 13 15,0-10 9-15,10-8 0 16,4-7 1-16,2-4 4 16,2 0 2-16,0 0 1 15,0 0 22-15,14-1-4 16,14-8-13-16,8-6-5 16,10 3-7-16,2-1 2 15,1 3-2-15,-5-1 0 16,-6 4-1-16,-4 1-23 0,-7-1-109 15,-7-3-107-15</inkml:trace>
  <inkml:trace contextRef="#ctx0" brushRef="#br0" timeOffset="34913.81">6685 5209 20 0,'0'0'1025'15,"0"0"-942"-15,0 0-82 0,0 0 2 16,0 0 25-16,0 0 12 15,6 8-29-15,19-8-9 16,14 0-2-16,16 0 11 16,2 0-7-16,3 0-4 15,-14-3 0-15,-9 2-14 16,-13 1-19-16,-9 0-27 16,-12 0-66-16,-3 0-100 15,-6 4-257-15</inkml:trace>
  <inkml:trace contextRef="#ctx0" brushRef="#br0" timeOffset="35145.69">6782 5493 685 0,'0'0'289'0,"0"0"-248"15,0 0-2-15,0 0 50 16,0 0-8-16,0 0-34 15,48 2-17-15,-8-5-11 16,9-4-10-16,7-2-9 16,-4 0-2-16,-2 3 0 15,-2 0-12-15,-5 2-30 16,-5 1-50-16,-10 2-77 16,-10-5-132-16</inkml:trace>
  <inkml:trace contextRef="#ctx0" brushRef="#br0" timeOffset="35780.35">7726 5131 524 0,'0'0'473'0,"0"0"-424"0,0 0-1 16,0 0 31-16,0 0-26 15,-14-72-31-15,34 55-15 16,10 4-3-16,8 6-4 16,3 7-4-16,-4 0 3 15,-4 23-12-15,-7 10 9 16,-8 4-2-16,-4 1 6 16,-3-5 1-16,-2-5-1 15,3-10 2-15,0-5-1 16,7-6 2-16,6-5-3 15,13-2 16-15,8 0 20 16,11-13-14-16,-2-8-11 16,0-4-3-16,-10-2-8 0,-5-2 0 15,-6-1-14-15,-5-1-36 16,-10 5-33-16,-11 8-64 16,-8 4-47-16,-3 7-213 15</inkml:trace>
  <inkml:trace contextRef="#ctx0" brushRef="#br0" timeOffset="36061.6">8128 5013 747 0,'0'0'235'0,"0"0"-197"16,0 0-33-16,0 0-5 0,0 0-3 15,3 96 3-15,3-39 29 16,-2 2-11-16,2 0-8 16,-5-8 4-16,4-7-14 15,-2-9 14-15,3-10-2 16,-3-8-12-16,0-4 2 16,-1-6 2-16,-1-2-4 15,2-5-10-15,1 0-66 16,2 0-112-16,0 0-220 15</inkml:trace>
  <inkml:trace contextRef="#ctx0" brushRef="#br0" timeOffset="36435.6">8702 5249 677 0,'0'0'407'0,"0"0"-390"15,0 0-17-15,0 0-10 0,0 0 10 16,4 89 4-16,-1-42 5 15,-1 0 3-15,-2 3-1 16,3-7-4-16,-3-4-2 16,0-10 0-16,3-8-4 15,-3-7 1-15,0-8-2 16,0-4 1-16,0-2 0 16,0 0-2-16,0 0 0 15,5 0-18-15,-2-5-35 16,0-9-92-16,1-3-199 15</inkml:trace>
  <inkml:trace contextRef="#ctx0" brushRef="#br0" timeOffset="38565.58">10376 4966 704 0,'0'0'198'16,"0"0"-173"-16,0 0-17 16,0 0 25-16,-91-12-20 15,69 31-4-15,4 11 2 16,3-1 6-16,9-1-11 16,4 0-6-16,2-7-3 15,0-2 2-15,2-6 0 16,5-6 2-16,1-3-1 0,5-3 17 15,1-1-6-15,2 0 3 16,2-17 9-16,6-4-13 16,0-3-3-16,-2 0 6 15,-4 7-13-15,-2 7-2 16,-2 8-8-16,-1 2-5 16,-2 7-16-16,-2 14 7 15,-5 4 5-15,-1 3 18 16,-3-1 0-16,0-5-4 15,0-5 5-15,0-5 0 16,0-5 3-16,0-4-3 16,0-1 5-16,0-2 10 0,0 0 12 15,0-9 29 1,7-18-42-16,13-11-14 0,10-5-4 16,10 4 4-16,2 8-1 15,0 10-16-15,-4 13 13 16,-6 8-6-16,-1 0 1 15,-3 10-23-15,-1 6 21 16,6 4 9-16,0 0 2 16,0-1-6-16,4-5 8 15,-1-3-2-15,1-5 5 16,2-6-5-16,-2 0 8 16,-4 0-2-16,1-12-10 15,-4-4 4-15,-6-4-5 16,-9-1-5-16,-9 0-8 15,-6-1 8-15,0 1-13 0,-18 2 23 16,-7 4 11-16,-8 7-7 16,-5 8 11-16,-3 0-15 15,2 16 2-15,3 7-1 16,9 3 5-16,11 4-1 16,7 0-5-16,9-3 0 15,0-2-2-15,2-5 4 16,15-8-4-16,10-3 2 15,9-8 0-15,12-1 6 16,7-2 8-16,3-15-11 16,-6-6 6-16,-8-4-4 15,-13-3 1-15,-7-5-5 0,-12-7 4 16,-12-9-5-16,0-8-14 16,0-2 8-16,-12 8 4 15,0 11 2-15,0 20 22 16,3 12 16-16,6 9-11 15,3 1-20-15,-2 0-7 16,1 17-5-16,-5 20-12 16,0 17 17-16,0 11 24 15,2 1-2-15,2-1-20 16,2-2 5-16,0-5-3 16,0-5-1-16,3-8-3 15,6-7 1-15,6-7-1 16,0-7-55-16,4-12-91 0,4-12-236 15</inkml:trace>
  <inkml:trace contextRef="#ctx0" brushRef="#br0" timeOffset="39410.83">13111 4136 820 0,'0'0'97'16,"0"0"-96"-16,-62 90 0 16,46-53 4-16,9-5-5 15,5-2 1-15,2-7-1 0,0-3 2 16,11-3-2-16,8-4-2 16,3-4 1-16,4-7-1 15,2-2-2-15,-1-6 1 16,0-13 3-16,-3-6 5 15,-8 0-5-15,-1 0-4 16,-4 5 4-16,-5 9 8 16,1 6 15-16,3 5-23 15,1 0-8-15,11 11-6 16,2 4 8-16,3 1 3 16,3 0 6-16,-1-5-1 15,3-2 7-15,-2-6-7 16,-2-3 26-16,-4 0 15 0,-2 0-3 15,-5-6 8 1,-8-8 7-16,-3-9-8 0,-6-4-19 16,0-5-20-16,-11-4-8 15,-10-1-1-15,-1 6 1 16,2 6 2-16,6 9-2 16,8 5-68-16,6 4-44 15,0 3-167-15</inkml:trace>
  <inkml:trace contextRef="#ctx0" brushRef="#br0" timeOffset="40281.04">13849 3967 708 0,'0'0'234'15,"0"0"-214"-15,0 0-20 16,0 0 0-16,-15 110 27 15,6-63-4-15,2-4-5 16,0-1-13-16,-1-5 6 16,2-7-5-16,-2-10 3 15,2-5 3-15,-1-5-1 16,4-6 1-16,2-3-4 16,1-1 2-16,0 0 3 15,0 0 21-15,11-23 21 16,12-12-55-16,8-5-5 0,5 3 5 15,-2 13-3 1,-6 11 3-16,-3 13-1 0,-3 0-17 16,0 13 1-16,-2 11 6 15,1 2 10-15,-5-1 1 16,-1 0 0-16,0-6 3 16,-2-2 1-16,1-7-3 15,2-2-1-15,-1-6 0 16,3-2 6-16,0 0-6 15,0-4-4-15,0-10-17 16,-5-6 10-16,-7-2 5 16,-6-5-24-16,0 4-7 15,-6 6 7-15,-7 6 30 0,-1 7 7 16,4 4-5-16,-4 0 2 16,0 17-8-16,0 6 2 15,1 8 1-15,5 1 1 16,7-1-3-16,1-4 3 15,0 2 1-15,1-5-1 16,11-2-2-16,3-1-1 16,7-6 3-16,1-5-1 15,4-9-13-15,3-1 14 16,4-13 2-16,6-15 17 16,2-3-18-16,0-1 3 15,-5 4-4-15,-7 7 2 16,-11 9 1-16,-7 8-6 0,-5 4 0 15,-2 0-17-15,-2 10-9 16,2 6 24-16,-2 5 2 16,-2 0 3-16,-1-2 3 15,0-7-1-15,0-2-1 16,2-5 3-16,1-3-4 16,2-2 0-16,6 0 0 15,7-6 0-15,14-15 29 16,9-7-8-16,7-5-18 15,2 5 0-15,-1 4 22 16,-4 7-3-16,-4 9 24 16,-6 6-18-16,-9 2-14 0,-5 2-14 15,-12 16-5-15,-8 7 0 16,-1 7 3-16,-6 7-27 16,-13-7-154-16,-4-9-287 15</inkml:trace>
  <inkml:trace contextRef="#ctx0" brushRef="#br0" timeOffset="41040.53">15274 4138 957 0,'0'0'119'0,"0"0"-96"15,0 0 49-15,0 0-28 16,0 0-34-16,0 0-1 16,64-10-8-16,-34 10-1 15,0 16-2-15,-8 10-12 16,-5 5 6-16,-11 2 2 16,-6 1 3-16,0-1-5 15,-14-5 7-15,-8-5-1 16,-3-5 1-16,5-6 2 0,2-9 2 15,9-2 2 1,6-1-4-16,3 0 12 0,2-19-11 16,21-13-2-16,15-11-41 15,11-1 27-15,5 5 14 16,-5 8 10-16,-7 13-9 16,-15 12 0-16,-10 6-1 15,-9 0-11-15,-5 17-5 16,-3 10 16-16,0 4 7 15,-1 3 8-15,-9-2-4 16,5-2 2-16,5-7 0 16,0-4 12-16,0-4-21 0,16-8 0 15,12-1 5-15,10-3-4 16,11-3-1-16,5 0-4 16,2-13-55-16,1-6-65 15,-8-9-215-15</inkml:trace>
  <inkml:trace contextRef="#ctx0" brushRef="#br0" timeOffset="41268.04">16166 4098 317 0,'0'0'734'0,"0"0"-652"0,0 0-58 16,0 0 10-16,87 0-10 16,-39 0-10-16,2 0-11 15,-2 0-3-15,-5 0-64 16,-13 6-143-16,-21 4-214 16</inkml:trace>
  <inkml:trace contextRef="#ctx0" brushRef="#br0" timeOffset="41423.14">16208 4389 1042 0,'0'0'111'0,"0"0"-107"0,0 0 33 16,0 0 5-16,85-11-20 16,-13-10-7-16,10 0-15 15,0 0-63-15,-18 1-206 16</inkml:trace>
  <inkml:trace contextRef="#ctx0" brushRef="#br0" timeOffset="41938.29">17049 4014 952 0,'0'0'123'16,"0"0"-79"-16,0 0 43 15,0 0-5-15,0 0-47 16,0 0-35-16,0 30-11 16,-10 13-3-16,-5 10 14 0,-3 3 6 15,6-10-4-15,5-6-1 16,3-11-1-16,4-8-1 16,0-7-1-16,0-6 4 15,7-1 3-15,14-2-3 16,13-3 6-16,12-2 0 15,11 0 1-15,4 0-5 16,-1 0 1-16,-11-2-4 16,-10 0 1-16,-17 2-2 15,-9 0-1-15,-9 0-5 16,-4 0 5-16,0 0 0 16,0 0-1-16,0 0-3 15,0 0-16-15,0-1-35 16,0 1-47-16,0-3-97 15,0-5-351-15</inkml:trace>
  <inkml:trace contextRef="#ctx0" brushRef="#br0" timeOffset="44110.91">13021 5085 708 0,'0'0'105'16,"0"0"-94"-16,0 0 20 16,0 0 47-16,0 0 9 0,0 0 0 15,0 0-5-15,-13 1-13 16,13-5-32-16,6-5-21 16,4-5-16-16,11 0-7 15,2-1 6-15,3 5 0 16,4 10-2-16,-4 2-14 15,-4 28-7-15,-4 12 10 16,-2 9 12-16,-2-1 2 16,2-7 3-16,-1-12-1 15,3-10-2-15,0-7 3 16,3-8 10-16,6-6 7 16,7 0 15-16,12-12-5 15,8-12-15-15,3-5-12 0,-4-2-3 16,-8-3-5-16,-6-3-10 15,-7-1-24-15,-6 5-25 16,-10 7-49-16,-14 14-57 16,-2 6-12-16,-18 6-224 15</inkml:trace>
  <inkml:trace contextRef="#ctx0" brushRef="#br0" timeOffset="44418.6">13460 4991 861 0,'0'0'140'0,"0"0"-109"0,0 0-31 16,0 0-10-16,-30 108 10 15,16-41 29-15,3-2-9 16,3-5-10-16,7-8-6 15,1-6-4-15,0-11 13 16,0-8-6-16,4-9 8 16,1-5-12-16,-1-7-1 15,0-3 5-15,-2-2-6 16,-2 0-1-16,0 1-5 16,0 3-39-16,0 2-49 0,-6 2-44 15,-3-3-183 1</inkml:trace>
  <inkml:trace contextRef="#ctx0" brushRef="#br0" timeOffset="45030.42">13799 5447 408 0,'0'0'564'16,"0"0"-479"-16,0 0-52 15,0 0 10-15,0 0-40 16,0 0 1-16,40 0-8 16,-24 14 0-16,-5 11-15 15,-8 11 6-15,-3 3-3 16,-6 3-12-16,-15-6 16 16,1-11-7-16,4-10 16 15,7-6 3-15,6-6 6 16,3-3 22-16,0 0 21 15,0 0 15-15,9 0 4 16,16-7-36-16,11-4-28 16,12 1 1-16,1 3-4 15,0 1 1-15,-7 4-4 16,-7 2-6-16,-10 0-55 0,-7 0-39 16,-9-2-76-16,-6-8-373 15</inkml:trace>
  <inkml:trace contextRef="#ctx0" brushRef="#br0" timeOffset="46379.47">14680 5152 670 0,'0'0'155'0,"0"0"-124"15,0 0 39-15,0 0 42 16,0 0-16-16,0 0-11 16,-1 4-18-16,1-4-24 15,0 0-20-15,0 0-18 16,4 0-5-16,11 0-15 16,15 0 8-16,15 0 7 15,10 0 0-15,6-3-5 0,-4 2-16 16,-6 0 4-1,-13 1 4-15,-14 0 4 0,-10 0 2 16,-10 0-2-16,-4 0-4 16,0 0-7-16,0 0-27 15,-9 0-40-15,-9 0-52 16,-6 0-273-16</inkml:trace>
  <inkml:trace contextRef="#ctx0" brushRef="#br0" timeOffset="46666.71">14771 5313 665 0,'0'0'280'16,"0"0"-228"-16,0 0-15 15,0 0 18-15,0 0-8 16,0 0-20-16,81 1 12 15,-29-1 0-15,5 0-19 16,-5 0-10-16,-3 0 1 16,-10 0-8-16,-14 0-3 15,-10 0-2-15,-9 0 2 16,-6 0-9-16,0 0-8 16,0 0-14-16,0 0-29 0,0 2-56 15,0-1-112 1</inkml:trace>
  <inkml:trace contextRef="#ctx0" brushRef="#br0" timeOffset="47370.17">15517 5254 882 0,'0'0'96'0,"0"0"-82"16,0 0 48-16,0 0 1 16,-6-74-18-16,6 55-14 15,5 3 9-15,10 2-17 16,4 2-12-16,5 7-11 15,3 5-1-15,-3 0-8 16,3 11-3-16,-4 15-2 0,3 7 9 16,-4-2 4-1,-1-1 0-15,3-5 1 0,1-6 1 16,5-8 4-16,4-7 0 16,7-4 30-16,8 0 6 15,4-12-9-15,1-7-11 16,-1-3-14-16,-10-6-5 15,-6-1-4-15,-11-5-3 16,-7-1-39-16,-12 1-32 16,-7 6-13-16,-6 10-63 15,-22 9-66-15,-8 7-231 16</inkml:trace>
  <inkml:trace contextRef="#ctx0" brushRef="#br0" timeOffset="47646.43">15928 5040 565 0,'0'0'289'0,"0"0"-243"16,0 0-46-16,0 0 8 16,-23 123 10-16,14-54 46 15,2 3-22-15,-1-6-27 16,4-2-2-16,1-12 6 15,3-10-7-15,0-10 1 0,0-14 8 16,0-8-1 0,0-6-19-16,0-4 9 0,0 0-10 15,4-4 0-15,7-14-26 16,2-8-141-16,4-2-132 16</inkml:trace>
  <inkml:trace contextRef="#ctx0" brushRef="#br0" timeOffset="48301.75">16337 5417 812 0,'0'0'168'0,"0"0"-161"16,0 0-2-16,0 0 36 15,0 0 15-15,0 0 6 16,-7 0-17-16,7 0-20 0,0 0-14 16,0 0-5-16,-1 0 2 15,-1 0 2-15,2 0 1 16,-1 0 1-16,1 0 0 16,0 0-3-16,0 0 3 15,0 0-4-15,0 0-8 16,4 0-5-16,8 5-16 15,3 4 14-15,4 8 6 16,-2 2 1-16,-2 3-11 16,-9-2 0-16,-6-1-8 15,0-2 1-15,-5-3 3 16,-5-6 9-16,6-3 6 16,4-4 0-16,0 1-16 15,0 1-37-15,17 1 2 16,7 3 41-16,3 6 10 0,-3 1 8 15,-5 4-8-15,-10 4-10 16,-9-1 8-16,0 1 2 16,-13-1-5-16,-14-2 10 15,-3-2 12-15,-3-5 22 16,2-2 1-16,4-3-1 16,3-6-15-16,6-1-16 15,4 0-8-15,9-14-35 16,4-12-220-16</inkml:trace>
  <inkml:trace contextRef="#ctx0" brushRef="#br0" timeOffset="49896.15">21561 9967 5 0,'0'0'577'15,"0"0"-478"-15,0 0-68 16,0 0 12-16,0 0 8 0,0 0-7 16,0 0-2-1,0 1-6-15,0-1 4 0,0 0-3 16,0 0-17-16,0 0-3 15,0 0 0-15,3 0 3 16,5-9-8-16,3-5-9 16,2-1-3-16,0-3-7 15,0-1-52-15,-1 0-58 16,2-4-16-16,-4 4-29 16,-1-1-178-16</inkml:trace>
  <inkml:trace contextRef="#ctx0" brushRef="#br0" timeOffset="50074.67">21761 9653 516 0,'0'0'116'0,"0"0"-78"15,0 0 26 1,0 0 6-16,0 0-36 0,51-72-10 16,-44 62-2-16,4-1-13 15,2-2-9-15,5-1-7 16,3-1-63-16,1-4-117 15,-1-2-362-15</inkml:trace>
  <inkml:trace contextRef="#ctx0" brushRef="#br0" timeOffset="50236.24">22125 9250 635 0,'0'0'115'16,"0"0"-102"-16,0 0-9 0,0 0 9 15,0 0 17-15,60-72-14 16,-45 59-16-16,1-3-29 16,2-2-105-16,1-1-400 15</inkml:trace>
  <inkml:trace contextRef="#ctx0" brushRef="#br0" timeOffset="50406.79">22427 8922 758 0,'0'0'102'0,"0"0"-91"16,0 0 19-16,0 0 6 15,0 0-6-15,0 0-12 0,49-68-18 16,-27 52-16-16,7-3-61 16,0-1-77-16,0-3-258 15</inkml:trace>
  <inkml:trace contextRef="#ctx0" brushRef="#br0" timeOffset="50582.32">22740 8644 637 0,'0'0'119'16,"0"0"-113"-16,0 0 37 16,0 0 23-16,0 0-15 15,0 0-14-15,70-63-10 0,-51 49-27 16,5-2-27-1,0-1-64-15,-2-1-145 0,-5 1-384 16</inkml:trace>
  <inkml:trace contextRef="#ctx0" brushRef="#br0" timeOffset="50742.89">23026 8444 644 0,'0'0'125'16,"0"0"-111"-16,0 0 8 15,0 0 63-15,0 0-21 16,0 0-16-16,45-36-43 16,-30 29-5-16,0 2-53 0,1-3-72 15,-1 1-148 1</inkml:trace>
  <inkml:trace contextRef="#ctx0" brushRef="#br0" timeOffset="50911.04">23274 8319 613 0,'0'0'81'16,"0"0"-56"-16,0 0 33 15,0 0 3-15,0 0-37 16,0 0-24-16,42-27-6 16,-22 17-74-16,0 3-107 15,-1 0-310-15</inkml:trace>
  <inkml:trace contextRef="#ctx0" brushRef="#br0" timeOffset="51067.36">23456 8259 558 0,'0'0'256'15,"0"0"-215"-15,0 0-3 16,0 0 16-16,0 0 4 16,0 0-9-16,22-4-19 15,-2-8-21-15,3-2-9 16,0 4-43-16,-1-2-104 15,-7 4-118-15</inkml:trace>
  <inkml:trace contextRef="#ctx0" brushRef="#br0" timeOffset="52257.88">26368 8117 617 0,'0'0'150'0,"0"0"-134"15,0 0 13-15,0 0 3 16,0 0-16-16,0 0-1 16,0-2 12-16,0 2-5 15,0 0-7-15,0 0 5 16,0 0 0-16,0 0-8 16,0 0 5-16,0 0 0 15,0 0 10-15,0 0-14 16,0 0-3-16,0 0 1 15,2 0-10-15,-1 0 0 16,2 0-2-16,4 7-1 16,4 9-1-16,7 0 2 0,6 4-28 15,6 0-98 1,1-1-94-16,-1-7-464 0</inkml:trace>
  <inkml:trace contextRef="#ctx0" brushRef="#br0" timeOffset="52480.28">26663 8444 696 0,'0'0'133'16,"0"0"-125"-16,0 0 23 16,0 0 17-16,0 0-1 15,0 0-13-15,35 11-21 0,-22-4-4 16,4 2-9-16,-2 1 0 15,6 1-45-15,2 1-36 16,4 4-54-16,4 0-61 16,1 1-162-16</inkml:trace>
  <inkml:trace contextRef="#ctx0" brushRef="#br0" timeOffset="52660.81">27043 8701 195 0,'0'0'165'16,"0"0"-59"-16,0 0 17 15,0 0-32-15,0 0-27 16,0 0-28-16,67 62 15 16,-54-54-14-16,4 2-22 15,3 0-14-15,1 0-1 0,-1 4-3 16,0 0-50-16,3 1-46 16,-2 3-42-16,0 1-83 15</inkml:trace>
  <inkml:trace contextRef="#ctx0" brushRef="#br0" timeOffset="52830.44">27445 9029 232 0,'0'0'209'0,"0"0"-73"15,0 0-13-15,87 34-17 16,-65-28-29-16,-2 0-13 16,-1-1-18-16,-4 1-27 15,1 0-12-15,2 2-5 0,-1 0-2 16,2 2-17-16,-1 6-77 15,0 1-95-15,-3 4-186 16</inkml:trace>
  <inkml:trace contextRef="#ctx0" brushRef="#br0" timeOffset="52981.55">27886 9478 512 0,'0'0'67'16,"0"0"-65"-16,40 78 5 15,-28-50-1-15,-5-1-6 16,2 2-2-16,-3 0-20 16,-1-2-103-16,-1-2-189 0</inkml:trace>
  <inkml:trace contextRef="#ctx0" brushRef="#br0" timeOffset="53143.12">28015 9826 22 0,'0'0'341'0,"0"0"-188"15,0 0-4-15,60 92-3 16,-41-67-29-16,2-5-29 15,-4-1-28-15,-4-2-25 16,-5-6-19-16,-4-1-4 16,-2-4-5-16,-1 0-5 15,-1 0-2-15,0-1-1 16,0-4-40-16,0-1-92 16,3-1-189-16</inkml:trace>
  <inkml:trace contextRef="#ctx0" brushRef="#br0" timeOffset="55243.93">23586 8170 496 0,'0'0'205'16,"0"0"-198"-16,0 0-7 0,0 0 0 15,0 0 0-15,0 0 32 16,-48 6 13-16,42 6-22 16,1 0-7-16,4-2-1 15,1-7 1-15,0 1 9 16,0-4 6-16,0 0-4 15,1 0 5-15,2 0 6 16,1 0-4-16,-3 0-10 16,-1 0-7-16,0 0-1 15,0-7-3-15,0-3-13 16,0-2 0-16,0 4-6 16,0 4 6-16,0 2 3 0,-8 2-3 15,-1 0 4-15,-4 0-8 16,-2 4 7-16,-1 9-10 15,4 0 11-15,6 0-9 16,6-5 4-16,0 0-7 16,0 2 0-16,15-6 8 15,9-1 0-15,4-2 12 16,2-1-11-16,-5 0 1 16,-7 0-2-16,-6-6-3 15,-9-7 3-15,-3 0 0 16,0-2-28-16,-3-1 5 15,-13 4 14-15,-5 2 4 16,3 5 5-16,-1 5 0 16,5 0 1-16,1 2 5 15,4 9-6-15,3 3-1 0,1 4-1 16,5 0-5-16,0-1 4 16,3-1 3-16,15-1-1 15,8-5 1-15,5-4-6 16,3-2 6-16,1-4 0 15,-6 0-13-15,-5 0-11 16,-9-5 10-16,-11-6 8 16,-4-2-1-16,0-3-56 15,-19-5 9-15,-8 5 40 16,-5 2 6-16,-4 4 8 16,1 10 10-16,4 0-3 15,6 0 1-15,8 7-4 0,7 7 6 16,8 1 1-16,2 4-6 15,2 0 3-15,19-3 3 16,7 0-6-16,6-7 4 16,2-2-7-16,2-5 2 15,-6-2-4-15,-6 0 0 16,-9 0 0-16,-9-6-1 16,-8-8 0-16,0-1-6 15,-14-7-15-15,-12 1 22 16,-6 2 11-16,1 6 6 15,3 7 31-15,8 6-2 16,7 0-24-16,3 0-22 16,8 12-1-16,2 3-61 0,5 1-55 15,18-8-173 1</inkml:trace>
  <inkml:trace contextRef="#ctx0" brushRef="#br0" timeOffset="56939.7">26343 8118 659 0,'0'0'136'0,"0"0"-125"15,0 0-6-15,0 0 35 16,0 0 0-16,0 0-5 16,-48 21-14-16,48-13-10 15,0-4-7-15,0 2-2 16,0-2-2-16,9-1 5 16,2-1 9-16,2-2 4 15,-4 0 0-15,0 0-6 16,0 0 3-16,-5-5 6 15,1-7-9-15,-5-2-8 16,0-2-4-16,0 1-9 0,-8 2 6 16,-7 3 3-1,-3 3 0-15,-4 3 0 0,-3 4 1 16,-2 0 1-16,4 2-2 16,4 11 2-16,4-1-2 15,6-2-1-15,6 1-2 16,3-3 3-16,0-1-12 15,9 2 12-15,11-2 5 16,5-3 5-16,2-3-7 16,-1-1 2-16,-4 0-2 15,-5-4 1-15,-5-7-1 16,-6-4 2-16,-4-2-5 16,-2 0-13-16,0-1-10 15,-15 4 21-15,-6 3 1 0,0 6 1 16,-3 1 1-1,2 4 1-15,1 0 8 0,4 0-6 16,3 11-2-16,5 4 0 16,1 1 1-16,4 1-3 15,4-1 0-15,0-1 0 16,3-1-4-16,13-3 4 16,5-3 0-16,3-3 4 15,-2-3 4-15,-4-2-4 16,-5 0-1-16,-5 0 4 15,-7-8 3-15,-1-5-10 16,0-5 0-16,-7 0-13 16,-11 2 13-16,-1 6 2 0,-1 5-2 15,0 5 0 1,3 0 1-16,1 1 1 0,4 11-2 16,1 2-2-16,7 1-8 15,4-1 9-15,0 1-10 16,1-3 7-16,17-1-16 15,3-3 16-15,5-4 0 16,-1-4 4-16,-3 0 0 16,-5 0 4-16,-7 0 10 15,-7-10 4-15,-3-3 20 16,0-3-29-16,-13 2 2 16,-4 0 8-16,-4 6 4 0,-2 8-18 15,0 0-5 1,1 0-7-16,5 15-91 0,11-2-181 15</inkml:trace>
  <inkml:trace contextRef="#ctx0" brushRef="#br0" timeOffset="59052.59">23498 8188 432 0,'0'0'174'0,"0"0"-163"16,0 0-3-16,0 0 2 15,0 0 17-15,0 0-1 16,0 0-10-16,6-8-16 15,-6 8 2-15,0 0-4 16,0 0 1-16,0 0 1 16,0 0 3-16,0 0 2 15,0 0-5-15,0 0 4 16,0 0 17-16,0 0 6 16,0 0 8-16,0 0-20 15,0 0-6-15,0 0-4 16,0 0-5-16,0 0 0 0,0 0-3 15,0 0-2-15,0 0 4 16,0 0-8-16,0 0 9 16,0 1-4-16,0-1 5 15,0 0-1-15,0 0 5 16,0 0 1-16,0 0 10 16,0 0-5-16,0 0 16 15,0 0-23-15,0 0 3 16,0 0-6-16,0 0 0 15,0 0 7-15,0 0-14 16,0 0 12-16,0 0-5 16,0 0-1-16,0 0 1 0,0 0 2 15,0 0-3-15,0 0-1 16,0 0 1-16,0 0 9 16,0 0-6-16,0 0-2 15,0 0 7-15,0 0-4 16,0 0-1-16,0 0 5 15,0 0-7-15,1 0 2 16,-1 0-3-16,0 0 0 16,0 0 0-16,0 0 0 15,0 0 0-15,2 0 2 16,-2 0 6-16,0 0 3 16,1 0 2-16,-1 0 14 15,0 0-10-15,0 0-11 16,0 0 0-16,0 0 2 15,0 0-8-15,0 0-3 0,0 0 1 16,0 0-8-16,0 0-5 16,0 0-21-16,2 0-50 15,-1 0-23-15,3 0 55 16,-1 0 27-16,-1 0 24 16,-1 0 3-16,-1-1-3 15,0-3 1-15,0 2-52 16,0 0-280-16</inkml:trace>
  <inkml:trace contextRef="#ctx0" brushRef="#br0" timeOffset="60995.83">23490 8231 78 0,'0'0'389'16,"0"0"-364"-16,0 0-24 16,0 0 2-16,0 0 46 15,0 0 19-15,0 0-23 16,0 0-10-16,0 0-10 0,0 0 2 15,0 0-1 1,0 0 4-16,0 0-4 0,0 0-10 16,0 0-6-16,0 0 5 15,0 0-2-15,0 0 6 16,0 0-3-16,0 0 3 16,0 0-1-16,0 0-11 15,0 0 4-15,2-3 4 16,1-3-12-16,0 1-1 15,1-2 3-15,1 0-8 16,-1 0 3-16,5-3 0 16,-2 2 0-16,3-2 2 0,-3-1-2 15,3 1 1-15,-4-1 0 16,0 1-1-16,0 3 4 16,-2-1-2-16,0 4 2 15,0-2-2-15,2 0-1 16,0-1 6-16,2-1-7 15,2 0-8-15,-1-3 8 16,2 3 1-16,-1-2-1 16,0 2 2-16,-1-1-2 15,3 1 1-15,-1 1-1 16,-1-3 0-16,2 2 1 16,0-1-1-16,0-1 0 15,0 2 0-15,0-2 0 16,3 0 0-16,-2 0 2 15,3 0-2-15,-2-1 0 0,1 1 1 16,0 0 0-16,0-2 2 16,-2 3-2-16,0-2-1 15,-1 4 4-15,-1 0-3 16,1-1 0-16,0-1 0 16,0 3-1-16,1-2 0 15,2 0 0-15,0 1 0 16,0 1 0-16,1-2 0 15,-1 2 1-15,0 1-1 16,-1-1 0-16,2 1 0 0,-1-1 0 16,1 2 0-1,-1-2 0-15,0 4 0 0,-1-3 0 16,3 1 0 0,0-2 0-16,1 0 0 0,3 0 4 15,-2 2-5-15,3-1 1 16,1-1 0-16,-1 2-1 15,2-2 1-15,3 1 0 16,-2 1 1-16,1-1-1 16,0 1 4-16,0-1-4 15,2 0 1-15,-1 2 1 16,-3 0-2-16,0 1 0 16,-2 2-2-16,1-2 2 15,2 2 0-15,0-3 0 16,4 2 0-16,0-1 1 0,3-2 1 15,-1 0-1 1,-1 2 2-16,-2-2-1 0,-1 3 1 16,-1-1 1-16,1 2-3 15,-2 0-1-15,0 0 0 16,-1 0 2-16,0 0-2 16,1 0 3-16,2 0-2 15,0 0 2-15,1 0-2 16,-2 0-1-16,-1 0 2 15,-4 0-2-15,0 0-1 16,1 3 0-16,-2 2 2 16,2-2-1-16,0 1 2 0,-1 0-1 15,2 0-2 1,-3 0 1-16,0 1 0 0,-1 1 0 16,-1 1 0-16,0-2 0 15,1 2 1-15,-2 0-1 16,1 0 0-16,3 0 1 15,0 1 0-15,3-2-1 16,-1 1 4-16,1 1-3 16,-6-2-1-16,0-1 5 15,-3 1-5-15,-3-1 0 16,-2 1 1-16,1 0-2 16,1 0 0-16,-2 0 1 15,3 2 0-15,-1-2 0 16,4 1 1-16,3 2 7 15,2 0-8-15,-2-1 5 0,1 2-2 16,-1-2-1-16,-3 1-1 16,1-1 0-16,-5 0-1 15,0-1 1-15,-1 0-1 16,0 3 3-16,2-4-3 16,-2 3 1-16,-1-2 0 15,1-2 5-15,-2 1-2 16,-2-2-3-16,-1 0 0 15,0 1-1-15,-2-1 0 16,2 3-1-16,1-1 1 16,2 0 0-16,1 3 1 15,-1-1 1-15,3 2 2 0,0 0-4 16,0-1 0-16,-1-1 0 16,-2 1 3-16,-1-2-3 15,-2-2-1-15,-3 2-1 16,1-1-1-16,-2 2 2 15,-1-2 0-15,2 2 1 16,2 0 1-16,-2-1 1 16,3 0 0-16,-2 0 0 15,1 0-1-15,1-1 0 16,-2-2-1-16,-2-1 0 16,1 1 1-16,-2 0-1 15,2-1 1-15,0 2-1 16,2-1-1-16,-2 2 1 0,2 0 0 15,-2 1 1 1,2-3 0-16,0 2-1 0,-1 0 1 16,-2-4 0-16,-1 0 0 15,-1-2 3-15,0 0 0 16,0 0-4-16,0 0 6 16,0 0 2-16,2 0 1 15,-2 0-5-15,0 0-2 16,0 0-1-16,0 0 0 15,0 0 1-15,0 0 2 16,0 0-3-16,0 0-1 16,0 0-5-16,0 0-49 0,-5 0-155 15,-10-14-504 1</inkml:trace>
  <inkml:trace contextRef="#ctx0" brushRef="#br0" timeOffset="62382.36">21348 8583 106 0,'0'0'0'16</inkml:trace>
  <inkml:trace contextRef="#ctx0" brushRef="#br0" timeOffset="62614.73">21554 8382 539 0,'0'0'99'16,"0"0"-91"-16,0 0 18 15,0 0 20-15,0 0 11 16,0 0-20-16,43-57-37 16,-27 44-9-16,1-6-114 15,-1 1-176-15</inkml:trace>
  <inkml:trace contextRef="#ctx0" brushRef="#br0" timeOffset="62797.25">21873 8124 733 0,'0'0'113'16,"0"0"-108"-16,0 0 7 15,0 0 46-15,0 0-4 16,0 0-43-16,46-56-11 16,-26 44-58-16,2-1-70 15,2 1-69-15,-5-3-363 16</inkml:trace>
  <inkml:trace contextRef="#ctx0" brushRef="#br0" timeOffset="62951.83">22158 7909 371 0,'0'0'363'0,"0"0"-313"16,0 0-39-16,0 0 22 16,0 0 14-16,0 0 5 15,51-58-26-15,-35 45-26 16,4 1-15-16,6-4-55 15,3-1-99-15,-4-1-294 16</inkml:trace>
  <inkml:trace contextRef="#ctx0" brushRef="#br0" timeOffset="63114.4">22514 7693 675 0,'0'0'133'0,"0"0"-114"16,0 0 11-16,0 0 18 15,0 0 3-15,0 0-12 0,54-46-39 16,-33 31-13-16,9 1-66 16,1-1-77-16,2-2-201 15</inkml:trace>
  <inkml:trace contextRef="#ctx0" brushRef="#br0" timeOffset="63266.51">22892 7491 417 0,'0'0'380'15,"0"0"-320"-15,0 0-49 16,0 0 20-16,0 0 11 16,0 0-1-16,42-35-14 0,-29 26-27 15,8-6-1 1,4 0-46-16,5 1-74 0,0-7-184 16</inkml:trace>
  <inkml:trace contextRef="#ctx0" brushRef="#br0" timeOffset="63427.08">23286 7306 697 0,'0'0'80'15,"0"0"-77"-15,0 0 8 16,0 0 23-16,0 0 27 16,0 0-16-16,34-12-44 15,-12 3-1-15,7-1-90 0,-1-1-131 16</inkml:trace>
  <inkml:trace contextRef="#ctx0" brushRef="#br0" timeOffset="63596.63">23554 7225 182 0,'0'0'556'16,"0"0"-511"-16,0 0-39 15,0 0 34-15,0 0 20 16,0 0-6-16,42-8-31 15,-17 0-23-15,5-4-48 16,0 3-41-16,-6 3-69 16,-9-1-164-16</inkml:trace>
  <inkml:trace contextRef="#ctx0" brushRef="#br0" timeOffset="63725.28">23732 7171 486 0,'0'0'196'0,"0"0"-141"16,0 0-8-16,0 0 3 15,0 0 4-15,0 0-18 16,0 0-36-16,9 0-27 16,-3 0-236-16</inkml:trace>
  <inkml:trace contextRef="#ctx0" brushRef="#br0" timeOffset="64856.45">26309 7174 509 0,'0'0'73'0,"0"0"-69"16,0 0 0-16,0 0 16 16,0 0 60-16,0 0 11 15,0 0-22-15,0 0-21 16,0 0-8-16,0 0-4 16,0 0-3-16,0 0-7 15,0 0-14-15,0 0-6 16,0 0-5-16,0 0-1 15,0 0-6-15,0 0 0 16,0 0-4-16,0 0-2 16,0 0 9-16,0 0 1 0,0 0 1 15,0 0 1-15,0 0 2 16,0 0 9-16,1 0 2 16,-1 0 0-16,2 0-4 15,1 1-7-15,4 5-2 16,3 2-1-16,4 6 1 15,5 0-3-15,3 5-51 16,4 2-29-16,2-1-66 16,-1 0-56-16,2-4-287 15</inkml:trace>
  <inkml:trace contextRef="#ctx0" brushRef="#br0" timeOffset="65039.94">26650 7427 383 0,'0'0'120'0,"0"0"-63"0,0 0 31 15,0 0 1-15,0 0-26 16,0 0-12-16,21 25-6 16,-13-18-19-16,5 3-10 15,3 0-13-15,5 3-3 16,4 2-13-16,4 0-65 16,5 1-43-16,5-1-93 15</inkml:trace>
  <inkml:trace contextRef="#ctx0" brushRef="#br0" timeOffset="65224.71">27147 7688 280 0,'0'0'246'15,"0"0"-191"-15,0 0 12 0,0 0 30 16,0 0-14 0,0 0-20-16,84 53-13 0,-64-45 0 15,6 0-25-15,0-2-22 16,3 3-3-16,0 0-2 15,0 1-47-15,3 1-39 16,-3 3-123-16,1 1-351 16</inkml:trace>
  <inkml:trace contextRef="#ctx0" brushRef="#br0" timeOffset="65414.21">27720 7997 643 0,'0'0'61'16,"0"0"-39"-16,0 0 40 15,0 0-19-15,80 39-10 16,-68-32-13-16,2 1-4 16,-1 1-16-16,5 5 0 15,2 0 0-15,0 3-25 16,4 2-46-16,-3-1-16 16,5 3-75-16,-3-2-267 15</inkml:trace>
  <inkml:trace contextRef="#ctx0" brushRef="#br0" timeOffset="65572.78">28314 8493 193 0,'0'0'575'0,"0"0"-552"0,0 0-21 16,0 0 5-16,0 0 10 15,70 73-17-15,-66-67 0 16,1 1-6-16,1 1-43 15,3-1-164-15</inkml:trace>
  <inkml:trace contextRef="#ctx0" brushRef="#br0" timeOffset="65748.31">28581 8876 658 0,'0'0'99'0,"0"0"-42"16,47 92 25-16,-26-61-6 0,0-6-18 15,-6-4-27-15,-2-7-5 16,-5-3-25-16,-2-2-1 16,-1-6-10-16,-1 3-66 15,2-2-87-15,-3-3-144 16</inkml:trace>
  <inkml:trace contextRef="#ctx0" brushRef="#br0" timeOffset="70219.02">23548 7363 66 0,'0'0'65'0,"0"0"-65"0,0 0 0 15,0 0 60 1,0 0 125-16,0 0-96 0,-18 0-46 16,18 0-6-16,0 0-5 15,0 0 8-15,0 0 2 16,0 0-16-16,0 0-9 15,0 0-4-15,0 0-9 16,0 0-1-16,0 0 0 16,0 0 1-16,0 0 1 15,0 0-3-15,0-2-2 16,0 2 8-16,0 0 6 16,0-1-14-16,0 1 2 0,0 0-7 15,0 0 8 1,0 0-3-16,0 0 3 0,0 0-3 15,0 0 0-15,0 0 1 16,0 0 32-16,0 0-8 16,0 0-3-16,0-2 6 15,0 1-2-15,0 0-6 16,0-2-4-16,0 2-5 16,0-1-5-16,0 1 5 15,0-1-3-15,0 1-2 16,0-2-3-16,0 1-1 15,0-1 8-15,2 0-10 16,1 0 8-16,-1-1 3 0,1 0-4 16,-2 2-1-1,1-1 0-15,-2 1 6 0,0 2-11 16,0-1 2-16,0 1 1 16,0-1-1-16,0-1-1 15,1 0-1-15,2-1-1 16,-3-1 2-16,1-1-2 15,-1 0 2-15,2 0-2 16,-1-2 0-16,1 2 3 16,-1 0-2-16,-1 2-1 15,0 0 3-15,2 0-3 16,-2 0 0-16,0-1 0 16,0 1-3-16,0-3 2 15,0 1 0-15,0-1 1 0,1-2 1 16,1-1 0-1,1 0-1-15,0 2 1 0,0-3-1 16,-2 2 2-16,-1-2-1 16,2 1 1-16,-1-3-2 15,-1 0 1-15,2 1-1 16,0 2 0-16,2-2 1 16,-1 3-1-16,0-2-5 15,1 1 3-15,-1 0 2 16,0 1 2-16,0 0 2 15,2-2-1-15,0 1-2 16,0-3 2-16,-1 1-2 16,-1 1 2-16,1 0-2 0,0 1-1 15,-1 2 0 1,3-2-1-16,-2 0 2 0,2 1-6 16,0-2 5-16,0-1-1 15,3-1 2-15,-1 0-1 16,1 0 0-16,1 2-2 15,3 0 2-15,-2-1 1 16,-1 3 0-16,-1-1 2 16,-1 2-1-16,-1-1-1 15,2 0-1-15,2-1 1 16,-1 0-1-16,2 0 0 16,0 1 0-16,0 0 0 15,3-2 0-15,-2 5 0 16,2-3 0-16,-3 4 0 0,0 0-1 15,-3 0 1-15,0-1 1 16,3 2-1-16,-2-3 1 16,4 0 0-16,2 2 0 15,1-4-2-15,0 4 1 16,1-2-1-16,0 2 1 16,0-1 0-16,-3 1 0 15,0 1 2-15,-3 2-1 16,1-1-1-16,-1 0 1 15,0 2-1-15,3-2 0 16,-1-2 0-16,0 2 0 16,0 0 0-16,1 2 0 15,-2-2 1-15,-1 2-1 0,0 0 1 16,-1 0 0 0,-1 0-1-16,-4 0-6 0,1 0 6 15,3 0 1-15,1 0-1 16,1 0-2-16,0 0 2 15,2 2 1-15,-4 0 3 16,0 1-3-16,-2 2-2 16,-2-3-7-16,0 2 4 15,-1 1 2-15,-1-1-6 16,3 2 6-16,-1 0 2 16,2 0-2-16,1 2 1 15,3 0 1-15,-2 0 1 0,5 2 1 16,-5-2-2-16,3 3 0 15,0-1 0-15,-6 0-4 16,2 1 4-16,2-1-4 16,-5 0 2-16,0 2 2 15,0-2-2-15,0 1-3 16,-1 2 2-16,1 2 3 16,1 1 0-16,-1 0 0 15,1 0 3-15,2 0-2 16,-2-3 3-16,2 3 0 15,2-2-1-15,-4-2 4 16,2 1-7-16,-3-1 2 16,4 0-1-16,-2-1 0 0,0 1 0 15,3 2-1 1,0-2 0-16,-2-1 1 0,3 2-1 16,-2-2 0-16,1 1 3 15,0 3-2-15,2 0 1 16,0-2 0-16,2 0-2 15,3 0 1-15,-2-2-2 16,3 2 4-16,1-2-2 16,-1 2 2-16,2-3-2 15,0 1 4-15,2-1-4 16,0-2 0-16,0-1 4 16,-1 0 4-16,1-2-3 0,-4 1-1 15,-4-1 0 1,0 1-2-16,-3-2-3 0,0 2 2 15,2 0-1-15,3 0 0 16,2 0 1-16,2 1-1 16,2-2 6-16,1 2-5 15,2-1 3-15,1-1-2 16,1 3 1-16,1-3-2 16,-2 0 4-16,-3-2-6 15,-2 3 1-15,-1-2 2 16,-3 0-2-16,-2 0 1 15,-2-2 1-15,2-1 0 16,1-1-3-16,2 0 6 0,5 0-3 16,1 0 2-1,3 0-4-15,1 0 7 0,-2 0 4 16,0 0-5-16,-4-1-2 16,-2-1 1-16,-1-2-5 15,-3 0 1-15,0 2-1 16,-2 0 1-16,-5-4 1 15,2 3 6-15,-1-4-1 16,2-4 1-16,2 3-5 16,-1-4 0-16,-1 0 1 15,-3 1-4-15,2-1 0 16,-1-2 0-16,-1 2-1 16,2-1 0-16,-2 0-2 15,0 3 4-15,-3-2-4 0,-1 1 4 16,-2 0-4-16,-1 0 0 15,-1-3-2-15,-2 3 3 16,0 0 1-16,1 1 1 16,-1 1 4-16,2 3-4 15,-1-1 0-15,-1 0-1 16,2-1 2-16,-1 1-2 16,1-1 0-16,-1 2-1 15,2-1 1-15,-1 0 1 16,2 0 1-16,-1 1-2 15,-1 1 0-15,2 1-2 16,-1-1 0-16,0 3 2 16,-1-3 1-16,1 4 0 0,-2-3 1 15,2 0-1 1,0 0 2-16,3-2-3 0,-2-2 2 16,1 1-1-16,0 0-1 15,-1 0 0-15,1-1 0 16,0 3 2-16,-2 0-2 15,0 2 0-15,-1 0 1 16,-1 0 0-16,1 2 1 16,-1-1-2-16,1 2 2 15,-2-1-1-15,0 1 0 16,0 0-1-16,0 0 0 16,0 0 2-16,0 0-1 0,0 0 1 15,0 0-1-15,0 0-1 16,0 0 0-16,0 0-1 15,0 0-1-15,0 0 2 16,0 0 0-16,0 0-1 16,0 0 1-16,0 0 1 15,0 0 0-15,0 0-1 16,0 0 0-16,0 0 0 16,0 0-1-16,0 0 1 15,0 0-2-15,0 0-1 16,1 0-2-16,-1 0 1 15,2 0 1-15,-2 0-1 16,0 0 4-16,0 0 0 0,0 0-1 16,0 0 1-1,0 0-1-15,0 0 1 0,0 0-1 16,4 0-5-16,3 0 3 16,0 0 3-16,-3 0 1 15,1 0 0-15,1 0 0 16,0 1-1-16,4 1 1 15,-1-2 1-15,0 1-1 16,-2-1 0-16,-4 0 0 16,-1 0-1-16,-1 0 2 15,1 0-1-15,-1 0 0 16,1 0 2-16,-1 0-1 0,1 0-2 16,4 0 0-1,1 0 0-15,4 0 0 0,-1 0 1 16,1 0-1-16,-4 0 0 15,-3 0 1-15,-4 0-2 16,0 0 1-16,0 0-4 16,0 0 0-16,0 0 0 15,0 0-1-15,0 0-3 16,0 0 6-16,0 0 2 16,0 2 1-16,0-2-1 15,0 0 0-15,0 0 0 16,0 0 0-16,0 0-1 15,0 0 1-15,0 0 0 16,0 0 0-16,0 0-2 16,0 1-5-16,0-1-3 0,0 0-22 15,0 2 20-15,0-2 12 16,0 0-2-16,0 0 1 16,0 2-3-16,0 1 2 15,0 1 2-15,0-1 1 16,0 0-1-16,0-2 0 15,0 3-3-15,0-2-3 16,0-1-16-16,0 2-11 16,-1-1 2-16,-1-1 8 15,2 2 13-15,0-1 4 16,0 2 3-16,0-2 2 16,0 0-1-16,0-1 2 0,0 1 0 15,0 0-1 1,0-1-3-16,0 2-15 0,0-1-12 15,0 2-41-15,-3 0-34 16,-2 0-36-16,-1-2-70 16</inkml:trace>
  <inkml:trace contextRef="#ctx0" brushRef="#br0" timeOffset="70401.53">26170 7103 456 0,'0'0'109'16,"0"0"-85"-16,0 0 35 16,0 0 11-16,0 0-20 15,0 0-35-15,0 0-15 0,1 6-10 16,2-2-75 0,-1-1-81-16,-2 0-64 0</inkml:trace>
  <inkml:trace contextRef="#ctx0" brushRef="#br0" timeOffset="70592.02">26170 7103 63 0,'12'43'346'16,"-11"-43"-263"-16,-1 0-20 15,2 0 31-15,-2 1-6 16,1-1-31-16,1 0-14 16,-1 0-21-16,2 0-19 15,1 2-2-15,1-1-1 0,-1 2-1 16,1-2-22-16,0 4-38 15,1-3-9-15,-1 3-14 16,0-2-53-16,-1 2-149 16</inkml:trace>
  <inkml:trace contextRef="#ctx0" brushRef="#br0" timeOffset="83150.47">7795 4609 94 0,'0'0'5'0,"0"0"6"0,0 0-8 16,0 0 38-16,0 0 48 15,0 0-24-15,0 0-61 16,-61-27 2-16,52 27-6 15,0 0 0-15,3 0-3 16,3 0 6-16,0 0-3 16,3 0 1-16,-3 0 0 15,3 0 0-15,0 0 6 16,0 0 41-16,0 0 0 16,-3 0-6-16,3 0-1 15,0 0-27-15,0 0-11 0,0 0-3 16,0 0 4-16,0 0 16 15,0 0 1-15,0 0 10 16,0 0-2-16,0 0-5 16,0 0-8-16,0 0-6 15,0 0-5-15,0 0 1 16,0 0-4-16,0 0 2 16,0 0 3-16,0 0-4 15,0 0-1-15,0 0-2 16,0 0 0-16,0 0 0 15,0 0 1-15,0 0 2 16,0 0-3-16,0 0 0 0,0 0-1 16,0 0 1-16,0 0 0 15,0 0 0-15,0 0 1 16,0 0 1-16,0 0-2 16,3 0 1-16,0 0-1 15,2 0 1-15,2 0 4 16,0 2 7-16,1-2 0 15,-2 2-8-15,4-2-1 16,-2 0-2-16,1 3 7 16,1-3-7-16,2 1 2 15,2 1 5-15,0-2 4 16,1 2-5-16,2-2-5 16,-1 0 8-16,2 2-6 0,-3-2-2 15,1 0 5-15,1 0-4 16,1 0 5-16,1 0 4 15,-4 0 0-15,3 0-10 16,-6 0 1-16,0 0-1 16,1 0 0-16,-1 0-2 15,3 0 0-15,3 0 0 16,0 0 0-16,4 0 0 16,-1 0 0-16,5 0-1 15,0-4 3-15,3 1-1 16,-4 0-1-16,2 1 1 15,-6-2-1-15,1 3 0 16,-1-2 2-16,0-1 1 0,0-1-3 16,3 1 1-16,2-2 0 15,3 2 0-15,4-2 0 16,1-2 5-16,2 1-1 16,0 2 1-16,1 1-3 15,0-2 4-15,-1 4-6 16,-2 1 1-16,1 0 0 15,-4-1-2-15,3 1 4 16,1-2-4-16,1 0 0 16,-1 2 1-16,7-2 2 15,0 1-3-15,-1-2 2 16,1 0-1-16,-3 0 0 16,-1-2 0-16,-3 0-1 0,-4 2 0 15,-2 0 0-15,-5 1 0 16,0 0 0-16,-2 2 0 15,5-1 2-15,-3-1-5 16,8 2 2-16,3-1 1 16,-1-1 0-16,2-2 0 15,-2 1 3-15,-4-1-3 16,-6 3-3-16,-9-2 3 16,-2 3 0-16,-5-1 0 15,-4-2 3-15,-1 4 0 16,0 0 0-16,-1 0 1 15,5 0 2-15,-5 0-4 16,1-2 0-16,-2 2-1 0,-1 0 1 16,0 0 1-16,0 0 5 15,0 0 7-15,0 0-2 16,0 0-4-16,0 0 2 16,-1 0 1-16,-2 0 4 15,3 0 1-15,0 0-1 16,0 0-13-16,0 0-1 15,0 0-2-15,0 0 2 16,0 0-1-16,0 0-1 16,0 0 1-16,0 0-1 15,0 0-14-15,-2 0-82 16,-7 0-22-16,-7 2-31 0,-8 6-58 16,-7 2-204-16</inkml:trace>
  <inkml:trace contextRef="#ctx0" brushRef="#br0" timeOffset="85122.44">5432 6049 376 0,'0'0'70'16,"0"0"-68"-16,0 0 0 16,0 0-2-16,0 0 9 15,0 0 68-15,-23-2 11 16,23 0-23-16,0 0-14 15,0 2-13-15,0 0 3 16,0 0-32-16,0 0-1 16,0 0-8-16,0 0-9 15,0 0-1-15,0 0-5 0,0 0 1 16,0 0 7 0,0 0-3-16,0 0-3 0,5 0 1 15,4 0 5-15,3 0 7 16,4 0 3-16,5 0-1 15,-1 0 11-15,3 0-6 16,3 0 4-16,0 0-11 16,7 0 4-16,2 0-4 15,2 0 8-15,9 0 2 16,2 0 3-16,0 0-7 16,0-4 8-16,1-3-1 15,3-2-3-15,0 3-7 16,2-1 0-16,-4 1 3 15,-2 3-6-15,-2 2 0 16,-1-2-4-16,-3 2 12 0,-2-1-6 16,-2 0-2-16,-2 1 0 15,-2 0 0-15,4-1 0 16,-3 0 4-16,1 0-4 16,-5-1 7-16,5 0-7 15,-2 1 9-15,4-4-1 16,0 0 5-16,4 1-9 15,0-2 12-15,1 0-2 16,-3 0-4-16,2 0 3 16,-3-2-7-16,-3 2 1 15,-5 2 2-15,2-1-8 16,-2 2 1-16,2-2-1 0,6 0 2 16,5 0-3-16,6 2 5 15,2-6-3-15,6 2-1 16,3-4 1-16,5 0 3 15,3-1-5-15,2-1 1 16,1 3 2-16,-5-2 0 16,0 3-1-16,-6 3-2 15,-1 2 0-15,-2 1 4 16,0-1-2-16,-1 3-2 16,-2-2 0-16,-1 3-2 15,0-4 2-15,-2-1-2 16,3-1 0-16,-1-2 2 15,-2 4 0-15,0-4 2 0,-5 2-1 16,-10 1 0 0,-2 1 1-16,-10 1 3 0,-8 2 2 15,-8 2-3-15,-4-1 0 16,-1 1-1-16,4-2 3 16,2 1 1-16,5 1-4 15,2-1 0-15,-3-1 0 16,-3 0-1-16,-4 2-2 15,-5 0 1-15,1 0 5 16,-3 0 2-16,0 0 2 16,3-2 1-16,-3 2-6 15,4-1 0-15,-4 1 4 16,0 0-2-16,0 0 6 16,0 0 7-16,0 0 1 0,0 0-2 15,0 0-2-15,0 0-10 16,0 0-1-16,0 0-2 15,0 0-1-15,0 0-3 16,0 0-1-16,-4 0-25 16,4 0-60-16,-6 7-102 15,-3 5-135-15,-3-2-244 16</inkml:trace>
  <inkml:trace contextRef="#ctx0" brushRef="#br0" timeOffset="89108.98">15531 4659 269 0,'0'0'138'16,"0"0"-137"-16,0 0 13 16,0 0 32-16,0 0 38 15,0 0-14-15,0 0-3 16,-27-43-2-16,27 41-16 15,0 1-8-15,0 1-16 16,0 0-14-16,0 0-7 16,0 0 1-16,0 0-3 15,0 0-2-15,0 0 0 0,0 0 0 16,0 0 0-16,0-2-2 16,4 2-12-16,4 0 13 15,4 0 1-15,7 0 1 16,5 0-1-16,0 0 6 15,3 0-4-15,0 0 6 16,-4 0-6-16,3 0 1 16,-5-1-5-16,0 1 7 15,-2 0-6-15,-1 0 4 16,3 0-3-16,-1 0 1 16,2 0-1-16,4 0 1 15,3 0 4-15,7 4-3 16,7-2 1-16,5 0 8 15,5 0-8-15,-1-2 3 0,-2 0 9 16,-4 0-11-16,-4 0 4 16,-2 0-2-16,2 0-6 15,3 0 3-15,2 0-3 16,4-2 1-16,4 1-1 16,-1 0 0-16,-1 1 7 15,3-3-3-15,-2 1-4 16,5 1 1-16,2 0 2 15,2 1 5-15,-3 0-5 16,-4 0 5-16,-2 0 0 16,-3 0-6-16,0 0-1 15,1 0 1-15,-1 1 0 16,-2 0 7-16,-3 2-3 0,-3-1 5 16,-2 0 2-16,-5 0-12 15,-8 0 6-15,-4-2-2 16,-8 0 4-16,-7 0-5 15,-5 0 1-15,-1 0 4 16,-3 0-6-16,0 0 5 16,0 1 2-16,0-1-7 15,2 0 0-15,-2 0-1 16,1 0-1-16,3 0 1 16,-1 0-1-16,-2 0 5 15,2 0-4-15,-3 0 3 16,0 0-1-16,0 0 3 0,0 0 4 15,0 0-5 1,0 0-4-16,-6 0-2 0,-5 0-24 16,-9 0-121-16,-16-9-256 15</inkml:trace>
  <inkml:trace contextRef="#ctx0" brushRef="#br0" timeOffset="90542.14">13088 5784 443 0,'0'0'88'0,"0"0"-78"16,0 0 0-16,0 0 42 0,0 0 12 15,0 0-27-15,0 0 4 16,0 0-10-16,0 0-5 16,0 0-12-16,3 0-10 15,8 0-4-15,8 0 0 16,8 0 5-16,7 1 3 16,4 2-5-16,-1 3 3 15,0 1-10-15,-4 3 9 16,0 0-4-16,-2 3-1 15,-1-2 0-15,3 1 2 16,3 1-1-16,7 1 0 16,5-1 2-16,8 1 5 15,7-3-5-15,4-1 0 16,5-1 11-16,8 0-9 16,1 1 5-16,-5 2 1 0,-3 0-3 15,-3 2-3-15,-4-1-1 16,1 1-4-16,2 0 3 15,-5 0-7-15,-1-1 2 16,-5 0 2-16,1-2-1 16,1-1 1-16,3-1 0 15,4-2 6-15,1 0-6 16,1 2 0-16,-3 0 3 16,-2-2-3-16,-3 0 6 15,-4-1-9-15,-4 0 3 0,-5 0 0 16,-2 2 3-1,-4-1-1-15,2-3-2 0,5 4 2 16,6-4 1-16,4 2-1 16,3-2 8-16,-1 0 2 15,-3 0-10-15,-6-1 5 16,1 2 4-16,-4-1-9 16,-1 2-1-16,1-2 1 15,-1-1 0-15,4 0 2 16,0-2 9-16,0 2-1 15,5 0-7-15,-3-1-1 16,-4 0-3-16,-6 1 4 16,-10 0-5-16,-12 1 3 15,-11-3-2-15,-7 0-1 16,-4-1 0-16,0 0 9 0,0 0 15 16,0 0-2-16,2 0-9 15,-1 0-5-15,-1 0-6 16,3 0 0-16,0 0 7 15,0 0-1-15,-2 0 3 16,1 0-4-16,-2 0-1 16,0 0-2-16,0 0-4 15,0 0-3-15,0 0 2 16,0 0-1-16,0 0-4 16,-2 0-2-16,1 2-40 15,-5-2-92-15,-4 0-87 16</inkml:trace>
  <inkml:trace contextRef="#ctx0" brushRef="#br0" timeOffset="99132.75">2980 6955 473 0,'0'0'117'15,"0"0"-89"-15,0 0-18 16,0 0 27-16,-6-86 25 0,6 70-27 16,0 4 36-16,0 0-4 15,0 5-10-15,0 2-4 16,0 4-29-16,0 1 12 16,0 0-27-16,0 26-9 15,0 24-15-15,0 19 15 16,0 8 5-16,0-2 6 15,2-13-10-15,4-12 1 16,6-14 0-16,0-12-2 16,-3-6 0-16,-2-10 0 15,-2-6 0-15,1-2-1 16,-2 0 1-16,2 0 5 0,6-16 8 16,6-9-13-16,-3-3-22 15,6 8 22-15,-9 5 6 16,-2 12-6-16,7 3-11 15,2 3-13-15,8 10 5 16,1 3 19-16,2-4 0 16,-4-1 1-16,-1-4 1 15,-4-3 3-15,-5-4-3 16,2 0 14-16,-2-6 12 16,-1-11 2-16,0-7-2 15,0-6-5-15,-6-8-22 16,-6-8 12-16,-3-6-13 15,0-10-1-15,-1 0 1 16,-8 9-3-16,1 14-10 16,2 19 13-16,3 15-11 0,3 5-41 15,-4 23-121-15,4 15-88 16,0 8 41-16</inkml:trace>
  <inkml:trace contextRef="#ctx0" brushRef="#br0" timeOffset="99529.69">3752 6992 129 0,'0'0'769'15,"0"0"-727"-15,0 0-42 0,-102 7 16 16,61 24-10-16,2 6 4 15,9 2-4-15,11-3 7 16,13-3-9-16,6-5 2 16,0-3-5-16,3-7-1 15,11-7-1-15,0-4-7 16,5-4 6-16,-2-3 2 16,4 0 3-16,-1-10 9 15,0-11 3-15,1-5-6 16,-2 2-5-16,-7 7 4 15,-4 9 6-15,-5 7 31 16,1 1-34-16,5 0-11 0,6 11-17 16,6 6 17-16,-2 1 1 15,4 2 0-15,-4-4-2 16,0-1-10-16,-4-5-62 16,-1-5-57-16,-2-5-163 15</inkml:trace>
  <inkml:trace contextRef="#ctx0" brushRef="#br0" timeOffset="100078.93">3992 6975 737 0,'0'0'136'0,"0"0"-135"16,18 106 11-16,-8-67 14 15,-2-5-6 1,1-4-5-16,-3-8 34 0,0-4-10 15,-2-9-24-15,-1-2 2 16,-3-5-11-16,0-2 2 16,3 0 4-16,-1 0 15 15,1-6 22-15,4-20 14 16,6-13-61-16,4-8-2 16,4 4 0-16,-6 11-1 15,4 13-3-15,3 17-6 16,3 2-1-16,10 7 2 15,1 15 4-15,6 0 5 16,-3-1 1-16,-1-2-1 16,-5-4-1-16,-2-5 1 0,-5-3 3 15,-7-5-3-15,-7-2-6 16,0 0-16-16,-4-9-2 16,-4-15 13-16,-1-8-41 15,-3-7-62-15,-1 4 63 16,-16 7-11-16,-2 11 62 15,1 13 34-15,0 4 6 16,-1 12-27-16,1 17 5 16,0 9 17-16,10 3 5 15,4 0-5-15,4-1 9 16,0-7-23-16,12 0-1 16,12-5 5-16,4-3-10 15,8-1 4-15,4-4-5 0,5-6-6 16,-6-5-8-16,-2-8-30 15,-10-1-149-15,-8-20-350 16</inkml:trace>
  <inkml:trace contextRef="#ctx0" brushRef="#br0" timeOffset="100619.48">5266 6806 589 0,'0'0'232'0,"0"0"-172"16,-34-102-16-16,19 76 33 15,0 7-31-15,4 7-7 16,1 6-15-16,3 4-12 16,-1 2-10-16,-5 15-4 15,-2 23-5-15,0 20 3 16,3 15 4-16,6 10 6 16,6 2 2-16,0-4 9 15,3-6-15-15,9-11 1 16,1-3-3-16,-1-9 2 15,-1-8-2-15,-4-8 1 0,2-11-2 16,-4-7-17 0,-2-6-75-16,-2-11-48 0,-1-1-41 15,0-10-155-15</inkml:trace>
  <inkml:trace contextRef="#ctx0" brushRef="#br0" timeOffset="100816.95">4968 7313 318 0,'0'0'603'0,"0"0"-521"16,0 0-58-16,0 0 10 15,0 0-12-15,0 0-18 16,79-21 23-16,-30 15-2 16,6 1-10-16,-4 2-14 15,-9 0-1-15,-6 2-9 0,-8-1-79 16,-10-2-168-16,-9-1-201 15</inkml:trace>
  <inkml:trace contextRef="#ctx0" brushRef="#br0" timeOffset="101391.07">5517 7156 886 0,'0'0'110'16,"0"0"-110"-16,0 0 5 0,0 0 2 16,0 72 2-16,0-50 4 15,0-3 4-15,9 1-4 16,6-4-7-16,0-2-3 16,1-4 2-16,-2-4-3 15,0-5 7-15,0-1-8 16,-1 0 10-16,4-4-2 15,-1-13 2-15,-4-6 0 16,4-3-7-16,-4 2-4 16,-1 2 0-16,-4 11 1 15,1 5 0-15,1 6-2 16,4 0-12-16,2 6-7 16,4 14 3-16,-4 3 13 15,0 3 0-15,-6 1 2 0,-4 0 0 16,-2-5 0-16,-3-4 0 15,0-6 0-15,0-5 1 16,0-4-4-16,0-2 5 16,0-1 0-16,1 0 2 15,4-13 19-15,5-15 15 16,7-10-33-16,5-4-3 16,5 6 0-16,1 7 4 15,-3 9-2-15,-2 12 5 16,2 6-7-16,-4 2 0 15,-6 2-7-15,0 14-1 0,-6 2 8 16,-3 5 0-16,-3 5-2 16,-3 0 2-16,0-1 0 15,0-2-2-15,0-3-34 16,-8-4-73-16,4-7-135 16</inkml:trace>
  <inkml:trace contextRef="#ctx0" brushRef="#br0" timeOffset="101685.28">6406 7051 825 0,'0'0'45'16,"-82"46"-42"-16,46-9 53 0,8 4-8 15,14 0-17-15,11 0-8 16,3-3-6-16,8-2-5 16,20-4-7-16,8-3 0 15,10-6-1-15,2-7-3 16,6-9-1-16,-8-7-24 16,0 0-55-16,-7-17-29 15,-3-13 22-15,-5-9 29 16,-7-14-117-16,-2-8-77 15</inkml:trace>
  <inkml:trace contextRef="#ctx0" brushRef="#br0" timeOffset="101892.34">6734 6953 294 0,'0'0'341'0,"0"0"-188"0,0-74-40 15,0 70-31-15,0 4-7 16,0 0-40-16,0 0-29 16,0 17-6-16,0 20 1 15,0 18-1-15,3 14 14 16,2 6-1-16,-1 0 5 15,4-3-3-15,3-5-4 16,0-6-10-16,5-8 1 16,-4-10-2-16,-3-14-2 15,-1-8-18-15,-4-13-34 16,-4-5-73-16,0-3-66 0,0-15-178 16</inkml:trace>
  <inkml:trace contextRef="#ctx0" brushRef="#br0" timeOffset="102184.74">6716 7211 966 0,'0'0'130'15,"0"0"-128"-15,0 0-2 16,0 0 0-16,0 0 7 16,124 6 24-16,-67-6-10 15,-4 0-12-15,-9 0-5 16,-8 0-4-16,-11 0 0 15,-7 0-12-15,-8 0 6 16,-4 3 5-16,-3 9-12 16,-1 6 2-16,1 6 11 0,1 5 0 15,-1 0 5-15,0-1 1 16,-1-4-4-16,1-5 1 16,0-7-2-16,0-3-1 15,0-5-27-15,0-4-87 16,0 0-122-16,4-21-284 15</inkml:trace>
  <inkml:trace contextRef="#ctx0" brushRef="#br0" timeOffset="102323.4">7301 7061 901 0,'0'0'156'0,"0"0"-156"15,0 0-76-15,0 0-22 16,0 0-48-16,0 0-32 15,24-7-124-15</inkml:trace>
  <inkml:trace contextRef="#ctx0" brushRef="#br0" timeOffset="102980.64">7301 7061 567 0,'93'8'174'0,"-95"8"-126"16,-13 6 34-16,-1 5 14 15,1 6-23-15,-3 0-38 16,10 2-6-16,4-3-15 15,4-2-7-15,0-1-4 16,9-3-1-16,13-4 2 0,1-8-4 16,7-3 1-16,1-10 3 15,-1-1 0-15,-3 0 1 16,-7-19 0-16,-3-9-5 16,-7-10-1-16,-10-8-21 15,0-1-10-15,-7 4 1 16,-8 11 31-16,-3 13 2 15,6 7 14-15,3 9 10 16,-1 3-26-16,-1 3 0 16,1 15-5-16,-5 9 5 15,3 1 1-15,6 2 1 16,2-2-4-16,4-3 2 0,0-3-3 16,0-5 3-16,10-2-3 15,8-5 3-15,3-5-4 16,6-5 3-16,4 0 1 15,5-20 6-15,1-12 6 16,3-1 4-16,-1-3-11 16,-3 5 0-16,-6 9 12 15,-6 8-3-15,-5 10-10 16,-1 4-4-16,0 2-10 16,-5 18 1-16,-2 6 8 15,1 2 0-15,-8 1 0 16,-2 1 1-16,-2-3 0 15,0-2 1-15,0-4-1 16,0-4-1-16,0-10 1 16,0-3-3-16,0-4 3 0,1 0 8 15,21-18 9-15,11-11 18 16,11-6-31-16,8 0 12 16,0 9 11-16,0 8-12 15,-1 7 25-15,-2 8-16 16,-4 3-20-16,-8 0 6 15,-7 6-10-15,-11 6-9 16,-6 2 9-16,-9 5-40 16,-4-2-93-16,-4-3-185 15</inkml:trace>
  <inkml:trace contextRef="#ctx0" brushRef="#br0" timeOffset="103932.56">2279 8414 900 0,'0'0'141'16,"0"0"-140"-16,0 0-1 16,0 0-5-16,0 0 5 15,99 64 2-15,-62-24 0 16,0 3-1-16,-11-1 5 16,-2-5-6-16,-11-6-1 0,-10-9-7 15,-3-9 7-15,0-4-5 16,0-6 6-16,0-3 6 15,0 0 3-15,0 0 37 16,0-15 21-16,0-16-28 16,0-17-32-16,6-13-1 15,22-8-6-15,7 7 0 16,2 12-1-16,6 17 0 16,-7 15-5-16,1 11-7 15,-5 7-33-15,-7 0-46 16,-5 17-95-16,-13 3-72 15</inkml:trace>
  <inkml:trace contextRef="#ctx0" brushRef="#br0" timeOffset="104816.1">2936 8503 625 0,'0'0'313'15,"0"0"-284"-15,0 0-23 16,82 0 54-16,-52-9-13 16,-5 3-14-16,-1-1-9 0,-9 0-15 15,-6 1-9 1,-2 0 3-16,-7-1-3 0,0-3-1 16,-10-3-45-16,-10-1-41 15,-8 2 53-15,-2 5 31 16,2 4-4-16,1 3 5 15,9 0 2-15,0 11 0 16,5 8 0-16,4 9 2 16,7 5-1-16,2 0 6 15,3 1 8-15,24 0-3 16,9-6 3-16,13-2-1 16,9-8-3-16,9-7 3 15,1-6-13-15,-3-5 7 16,-8 0-2-16,-8-5-2 15,-12-9-4-15,-8-5 0 0,-11-5-6 16,-8-3-3-16,-10-3 1 16,0 7-26-16,-15 3-16 15,-10 9 50-15,-3 8 2 16,-2 3 10-16,9 0-11 16,0 16 4-16,10 2-2 15,7 4-3-15,4-2-1 16,0-2-7-16,7 0 6 15,16-6-1-15,4-4 3 16,3-3 1-16,3-5-1 16,-2 0 0-16,-1 0-3 15,-5-13-17-15,-1-2-12 16,-8-1 14-16,-7 6 11 16,-6 5 7-16,-3 5 0 0,0 0-2 15,0 23-33-15,0 19 25 16,0 14 10-16,-6 9 5 15,-7 3 9-15,1-1 31 16,-3-12-2-16,0-6-11 16,-1-14 5-16,2-11-4 15,2-11 5-15,2-9-3 16,2-4-20-16,2 0 14 16,-1-22 17-16,3-17-46 15,4-15-15-15,13-10-14 16,21-1-14-16,14 6-8 15,3 13 7-15,2 15 21 16,-5 10 16-16,-3 12 1 0,-9 8-1 16,-8 1-1-16,-6 6-8 15,-5 13 6-15,-1 4 8 16,-2 1 2-16,-1 4 6 16,-4-7 0-16,0-1 1 15,0-4-5-15,-6-4-2 16,-2-6 0-16,-1-6-42 15,0 0-201-15</inkml:trace>
  <inkml:trace contextRef="#ctx0" brushRef="#br0" timeOffset="104976.67">3934 8491 901 0,'0'0'0'0,"0"0"-42"16,0 0-30-16,0 0-58 16,0 0-213-16</inkml:trace>
  <inkml:trace contextRef="#ctx0" brushRef="#br0" timeOffset="105709.97">4147 8554 648 0,'0'0'187'0,"0"0"-179"0,0 0-1 15,0 0 45-15,-83 78-22 16,72-44-3-16,11-1-2 16,0 0-5-16,0-2-11 15,18-7 2-15,3-4-11 16,7-6 4-16,2-9 2 15,0-5 1-15,-2 0-1 16,-2-4 7-16,-5-13 3 16,-4-6-14-16,-12-5-2 15,-5-10-9-15,0-6-41 0,-8-2-13 16,-12 8-29 0,-4 7 92-16,2 12 25 0,0 9 16 15,3 8-34-15,1 2-7 16,3 6-1-16,2 18 1 15,-2 2 1-15,6 6 0 16,6 1 4-16,3-2-3 16,0-3-1-16,0-5 2 15,9-3-2-15,6-6-1 16,-3-6-1-16,0-3 1 16,1-5 0-16,5 0 0 15,3-10 2-15,9-14 15 16,3-6-4-16,1-1-10 15,-1 4 6-15,3 7-5 16,-3 8 8-16,-5 6-5 0,2 6-7 16,-5 0-13-16,-4 16 0 15,-9 5 4-15,-2 4 6 16,-4 0 3-16,-6 0-1 16,0-3 1-16,0-3 0 15,0-4 3-15,-3-5-3 16,0-5-1-16,3-5 1 15,0 0 2-15,0-5 19 16,9-20 45-16,15-9-66 16,9-12-14-16,6 4 14 15,7 4 2-15,3 10 7 16,0 10 8-16,-4 15 7 0,-7 3 1 16,-7 3-9-1,-7 17-15-15,-7 4 1 0,-6 3-1 16,-8 2-1-16,0 3 0 15,-3-3-51-15,0-7-149 16,3-10-577-16</inkml:trace>
  <inkml:trace contextRef="#ctx0" brushRef="#br0" timeOffset="105982.24">5589 8531 1058 0,'0'0'123'0,"0"0"-123"0,0 0-17 16,0 0 17-16,0 105 5 15,4-65 7-15,5 2 3 16,-2-4-9-16,1-5 0 15,2-4-6-15,-4-9-6 16,-4-2-49-16,-2-10-62 16,0-8-122-16,-15 0-373 15</inkml:trace>
  <inkml:trace contextRef="#ctx0" brushRef="#br0" timeOffset="106452.72">5586 8343 855 0,'0'0'58'0,"0"0"-54"16,-102 87-1-16,71-39 20 16,1 8 15-16,3 6 1 15,10 2-17-15,4-2-9 16,9 0-7-16,4-3 5 0,0-3-10 15,14-6 4 1,9-3-2-16,5-10-1 16,4-5-2-16,5-11 1 0,5-7-4 15,7-11 8-15,5-3-5 16,4-7 2-16,-3-17-2 16,0-7 0-16,-7-7-1 15,-2-9 1-15,-1-9 0 16,-2-9 4-16,-4-8-4 15,-6-4-10-15,-11 2 9 16,-13 11 2-16,-9 11-1 16,0 11 15-16,-16 13 29 15,-11 3-20-15,-7 8 4 16,-8 5-5-16,-9 1 1 0,-4 8 1 16,-2-2-1-16,5 4-8 15,3 2-13-15,7 0-3 16,0 8-2-16,4 12-57 15,2 7-115-15,4 2-203 16</inkml:trace>
  <inkml:trace contextRef="#ctx0" brushRef="#br0" timeOffset="108124.51">2758 10799 675 0,'0'0'262'16,"0"0"-214"-16,0 0-38 0,0 0-1 16,0 0-9-1,0 0-15-15,26 13 15 0,-1 3 2 16,3 12 3-16,2 5 1 15,-6 0-6-15,-7-1 0 16,-7-7-1-16,-7-5-3 16,-3-7 4-16,0-6 0 15,0-5 0-15,0-2 24 16,0 0 28-16,0 0 19 16,0-14 12-16,1-14-6 15,7-11-66-15,8-8-7 16,11-2-4-16,9 6-1 15,6 13-3-15,5 12-8 0,3 8 4 16,-1 8-14 0,-4 2 5-16,-5 0 2 0,-6 0 5 15,-7 2 2-15,-6 1 2 16,-3-3 4-16,-9 0-2 16,-5 0-7-16,-2 0 11 15,-2 0 0-15,0-12 0 16,-3-4-69-16,-9-2 4 15,-3 5 64-15,0 4 1 16,2 6 9-16,1 3-6 16,-2 0-3-16,4 19 0 15,1 8 0-15,6 5 10 0,3 2 3 16,0-1-6 0,15-2-6-16,10-4 6 0,5-4-5 15,9-6 9-15,7-7 1 16,6-6 4-16,-1-4 1 15,-5 0-5-15,-4-4-10 16,-9-12-1-16,-9-3 4 16,-8-6-5-16,-9-1-4 15,-7-2 1-15,0 3-36 16,-8 8 19-16,-7 7 20 16,-3 9 3-16,1 1 0 15,1 1-2-15,-1 16-2 16,3 3-5-16,5 5 6 15,1-3-4-15,8-1 3 16,0-1-3-16,0-6 0 0,15-3-2 16,3-5 4-16,2-4 2 15,2-2 8-15,-3 0-8 16,-1-5-1-16,-3-11-2 16,-6-2 1-16,3 2-4 15,-5 4-4-15,-4 9 10 16,-3 3-2-16,0 0-8 15,0 21-19-15,0 18 12 16,0 15 17-16,0 6 7 16,0 1 3-16,-6-3-6 15,-7-8 2-15,1-8 6 16,-3-9 4-16,0-14 9 0,2-8 13 16,5-8-4-1,-1-3-8-15,0-4-2 0,1-21 9 16,0-14-29-16,8-16-4 15,13-8-29-15,20-2-6 16,15 4-35-16,7 8 38 16,3 13 15-16,-1 12-4 15,-6 13 9-15,-8 8 12 16,-12 7-24-16,-11 0 13 16,-7 7-6-16,-7 11-1 15,-3 4 17-15,-3 3 2 16,0 1-6-16,0-2 7 15,0-3-2-15,0-3 7 0,0-3-5 16,0-4 1 0,0-2-3-16,0-5-21 0,0-4-98 15,3-2-99-15,-1-17-419 16</inkml:trace>
  <inkml:trace contextRef="#ctx0" brushRef="#br0" timeOffset="108269.78">4123 10731 964 0,'0'0'183'15,"0"0"-183"-15,0 0-30 16,0 0-48-16,0 0-107 16,0 0-166-16</inkml:trace>
  <inkml:trace contextRef="#ctx0" brushRef="#br0" timeOffset="109010.8">4314 10796 281 0,'0'0'605'0,"0"0"-555"15,0 0-34-15,-53 82 9 16,48-50 2-16,5 4-14 15,0-1 2-15,8-1-5 16,8-3-8-16,9-6 1 0,2-5-3 16,1-8-3-16,2-8 3 15,-4-4 10-15,-1 0-10 16,-7-12 1-16,-3-10 1 16,-6-8-2-16,-9-6-12 15,0-9-42-15,-6-7 17 16,-9-1-4-16,-4 10 25 15,2 8 16-15,1 15 3 16,5 14 15-16,-2 6 14 16,1 3-26-16,1 20-6 15,-3 12 0-15,3 4 18 16,2 1-6-16,9-1 6 0,0-6-14 16,0-3 2-16,6-6-5 15,9-6 0-15,0-8-1 16,0-4 2-16,4-6-5 15,5 0 6-15,0-16-2 16,5-14 27-16,-1-5-21 16,-3-3-7-16,-1 3-6 15,0 5 1-15,-3 11 4 16,1 8 1-16,-6 9-2 16,-2 2 1-16,-3 7-16 15,-3 14-7-15,-2 7 22 16,-4 1 2-16,-2 2 0 15,0-5 9-15,0-2-4 0,-3-5-2 16,-2-7 1-16,1-3-3 16,3-5-1-16,1-3 2 15,0-1 4-15,0-8 6 16,13-23 94-16,17-14-77 16,7-9-29-16,9 2 15 15,-4 8-13-15,-2 12 12 16,-7 14 17-16,-9 10-23 15,-5 8-6-15,-7 0-2 16,-4 12-11-16,-1 13 7 16,-4 8 4-16,-3 5 2 15,0 1-2-15,-7 4-1 16,-7-5-86-16,4-8-148 16</inkml:trace>
  <inkml:trace contextRef="#ctx0" brushRef="#br0" timeOffset="109564.74">5760 10759 902 0,'0'0'177'0,"0"0"-129"16,0 0 27-16,0 0 4 15,0 0-17-15,0 0-12 16,0 0-31-16,37-41-19 0,-19 41-14 16,2 23 1-16,-4 14-8 15,-5 11 5-15,-11 7-4 16,0-2-14-16,-19-8 13 15,-3-9 16-15,3-11 5 16,8-11 0-16,5-6 1 16,5-6 1-16,1-2 2 15,0 0 11-15,3 0 18 16,16-7-13-16,12-10-20 16,10-4-4-16,4 1-31 15,-4-1-38-15,-6 2-24 16,-9 2-42-16,-12-6-60 15,-6-3-237-15</inkml:trace>
  <inkml:trace contextRef="#ctx0" brushRef="#br0" timeOffset="110059.86">5799 10468 733 0,'0'0'119'15,"0"0"-100"-15,-114 14 23 16,68 16 3-16,1 9-8 16,1 9 1-16,5 10-10 15,6 3-9-15,11 3-11 0,8 3-6 16,4-2 4 0,10-3-5-16,0-1 5 0,10-3-5 15,17-2 2-15,7-4 1 16,5-6-3-16,8-9 0 15,6-9 1-15,2-13-4 16,2-9 3-16,4-6-2 16,2-7 1-16,4-17-1 15,0-8-4-15,-4-7 10 16,-8-5 0-16,-6-11-5 16,-7-5-5-16,-12-9-1 15,-11-8 3-15,-11-4-4 16,-8 2-18-16,0 7 9 0,-8 13 14 15,-8 15 2 1,-5 13 34-16,0 8 7 0,-3 6-5 16,-1 2-9-16,-5 4 2 15,-1-1 1-15,1 4-7 16,6 6-16-16,4 2-1 16,4 0-6-16,-2 8-8 15,-4 22-42-15,-2 7-59 16,0 2-112-16,-4-2-647 15</inkml:trace>
  <inkml:trace contextRef="#ctx0" brushRef="#br0" timeOffset="111033.84">3145 13407 1009 0,'0'0'74'0,"0"0"-53"15,0 0 39-15,0 0-8 16,0 0-18-16,0 0-5 15,0 0-29-15,-5-24-4 16,30 24-23-16,7 18 25 16,5 8 2-16,-4 7-4 15,-9 4-3-15,-9 0-16 16,-8-6 8-16,-7-7-2 0,0-11 7 16,0-7 9-16,0-4 1 15,0-2 4-15,0 0 8 16,0 0 23-16,0-13 30 15,9-12-21-15,6-14-38 16,12-11 2-16,13-6 4 16,5-1-5-16,7 9-6 15,-7 13-1-15,-6 9 0 16,-8 13-8-16,-7 5-50 16,0 5-43-16,-9 3-78 15,-2 0-199-15</inkml:trace>
  <inkml:trace contextRef="#ctx0" brushRef="#br0" timeOffset="111904.29">3889 13398 975 0,'0'0'148'15,"0"0"-144"-15,84-14 3 16,-42-1 16-16,-8-2-4 15,-6-1-10-15,-7 3-1 16,-10-1-1-16,-6 0-7 16,-5-5-32-16,0-1-72 15,-16 1-44-15,-8 0 86 16,-4 8 44-16,4 3 18 16,0 8 0-16,2 2 33 0,5 2 5 15,1 16-13-15,4 6-3 16,0 3 11-16,9 3-7 15,3 1-1-15,0-3-7 16,19 1-6-16,8-6 1 16,9-4 2-16,9-6 3 15,10-7-10-15,5-6 8 16,1 0 3-16,-8-12-6 16,-9-5-8-16,-11-3 1 15,-11-4-6-15,-8-3 8 16,-7 0-8-16,-7 1-15 15,-2 7-4-15,-17 8 16 16,-2 6 3-16,0 5 0 0,0 0-2 16,-1 9 0-1,5 11 1-15,3 2-2 0,5-3 2 16,4-1-2-16,5-5-1 16,0-4-2-16,0-4-1 15,9 0 6-15,3-4 1 16,3-1 7-16,3 0-3 15,1 0-1-15,-1 0-3 16,-1-1 1-16,-4-2-2 16,-1 3 1-16,2 2-3 15,-3 23-27-15,0 11 18 16,-1 13 9-16,-7 1-1 0,-3-2 4 16,0-4 0-16,-3-9 3 15,-10-6 3-15,2-9 8 16,-5-5 24-16,4-10-7 15,-1-3 5-15,-1-2-6 16,2-5-1-16,2-19-12 16,5-11-12-16,5-15-5 15,11-11-26-15,26 3-19 16,8 3-6-16,4 11 24 16,-1 13 4-16,1 11 18 15,-4 8-13-15,-9 9 18 16,-9 3-2-16,-8 3-3 15,-7 15-1-15,-2 3 6 0,-4 2 1 16,-1 1 4 0,-4-3-1-16,-1-3 13 0,0-2-8 15,0-6-7-15,0-4 1 16,0-2-3-16,0-4-32 16,0 0-95-16,0-17-118 15</inkml:trace>
  <inkml:trace contextRef="#ctx0" brushRef="#br0" timeOffset="112049.9">4768 13178 893 0,'0'0'190'16,"0"0"-190"-16,0 0-27 16,0 0-23-16,0 0-31 0,0 0-7 15,-8 30-82-15,13-19-262 16</inkml:trace>
  <inkml:trace contextRef="#ctx0" brushRef="#br0" timeOffset="112716.34">4868 13289 686 0,'0'0'132'16,"0"0"-113"-16,0 0 40 16,0 0 18-16,-51 87-13 15,47-65-35-15,2-1-10 16,2-1-6-16,0-6-8 15,3-2-1-15,10-5-4 16,1-1 0-16,5-6 4 0,1 0-1 16,2 0 9-16,-4-8-5 15,-1-7-1-15,-7-7 8 16,-6-8-14-16,-4-7-18 16,0-2-23-16,0-3 20 15,-14 5 0-15,-3 11 13 16,5 11 8-16,0 9 7 15,3 6 17-15,-4 0-24 16,1 17 0-16,-3 8 0 16,0 4 5-16,9 2 0 15,3-1-2-15,3-5-1 16,0-5 1-16,0-5-6 0,4-6 4 16,7-3-6-16,4-3 3 15,0-2 2-15,4-1 11 16,4 0-9-16,5-14 1 15,2-7 4-15,0-2 2 16,1 2-9-16,-3 4 2 16,1 9-1-16,-4 5-1 15,-3 3-5-15,-4 2-10 16,-3 14-1-16,-4 5 8 16,-5 4 6-16,-5-1-1 15,-1-2 2-15,0-4-1 16,0-5 1-16,0-6-1 15,-1-5-1-15,1-2-2 0,0 0 5 16,0-12 6 0,10-15 7-16,14-12-5 0,9-4-6 15,7 3 16-15,-1 6-6 16,-2 8 17-16,-4 11-5 16,-6 7 8-16,-6 5-3 15,-8 3-15-15,-4 0-14 16,-8 11-1-16,-1 9-4 15,0 6 4-15,-1 6-4 16,-17 0-44-16,-6-7-159 16</inkml:trace>
  <inkml:trace contextRef="#ctx0" brushRef="#br0" timeOffset="113391.54">5906 13081 953 0,'0'0'91'16,"0"0"-85"-16,0 0 18 0,0 0 46 16,0 0-56-16,0 0-4 15,67-9-7-15,-22 9-3 16,-2 19-3-16,-11 9-4 15,-14 5-2-15,-17 4-10 16,-1-1-5-16,-12-3 12 16,-10-4 2-16,8-8 7 15,5-8 3-15,5-7-1 16,4-3 1-16,0 0-31 16,18 3 13-16,4 2 18 15,3 7 8-15,-5 1-6 16,-5 6-2-16,-14 1-4 15,-1 4 4-15,-19-1 5 0,-11-2 29 16,-7-5 21 0,-1-4-7-16,1-5-13 0,9-9-11 15,7-1-24-15,12-16 0 16,9-17-89-16,1-13-473 16</inkml:trace>
  <inkml:trace contextRef="#ctx0" brushRef="#br0" timeOffset="113940.58">5930 12764 778 0,'0'0'69'0,"0"0"-59"15,-110 77 14-15,74-32 31 16,6 9-2-16,8 6-11 16,5 8-9-16,7 3-9 15,7-2-16-15,3-3 3 16,0-1-6-16,3-3 1 16,10-4 2-16,4-5 4 15,5-6-4-15,6-3 1 16,4-7-1-16,2-4-4 15,8-4 2-15,10-7-3 16,2-10 3-16,5-12-1 0,2 0-2 16,-1-16 10-1,4-11-11-15,-3-5 7 0,-1-7-7 16,-2-7-1-16,-5-12-1 16,-6-8-5-16,-8-8 0 15,-12-2-2-15,-10 2-12 16,-12 4 12-16,-5 2 8 15,-7 8-1-15,-16 7 11 16,-8 6 30-16,-2 8-9 16,-10 7 1-16,0 6 6 15,-5 4-7-15,3 7-14 16,-1 6-9-16,1 9-8 0,-2 0-1 16,-1 10-5-16,2 11 0 15,5 6-37-15,7 5-60 16,16-6-84-16,9-3-205 15</inkml:trace>
  <inkml:trace contextRef="#ctx0" brushRef="#br0" timeOffset="116246.51">7143 8647 710 0,'0'0'261'0,"0"0"-239"16,0 0-19-16,0 0 5 16,0 0 5-16,0 0 13 15,-12-87-18-15,39 65 7 16,15 2-14-16,4 3 0 15,5 10 5-15,-6 7-6 16,-4 10-5-16,-8 24-2 16,-6 9 7-16,-9 2 2 15,1-3-2-15,-2-7 7 16,5-10 0-16,3-10 11 0,7-9 6 16,7-6 11-16,8 0 14 15,10-17-5 1,1-12-24-16,-4-3-7 0,-7-3 5 15,-9-2-13-15,-11-1-3 16,-11 1-2-16,-6 1-10 16,-10 10-45-16,0 11-33 15,-13 6-68-15,-11 6-157 16</inkml:trace>
  <inkml:trace contextRef="#ctx0" brushRef="#br0" timeOffset="116587.11">7698 8401 894 0,'0'0'141'15,"0"0"-141"-15,0 0-3 16,-8 73 3-16,-3-13 3 15,3 7 19-15,4 1-11 16,2-1 0-16,2-8 1 16,0-7 0-16,0-11 1 15,2-10 2-15,4-11-4 16,-2-9-8-16,-1-7 0 16,-1-4 0-16,-2 0 1 15,0 0 2-15,0 0-2 0,0 0-4 16,0 5-14-16,0 4-53 15,0 5-27-15,0 0-42 16,0-3-137-16</inkml:trace>
  <inkml:trace contextRef="#ctx0" brushRef="#br0" timeOffset="117285.36">8040 8880 776 0,'0'0'173'0,"0"0"-138"15,0 0 10-15,0 0 21 16,0 0-26-16,0 0-26 16,-6-6-14-16,6 29-15 15,1 11 15-15,5 7 8 16,0 0 1-16,-3-3-3 15,-3-7 1-15,0-5-6 16,0-9 6-16,0-5 11 16,0-6-8-16,0-6-3 15,0 0 0-15,0 0-4 16,0 0-1-16,0-5-4 16,4-11-50-16,10-7-233 0,7-7-533 15</inkml:trace>
  <inkml:trace contextRef="#ctx0" brushRef="#br0" timeOffset="117636.42">8638 8638 1017 0,'0'0'161'15,"0"0"-144"-15,0 0 13 16,0 0 24-16,0 0-14 15,0 0-28-15,87-16 12 16,-38 6-23-16,-4 4-1 16,-4 3-5-16,-10 3-43 15,-8 0-46-15,-5 0-44 16,-15 9-119-16,-3 3-468 16</inkml:trace>
  <inkml:trace contextRef="#ctx0" brushRef="#br0" timeOffset="117811.95">8742 8885 708 0,'0'0'217'0,"0"0"-161"15,0 0 31-15,0 0 19 16,0 0-18-16,0 0-25 16,108-9-23-16,-51 1-31 15,1-4-9-15,-5 3-11 16,-8 4-115-16,-9-4-178 15</inkml:trace>
  <inkml:trace contextRef="#ctx0" brushRef="#br0" timeOffset="118302.64">10031 8345 940 0,'0'0'73'0,"0"0"-69"16,-95-8 4-16,49 34 19 15,1 15 21-15,3 10-5 16,11 6-23-16,17-2 1 0,8-3-15 16,6-8 4-16,6-6 3 15,20-3 1-15,5-8 1 16,9-6-4-16,5-6 3 16,7-7-10-16,2-3-4 15,0-4-1-15,-8-1-91 16,-12-1-185-16</inkml:trace>
  <inkml:trace contextRef="#ctx0" brushRef="#br0" timeOffset="119455.83">10515 8553 777 0,'0'0'242'0,"0"0"-176"16,0 0-7-16,0 0 0 15,0 0-9-15,0 0-19 16,-3 3-17-16,6-3-9 0,9 0 1 16,1 1 0-16,8-1-2 15,6 0-1-15,6 0 5 16,1 0-5-16,0-6-3 15,4-7-4-15,-5-3-7 16,-5-5-3-16,-4 1-16 16,-10-2 9-16,-9 1 3 15,-5 3-11-15,0 2-8 16,-15 4 11-16,-10 5 18 16,-8 4 4-16,-3 3-1 15,-1 0 2-15,-2 15 3 16,2 10 0-16,3 4 0 15,4 11 0-15,9 1 4 0,6 5-1 16,9-2 6 0,6-3 6-16,0-3 2 0,12-4-6 15,10-7 0-15,7-7 3 16,5-7-4-16,9-4 4 16,3-8 9-16,3-1 1 15,-2 0-2-15,-4-14-22 16,-9-3 0-16,-5-3-34 15,-10-4-72-15,-4-3-119 16,-12-5-258-16</inkml:trace>
  <inkml:trace contextRef="#ctx0" brushRef="#br0" timeOffset="120059.05">10976 7942 689 0,'0'0'123'16,"0"0"-88"-16,0 0 27 16,-79-10 7-16,56 21-16 15,1 12-26-15,2 10-14 16,3 3 2-16,6 3 0 15,5-2-11-15,6-6 2 16,0-5-3-16,5-6 0 16,8-4-3-16,5-4 2 15,0-7 1-15,-2-5 4 16,1 0-5-16,-1 0-2 0,-2-8 0 16,-1-9-6-16,1-7-1 15,0-7-7 1,-2-3 4-16,-4 5 7 0,2 5 2 15,-7 8 1-15,0 10 24 16,0 3 12-16,-3 3-16 16,2 0-7-16,2 0-13 15,4 12-15-15,8 10 10 16,9 6 5-16,2 5 10 16,3-1-6-16,-2-4-4 15,-5-2 0-15,2-8-17 16,-6-3-83-16,-3-11-167 15</inkml:trace>
  <inkml:trace contextRef="#ctx0" brushRef="#br0" timeOffset="120704.32">11355 7999 613 0,'0'0'252'0,"0"0"-223"15,0 0 60-15,0 0-2 16,0 0-28-16,0 0-11 15,-9-14-12-15,9 14-18 16,0-1-5-16,0 1 1 16,0 0 1-16,0 0-3 15,0 0-6-15,0 0-4 16,0 0-2-16,9 0-8 16,6 9-3-16,4 11 11 15,-1 9 4-15,-3 5-3 16,-9 5-1-16,-6-3-5 15,0-3 4-15,-2-6-2 16,-10-5 3-16,-1-8 0 0,1-5 1 16,7-6 1-16,4-3 4 15,1 0-1-15,0-4 5 16,0-18-6-16,4-10-4 16,20-11-5-16,12-4-2 15,3 8-2-15,3 5-9 16,-8 17 15-16,-10 11 1 15,-9 6 1-15,-6 3-11 16,-2 21 4-16,1 8 8 16,-1 7 10-16,2-1 6 15,0-3-5-15,4-5 1 16,3-9 1-16,3-8-2 0,5-6 6 16,5-4 12-16,7-3-1 15,5-1-13-15,2-15-15 16,-1-3 0-16,-8-5-42 15,-4-2-68-15,-15-4-173 16</inkml:trace>
  <inkml:trace contextRef="#ctx0" brushRef="#br0" timeOffset="122132.28">7595 13100 740 0,'0'0'125'15,"0"0"-57"-15,0 0 36 16,0 0-14-16,0 0-18 16,0 0-17-16,-22-42-21 15,22 34 0-15,0-2-27 16,15 0-7-16,13 0-8 15,8 6 8-15,5 4-3 16,-2 8-1-16,-3 20-4 0,-4 1 1 16,-6 2 7-1,-3-3-1-15,-5-9 1 0,-2-4 1 16,-2-8 2-16,0-5 0 16,3-2 6-16,8 0 19 15,5-18 1-15,6-6-10 16,1-5-6-16,-3-2-6 15,-1-2-3-15,-3-1 0 16,-3-3-4-16,-3 3-15 16,-9 5-32-16,-9 9-30 15,-6 13-39-15,-9 6-57 16,-21 1-180-16</inkml:trace>
  <inkml:trace contextRef="#ctx0" brushRef="#br0" timeOffset="122428.49">7925 12922 664 0,'0'0'216'16,"0"0"-119"-16,0 0-36 16,0 0-57-16,0 0-1 15,-8 114 23-15,7-48 40 16,1-2-38-16,0 2-9 15,0-7-13-15,0-9 10 16,0-8-1-16,3-16-5 16,1-8-1-16,1-10 4 0,-5-7-9 15,4-1 1-15,-4 0-1 16,0 0 1-16,0 0 4 16,0 0-9-16,0-7-30 15,0 0-81-15,0 1-11 16,0 4-154-16</inkml:trace>
  <inkml:trace contextRef="#ctx0" brushRef="#br0" timeOffset="123125.72">8267 13393 916 0,'0'0'126'16,"0"0"-102"-16,0 0 38 15,0 0 2-15,0 0-16 16,0 0-17-16,-3-15-14 16,3 15-9-16,0 0-6 15,0 0-2-15,8 0-8 16,10 0-1-16,6 0 9 0,3 0 1 16,0 11-1-16,-9 1-13 15,-8 2-24-15,-8 4 1 16,-2 1 2-16,0-2-1 15,-9-2 19-15,1-6 11 16,5-5 3-16,3-3 1 16,0-1-19-16,6 0-22 15,15 2 22-15,4 2 20 16,4 4 4-16,-8 4-2 16,-5 3-2-16,-8-1-3 15,-8 2 3-15,0 1 2 16,-14 0 28-16,-11-2 18 15,-8 1 5-15,3-5 3 0,2-3-16 16,6-2-5 0,8-6-33-16,5 0-2 0,9-15-18 15,3-21-185-15,21-16-866 16</inkml:trace>
  <inkml:trace contextRef="#ctx0" brushRef="#br0" timeOffset="123464.84">9012 13016 1101 0,'0'0'124'16,"0"0"-113"-16,0 0 7 15,0 0 5-15,0 0-2 16,114-16-9-16,-65 9-12 15,-7 4 0-15,-1 3-51 16,-11 0-97-16,-16 4-150 0</inkml:trace>
  <inkml:trace contextRef="#ctx0" brushRef="#br0" timeOffset="123630.4">9124 13227 957 0,'0'0'76'0,"0"0"-61"15,0 0 95-15,0 0 9 16,99 7-53-16,-41-7-29 16,6-9-31-16,5-2-6 15,-7-4-6-15,-11-3-161 16,-12-5-465-16</inkml:trace>
  <inkml:trace contextRef="#ctx0" brushRef="#br0" timeOffset="124573.1">10082 12609 545 0,'0'0'199'16,"0"0"-139"-16,0 0 18 16,0 0 4-16,0 0-21 15,0 0-24-15,-33-45 19 16,27 45-26-16,-4 0-17 16,-6 0-9-16,-4 8-3 15,-5 14-1-15,-1 7 1 16,3 8-1-16,3 5 0 0,2 2 0 15,2 0 1 1,8 0 2-16,2-1 0 0,3-4 0 16,3 0 1-16,0 0-3 15,0 3 4-15,8-5 0 16,11 0-4-16,2-6 8 16,5-4-8-16,2-6 1 15,2-7 2-15,1-5 3 16,3-6 2-16,1-3 8 15,2 0-5-15,-1-4-1 16,-2-10-4-16,-4-6-4 16,-3-5 4-16,-9-7-3 15,-4-2-4-15,-9 0-9 16,-5-2-17-16,0 11 1 0,-11 7 10 16,0 7 14-16,3 6 1 15,8 1 0-15,0 4-2 16,2 0-8-16,20 0-4 15,11 0 3-15,6 0 11 16,1 0 3-16,-7 0-1 16,-8 12-2-16,-9 6-7 15,-8 7 6-15,-8 1-2 16,0 4 3-16,0-1 9 16,0-2 6-16,-6-3-12 15,3-4 2-15,0-5-4 16,1-3-2-16,2-2-7 15,0-8-113-15,0-2-271 16</inkml:trace>
  <inkml:trace contextRef="#ctx0" brushRef="#br0" timeOffset="125554.51">11044 12890 1052 0,'0'0'130'16,"0"0"-122"-16,0 0 4 15,0 0 2-15,0 0 1 16,0 0-12-16,72 0 18 16,-27-3-2-16,-2-3-14 15,-9-3-5-15,-7 2 2 16,-12-1-2-16,-3-2 0 15,-6-3 0-15,-6-2-9 0,0-2-10 16,0-4 0 0,-13-1-19-16,-5 2 27 0,-5 6 11 15,-2 5-1-15,0 5 0 16,-1 4 0-16,-1 2-1 16,2 17-3-16,0 9 4 15,4 8 0-15,7 8 1 16,10 4 5-16,4 2 5 15,0-3 1-15,15 0 5 16,9-8-4-16,1-6-2 16,6-8 4-16,4-8-8 15,5-9 2-15,5-5 8 0,3-3 0 16,-1 0-1 0,-5-12-14-16,-6-6-1 0,-8-1-29 15,-5-1-70-15,-9-5-135 16,-9 4-265-16</inkml:trace>
  <inkml:trace contextRef="#ctx0" brushRef="#br0" timeOffset="127766.48">11036 12147 7 0,'0'0'513'16,"0"0"-351"-16,0 0-43 15,0 0 4-15,0 0-19 16,0 0-26-16,0 0-18 16,-5 0-16-16,5 0-14 0,5-2-11 15,12-3-19-15,9-4 0 16,6 0 0-16,4 2 3 16,3 2-2-16,-4 1-1 15,-4 1 1-15,-7 2 3 16,-7-1-4-16,-9 0 0 15,-2 2 0-15,-3-1 1 16,-3 1 0-16,0 0 0 16,0 0 2-16,0 0 0 15,0 0-3-15,0-1-6 0,-3 1-38 16,2-2-79 0,-1-2-223-16</inkml:trace>
  <inkml:trace contextRef="#ctx0" brushRef="#br0" timeOffset="128240.82">11682 12026 645 0,'0'0'165'15,"0"0"-139"-15,0 0 21 16,0 0 54-16,0 0-34 15,0 0-23-15,-91-40-17 16,68 40-22-16,-1 8-1 0,3 10 2 16,3-1-3-16,5 3-3 15,4 2 2-15,6-4 0 16,3-1-1-16,0-3-1 16,0-3-5-16,6-2 2 15,9-4 1-15,3-3 1 16,3-2 1-16,-3 0 6 15,-2 0 0-15,1-13 0 16,-6-3 6-16,-2-4-1 16,0-3-8-16,-1-3 4 15,-4 3-6-15,-2 5 4 16,-1 7 15-16,-1 5 20 0,2 5-17 16,-1 1-8-1,2 0-15-15,3 1-10 0,3 15 9 16,6 5 1-16,4 2 2 15,-2-2-1-15,1 1-1 16,-5-4 0-16,2-6-38 16,-1-3-47-16,2-3-103 15,0-6-143-15</inkml:trace>
  <inkml:trace contextRef="#ctx0" brushRef="#br0" timeOffset="129011.89">11907 11918 610 0,'0'0'121'16,"0"0"-91"-16,0 0 40 15,0 0 17-15,0 0-4 16,0 0-20-16,0 0-24 15,0 0-9-15,0 0-10 16,0 0-17-16,3 0 2 16,1 0-5-16,2 0-11 15,2 5 11-15,2 5 3 16,-4-3-1-16,0 0 1 16,-3-3-1-16,-3 1 0 0,0-2-2 15,0-2 0-15,0 4-1 16,0-4-2-16,0 5 6 15,0-3-2-15,-1-2-1 16,-4-1 0-16,5 0 3 16,-5 0-1-16,1 0 11 15,-3 0 10-15,2 0 0 16,1-1-1-16,-1-2-8 16,5 0-5-16,0 3 2 15,0-3-10-15,0 3 8 16,0 0-2-16,0 0-7 15,2 0 0-15,10 0-8 16,7 0 2-16,5 0 6 0,1 10-3 16,-7 14-6-16,-8 7 4 15,-8 3 1-15,-2-1-5 16,-9-1 9-16,-9-9 0 16,-3-4 0-16,2-8 2 15,4-4 5-15,10-6-6 16,4-1 3-16,1 0 1 15,0-10 8-15,15-16-13 16,12-9-20-16,10-4 5 16,9-3 3-16,2 3-19 15,-2 9-13-15,-11 11 30 16,-13 13 12-16,-10 6-1 0,-9 8-6 16,-3 19 9-16,0 5 0 15,0 3 19-15,3 0 2 16,7-9 5-16,5-4 11 15,5-8-15-15,5-7 0 16,5-6 11-16,6-1-13 16,1 0-7-16,0-11-13 15,-5-3-4-15,-7-5-64 16,-7-5-67-16,-12-4-231 16</inkml:trace>
  <inkml:trace contextRef="#ctx0" brushRef="#br0" timeOffset="130280.99">7080 10707 760 0,'0'0'124'15,"0"0"-57"-15,0 0 43 16,0 0-42-16,-25-73-14 15,25 63 2-15,0 1-28 16,3 4-12-16,16 3-16 16,10 2-3-16,5 10 3 15,6 16-7-15,-4 8 7 16,-3 4 0-16,-6-3-1 16,-6-8 1-16,-5-8 1 15,-1-6 0-15,3-5 3 16,-2-6 1-16,8-2 6 15,6 0 9-15,7-11-5 16,2-9-1-16,0-7 1 0,-5-1-7 16,-3-5-4-16,-4 4-4 15,-10 0-27-15,-8 7-44 16,-9 7-11-16,0 9-37 16,-20 6-30-16,-10 0-185 15</inkml:trace>
  <inkml:trace contextRef="#ctx0" brushRef="#br0" timeOffset="130559.76">7458 10607 601 0,'0'0'77'0,"0"0"-8"16,0 0 37-16,0 0 8 0,0 0-2 16,0 0-37-1,-12-15-75-15,12 54 8 0,0 17-6 16,0 10 37-16,0 5-18 15,0-6-13-15,0-11-2 16,0-4-1-16,0-12-5 16,0-11 1-16,0-7 1 15,0-9-1-15,0-7 2 16,0-3-1-16,1-1-2 16,-1 0 0-16,2 0 0 15,-2 0-38-15,3 0-56 16,3-10-121-16,0-1-646 15</inkml:trace>
  <inkml:trace contextRef="#ctx0" brushRef="#br0" timeOffset="131137.21">7781 10937 926 0,'0'0'103'15,"0"0"-75"-15,0 0 18 16,0 0-15-16,0 0-31 15,0 0-2-15,30 0 1 16,-12 22-4-16,2 10 0 0,-8 5 3 16,-9 3-3-16,-3-1-2 15,-3-6 5-15,-17-4-2 16,1-6 2-16,1-9 2 16,9-8 10-16,3-3 10 15,6-3 20-15,0 0 19 16,0 0 3-16,14-8-5 15,9-6-55-15,6-5 2 16,5 2-4-16,0 3 0 16,-2 3-3-16,-4 1-7 15,-3 3-51-15,-2 1-43 16,0-2-68-16,-1-2-210 0</inkml:trace>
  <inkml:trace contextRef="#ctx0" brushRef="#br0" timeOffset="131514.2">8416 10608 953 0,'0'0'207'16,"0"0"-170"-16,0 0 8 15,0 0 7-15,0 0-32 16,80-26-6-16,-36 18-13 16,-3 2-1-16,-8 1-16 15,-10 5-69-15,-12 0-50 0,-11 0-99 16,-1 13-221-16</inkml:trace>
  <inkml:trace contextRef="#ctx0" brushRef="#br0" timeOffset="131676.76">8505 10796 805 0,'0'0'133'16,"0"0"-119"-16,0 0 100 15,0 0-12-15,109 4-28 16,-61-11-25-16,12-5-30 16,-2-1-18-16,-6 2-1 15,-7 7-32-15,-9-3-93 16,-10-3-279-16</inkml:trace>
  <inkml:trace contextRef="#ctx0" brushRef="#br0" timeOffset="133972.17">9355 10328 641 0,'0'0'100'0,"0"0"-48"15,0 0-34-15,0 0-13 16,-47 118 50-16,26-55-2 0,3-1-24 16,7-11-10-1,4-11-6-15,3-9-2 0,4-11 1 16,0-9 9-16,0-7-6 15,0-4-2-15,0 0 0 16,0 0 22-16,0 0 13 16,0-12-6-16,0-10-34 15,0-5-4-15,6-9-1 16,7-3-3-16,5-8-3 16,3-5-29-16,0-4 10 15,-2 0 9-15,-4 8-1 16,-1 14 10-16,-3 9 3 15,-5 13 2-15,0 7-5 16,-1 5 4-16,-2 0-12 0,7 0 12 16,4 17-5-16,3 16 5 15,2 10 1-15,3 11 12 16,-3 2 1-16,-4-1 7 16,1-7-9-16,-5-7-9 15,0-4 2-15,-4-6-4 16,-6-6-2-16,-1-4-1 15,0-5-1-15,0-4-49 16,0-5-47-16,-7-3-59 16,-5-4-142-16</inkml:trace>
  <inkml:trace contextRef="#ctx0" brushRef="#br0" timeOffset="134185.6">9269 10612 791 0,'0'0'201'15,"0"0"-148"-15,0 0-14 16,0 0-1-16,119-31 3 16,-64 21-19-16,-4 1-19 15,-6 2-3-15,-8 3-15 16,-8 2-105-16,-9-1-170 15</inkml:trace>
  <inkml:trace contextRef="#ctx0" brushRef="#br0" timeOffset="134753.16">9955 10384 696 0,'0'0'106'0,"0"0"-69"0,-128-2 25 16,83 21 27-16,7 2-48 15,15 0-29-15,13-2-8 16,10-1-3-16,0-1-1 15,19-2 2-15,15-1 0 16,10-1 6-16,3-1-2 16,2 5-3-16,-4-3-2 15,-10 7 3-15,-10 1-8 16,-14 2-1-16,-11 2-18 16,0-2 15-16,-17-5 8 15,1-5 4-15,1-3 1 16,0-8 2-16,7-3 16 0,4 0 2 15,2-12 0-15,2-10-10 16,3-9-15-16,18-6-24 16,9-1-9-16,4 4 8 15,4 5 9-15,-1 7 9 16,-1 9 5-16,-6 8 4 16,-5 5 4-16,-7 0-4 15,-5 15 2-15,-5 6-3 16,2 3 22-16,-5 1-1 15,-2-1-4-15,-2-1-11 16,-1-3-4-16,0-3-3 16,0-2 0-16,0-3-21 15,0-4-102-15,0-5-94 16,-9-3-518-16</inkml:trace>
  <inkml:trace contextRef="#ctx0" brushRef="#br0" timeOffset="134905.51">10239 10422 882 0,'0'0'140'0,"0"0"-123"15,0 0-11-15,0 0-6 16,0 0-21-16,0 0-104 16,16 25-26-16,-11-6-519 15</inkml:trace>
  <inkml:trace contextRef="#ctx0" brushRef="#br0" timeOffset="135285.7">10312 10556 948 0,'0'0'116'16,"0"0"-67"-16,0 0-14 15,0 0-28-15,0 0-7 16,98-27-11-16,-80 47-1 15,-6 3-9-15,-3 2-6 16,-3 0 8-16,-3-2 1 16,-3-6 14-16,0-5-1 15,0-8-2-15,0 0-2 16,0-4 9-16,0 0 0 0,0-8 20 16,7-15 3-16,12-9-13 15,9-5-1-15,9-2-8 16,5 4 0-16,0 7-1 15,-1 13 5-15,-6 9-5 16,-7 6 13-16,-5 0-6 16,-6 15-2-16,-6 5 1 15,1 5 0-15,-5 2-3 16,-4 2-3-16,-3-3 0 16,0-1-29-16,0-6-110 15,0-11-195-15</inkml:trace>
  <inkml:trace contextRef="#ctx0" brushRef="#br0" timeOffset="135561.96">11243 9950 882 0,'0'0'87'0,"-82"64"-74"16,43 1 65-16,2 15 2 16,8 15-17-16,12 4-2 15,9-1 3-15,8-3-19 16,6-12-13-16,21-6-14 16,9-9-6-16,7-10-10 0,2-12-2 15,1-10-8-15,-4-11-41 16,-5-10-102-16,-10-15-180 15</inkml:trace>
  <inkml:trace contextRef="#ctx0" brushRef="#br0" timeOffset="136831.31">11465 10164 787 0,'0'0'141'16,"0"0"-91"-16,0 0 23 0,0 0-42 15,0 0-30-15,0 0 4 16,39 108 26-16,-26-62-24 15,1-7 4-15,1-8-8 16,-6-10-3-16,-2-9 2 16,0-7-2-16,-4-3 4 15,-1-2 5-15,-2 0 1 16,0 0 15-16,0 0 13 16,3-16 16-16,2-6-34 15,-1-12-20-15,2-5 0 16,1-10-1-16,1-1-5 15,-2 0-10-15,-2 1-6 16,-1 5 4-16,-3 5 9 0,0 3-2 16,0 8 1-16,0 1 9 15,-3 3 0-15,-3 2-1 16,0 1 4-16,2 0-1 16,2 8 10-16,2 3-8 15,0 5 10-15,0 5 6 16,0 0-16-16,0 0-3 15,0 0-3-15,11 0-6 16,8 0 8-16,4 3 1 16,7 0 0-16,8 1 2 15,7-2-2-15,12-2 1 16,8 0 6-16,10 0-7 0,-1-2-4 16,1-6 4-1,-2-2 0-15,-3 1 2 0,1 3-1 16,-1 1 0-16,-2 1 0 15,-8 1 0-15,-9 2-1 16,-10 1 2-16,-9 0-1 16,-10 0 2-16,-2 0 2 15,-4 0-5-15,-3 0 7 16,-2 0 0-16,4 0-7 16,-6 0 0-16,-2-1 5 15,2 1-4-15,-5 0-1 16,-4 0-9-16,0 0-41 15,0 0-72-15,-20 8-124 16,-15 4-161-16</inkml:trace>
  <inkml:trace contextRef="#ctx0" brushRef="#br0" timeOffset="137377.91">11911 10122 702 0,'0'0'132'16,"0"0"-45"-16,0 0-13 15,0 0-13-15,0 0-26 16,0 0-22-16,11-17-13 15,-2 17 0-15,4 8-9 0,1 11 8 16,-8 8-2-16,-6 3-2 16,0 5-5-16,-17-2 10 15,-7-5-7-15,-3-2-2 16,2-9 9-16,7-8-3 16,3-3 5-16,9-5-2 15,5-1 8-15,1 0 23 16,0 0 13-16,3 0 7 15,16-4-18-15,17-5-25 16,10-5-6-16,6 2 6 16,-1 2-8-16,-6 3 0 15,-8 1-59-15,-10 2-121 16,-5-2-126-16</inkml:trace>
  <inkml:trace contextRef="#ctx0" brushRef="#br0" timeOffset="137962.34">12171 10126 459 0,'0'0'484'16,"0"0"-406"-16,0 0-59 15,0 0-19-15,0 0-1 16,0 0-4-16,73 11 2 15,-60 9 1-15,-4-1 1 16,-1 4 0-16,-5-6-2 0,-3-1 1 16,0-5 2-16,0-3-2 15,0-3 0-15,0-4 0 16,0-1-2-16,0 0 4 16,0 0 7-16,0-1 21 15,0-15 28-15,6-5-34 16,3-2-18-16,5 3-2 15,2 6-2-15,-2 6-15 16,0 8 5-16,-2 0-3 16,0 4 4-16,-3 12 3 15,-3 3 2-15,0-3 1 16,-2 0 3-16,-3-4 0 16,-1-5 0-16,0-2 0 0,0-4 0 15,0-1 0-15,0 0-1 16,0 0 1-16,5-1 9 15,3-14 9-15,4-6-2 16,8-4-13-16,4-1 3 16,1 4-2-16,1 8-4 15,-7 8 0-15,-2 6-1 16,-5 0-2-16,-5 9 2 16,-2 11 0-16,-3 3 1 15,-2 6 2-15,0-1 6 16,0-1-6-16,-5-3-2 15,0-4-2-15,4-5-57 16,1-9-116-16,0-6-423 0</inkml:trace>
  <inkml:trace contextRef="#ctx0" brushRef="#br0" timeOffset="138189.25">12757 10087 445 0,'0'0'357'16,"0"0"-337"-16,0 0-16 16,0 0 49-16,-6 82-3 15,5-50-13-15,1 4 11 16,0-3-29-16,0-3-12 0,0-6-5 16,0-10-2-16,0-1 0 15,0-7-11-15,0-6-71 16,-3 0-84-16,0-10-194 15</inkml:trace>
  <inkml:trace contextRef="#ctx0" brushRef="#br0" timeOffset="138400.56">12762 10063 413 0,'0'0'529'0,"0"0"-470"15,0 0-27-15,0 0 38 16,0 0-20-16,0 0-22 16,59 0-18-16,-24-1-8 15,-1-2-2-15,-10 3-55 16,-5 0-111-16,-11 0-82 16,-8 6-251-16</inkml:trace>
  <inkml:trace contextRef="#ctx0" brushRef="#br0" timeOffset="138585.07">12732 10271 552 0,'0'0'208'0,"0"0"-155"16,0 0 42 0,0 0 18-16,0 0-31 0,0 0-39 15,106-9-33-15,-75 1-10 16,-6 4-1-16,-8 4-35 15,-8 0-105-15,-9 0-179 16,-3 10-282-16</inkml:trace>
  <inkml:trace contextRef="#ctx0" brushRef="#br0" timeOffset="138737.66">12759 10433 428 0,'0'0'209'15,"0"0"-120"-15,0 0 11 16,0 0-1-16,0 0-2 15,0 0-8-15,91 0-53 0,-47-11-27 16,3 1-9-16,-4 1-37 16,-7 2-180-16,-17 1-585 15</inkml:trace>
  <inkml:trace contextRef="#ctx0" brushRef="#br0" timeOffset="139409.12">11241 10661 763 0,'0'0'189'16,"0"0"-139"-16,0 0-1 15,0 0 1-15,0 0-12 16,0 0-12-16,90 2-2 16,-18-6 13-16,14-6-5 15,11-1-16-15,3-1-3 16,7 1-5-16,-2 0-6 15,1 3-2-15,-6-2-1 16,-6 0-1-16,-5 3-14 16,-5-3-1-16,-10 2-20 15,-6 0 24-15,-9 2-3 16,-2 0 15-16,-7 0-3 16,0 0 2-16,-1 0 2 0,2 2 0 15,-2 1 7-15,3-2 1 16,-2 3 13-16,-6 0 7 15,-8 1-5-15,-11 1-11 16,-13 0-8-16,-3 0-2 16,-7 0-1-16,1 0-1 15,-2-2-1-15,1 2-3 16,-2 0 3-16,0 0-4 16,0 0-37-16,-15 0-76 15,-12-2-225-15</inkml:trace>
  <inkml:trace contextRef="#ctx0" brushRef="#br0" timeOffset="140278.79">11992 10789 580 0,'0'0'257'15,"0"0"-189"-15,0 0-22 16,0 0 11-16,-9-75-31 15,9 69 21-15,0 5-5 16,0 1-22-16,0 13-20 16,-2 20-9-16,2 14 9 15,-3 9 2-15,2 2 9 0,-1-4-5 16,1-4 2 0,-1-4-6-16,1-7 6 0,-1-5-4 15,-1-5-3-15,-1-9 7 16,3-8-7-16,1-7 5 15,-2-2-6-15,2-3 2 16,0 0 8-16,0 0 3 16,0-8 18-16,2-12-5 15,12-9-26-15,3-2-3 16,5 0-11-16,-3 6 5 16,0 7-8-16,-3 7 12 15,-3 6-11-15,4 5 7 16,-2 0 7-16,-1 3 1 15,2 13-2-15,-2 5 2 0,0 8 2 16,-1-1 3-16,-2 0-3 16,-2-3 2-16,-3-3-1 15,-2-5-2-15,-4-6-4 16,0-2 2-16,0-6-30 16,0-3-102-16,0 0-184 15</inkml:trace>
  <inkml:trace contextRef="#ctx0" brushRef="#br0" timeOffset="140789.24">11820 10937 378 0,'0'0'442'0,"0"0"-364"0,0 0-31 15,0 0 22-15,0 0-13 16,0 0-6-16,-3 0-19 16,3 0-12-16,0 0-8 15,0 0-7-15,9 0-4 16,13 0 0-16,13 0 19 16,10 0-1-16,8-5-4 15,4-5-11-15,0-2 8 16,-6 3 6-16,-7 1-6 15,-11 4 1-15,-11 0-10 16,-8 2 7-16,-7 1-8 16,-5 1 0-16,-2-1 1 15,0 1 0-15,0 0-2 16,0 0 0-16,0 0-8 16,0 0-35-16,6 0-55 0,-2 0-68 15,1 0-122-15</inkml:trace>
  <inkml:trace contextRef="#ctx0" brushRef="#br0" timeOffset="142928.12">13287 10344 577 0,'0'0'245'15,"0"0"-189"-15,0 0 11 16,0 0 36-16,0 0-16 15,0 0-23-15,0 0-22 16,-6-4-15-16,9 2-12 16,7-2-9-16,7 1-6 15,8-2 0-15,6 5 1 16,-1 0-1-16,-6 5-7 0,-7 13 4 16,-7 7-5-16,-10 4 0 15,0 1 2-15,-13 2 1 16,-13-3 5-16,1-5-3 15,-1-4 3-15,6-7-2 16,7-5 2-16,9-5 0 16,1-3 4-16,3 0 1 15,3-16-5-15,18-17-6 16,12-8-10-16,11-7 10 16,6 0 3-16,5 9 3 15,-4 13-2-15,-17 12 2 16,-13 14-3-16,-14 4-8 0,-7 23-3 15,0 8 14 1,0 3 2-16,-6-2 4 0,2-7-5 16,4-5 1-16,3-6 2 15,13-7 1-15,11-4 5 16,6-4 5-16,6-3-3 16,7 0-12-16,-3-11 0 15,-4-7-56-15,-3-6-117 16,-15-1-176-16</inkml:trace>
  <inkml:trace contextRef="#ctx0" brushRef="#br0" timeOffset="143303.1">13957 9843 819 0,'0'0'111'16,"0"0"-8"-16,0 0-33 16,0 0 21-16,0 0-64 15,0 0-27-15,31 50 0 0,5 11 14 16,10 11 10-1,8 11-13-15,3 7 4 0,4 6-8 16,3 2 10-16,-7-1-3 16,-10-6 1-16,-15-9-15 15,-20-5 0-15,-12-10-3 16,-20-9 3-16,-26-7-3 16,-11-5 3-16,-2-7 0 15,3-6-15-15,10-14-149 16,16-19-359-16</inkml:trace>
  <inkml:trace contextRef="#ctx0" brushRef="#br0" timeOffset="143966.38">14458 10309 753 0,'0'0'92'15,"0"0"-46"-15,0 0 26 16,0 0 12-16,0 0-50 16,0 0-22-16,7-12-11 15,25 12 12-15,10 2 8 16,5-1-5-16,0 0-8 16,-1-1 1-16,-3 0 0 15,-4-6-6-15,-1-4 0 0,-6-1-3 16,-6-1-20-1,-9-4-70-15,-8-1-64 0,-9-3-26 16,0-1-183-16</inkml:trace>
  <inkml:trace contextRef="#ctx0" brushRef="#br0" timeOffset="144182.79">14694 10062 690 0,'0'0'101'15,"0"0"-37"-15,0 0 27 16,0 0-15-16,0 0-59 16,0 0-13-16,1 74 13 15,11-23 34-15,2 8-19 16,2-4-19-16,-1-2-7 0,-1-6-5 16,-3-8 0-16,-3-5-2 15,-5-5-29-15,-2-6-117 16,-1-8-170-16</inkml:trace>
  <inkml:trace contextRef="#ctx0" brushRef="#br0" timeOffset="144518.9">15188 10062 932 0,'0'0'94'0,"0"0"-85"15,0 0-5-15,0 0-4 16,0 112 22-16,3-58 3 15,7-2-11-15,0-3-3 16,-1-10-11-16,-1-7 2 16,-2-11 1-16,-3-9-1 15,-3-5-2-15,0-2-20 16,0-5-97-16,0 0-91 16,-10-2-120-16</inkml:trace>
  <inkml:trace contextRef="#ctx0" brushRef="#br0" timeOffset="144974.69">15207 10105 627 0,'0'0'117'0,"0"0"-21"15,0 0-4-15,0 0 15 0,0 0-35 16,0 0-27-16,-12-26-15 16,30 26-30-16,6 0-1 15,7 0 1-15,0 8-1 16,-4 10-1-16,-7 2 1 16,-12 4-8-16,-8 1 2 15,0 0-18-15,-13-2 5 16,-2-5 9-16,3-7 4 15,6-5 5-15,6-3-5 16,0-1-21-16,17 1-76 16,12 3 81-16,6 3 14 15,-2 6 7-15,-7 7 1 16,-10 4-6-16,-10 5 1 16,-6-2 4-16,-2-1 4 0,-22-4 9 15,-3-3 10-15,-6-5 20 16,-2-5 11-16,0-2-6 15,9-6-14-15,7-3-2 16,9 0-30-16,10-8 0 16,3-17-203-16</inkml:trace>
  <inkml:trace contextRef="#ctx0" brushRef="#br0" timeOffset="145544.07">15783 10046 794 0,'0'0'184'0,"0"0"-147"15,0 0-9-15,0 0-1 16,0 0-13-16,-103 47 6 15,79-11-4-15,9 0-6 16,9 2-6-16,6-3-2 16,0-2 4-16,8-3-3 15,8-5-3-15,6-5-1 16,2-4-3-16,3-10 4 16,3-3 0-16,1-3 4 0,-4-1 1 15,-6-15-3-15,-5-1 2 16,-10-3-1-16,-3 3-6 15,-3 2-2-15,0 10-7 16,0 0 12-16,0 5 1 16,0 0-1-16,7 3-9 15,3 10-8-15,2 3 17 16,5-2 0-16,5-3 4 16,1-5-2-16,4-2-1 15,2-4 7-15,-1 0-4 0,-4 0 8 16,-5-8 1-1,-3-7 12-15,-6-4 6 0,-7-6 4 16,-3-3-20-16,-2-1 0 16,-20 0-6-16,-9 2 5 15,-7 9-11-15,-1 10-3 16,5 6-2-16,7 2-5 16,6 6-18-16,11 10-64 15,10 0-38-15,0-5-150 16</inkml:trace>
  <inkml:trace contextRef="#ctx0" brushRef="#br0" timeOffset="145852.25">16354 10118 701 0,'0'0'168'0,"-86"22"-141"16,48-6 33-16,12-1 0 15,13-1-31-15,12 0-10 16,1 3-2-16,12 3-10 16,18 2-4-16,7 4 7 15,2 1-10-15,-5-1 3 16,-10-3-1-16,-7 4-1 16,-13-5-2-16,-4 1 1 15,-3-2-2-15,-21-4 2 16,-12 0 33-16,-7-4 3 0,-2-4-3 15,8-3-17 1,10-4-7-16,12-2-9 0,15-11-58 16,3-21-374-16</inkml:trace>
  <inkml:trace contextRef="#ctx0" brushRef="#br0" timeOffset="146153.44">16860 9874 685 0,'0'0'271'0,"0"0"-249"15,-82 16-18-15,40 38 6 16,2 21 63-16,1 21-7 15,5 14 0-15,8 2-19 16,12-2 6-16,14-8-18 16,0-12-23-16,28-9 4 15,9-12-14-15,6-11-2 16,11-12-2-16,6-11-19 16,7-12-89-16,-3-15-129 15</inkml:trace>
  <inkml:trace contextRef="#ctx0" brushRef="#br0" timeOffset="147020.89">17038 9882 684 0,'0'0'190'0,"0"0"-104"16,0 0 2-16,0 0-11 15,0 0-11-15,0 0 1 16,0 0-19-16,0-20-25 15,1 19-23-15,9 1-6 16,7 0-4-16,5 2 10 16,3 16 0-16,-5 4-1 15,-8 9-17-15,-12 4-7 16,0 3-1-16,-24 1 5 0,-7-7 5 16,1-10-3-16,6-4 13 15,9-10 6-15,6-8 0 16,6 0 3-16,3 0 9 15,0 0 35-15,17 0 8 16,11-8-41-16,12-1-13 16,9 1-2-16,4 4-2 15,2 2 0-15,-6 0-20 16,-10 2-49-16,-9 0-58 16,-10 0-173-16</inkml:trace>
  <inkml:trace contextRef="#ctx0" brushRef="#br0" timeOffset="147643.23">17419 9925 913 0,'0'0'129'15,"0"0"-72"-15,0 0 16 16,0 0-25-16,0 0-48 16,0 0-15-16,35 15 14 15,-23 4 1-15,-2 3 0 16,-3-2 0-16,-5-1-9 0,-2-2-9 16,0-3 10-16,0-4-3 15,0-4-2-15,0-4-1 16,-3-2 8-16,1 0 3 15,1 0 3-15,1-10 12 16,0-9-2-16,7-5 0 16,13 0-4-16,2 3-6 15,5 7-2-15,-3 8 1 16,-3 6-4-16,-3 0 2 16,-7 6-7-16,-4 11 5 15,-7 1 4-15,0 3-6 16,0 0 4-16,-2-2 2 15,-6-5 1-15,-2-3 0 16,3-6-3-16,-2-1 1 0,5-4 2 16,-1 0 3-16,5 0 3 15,0-18 4-15,0-8-2 16,18-7 1-16,7-3 3 16,6-1-5-16,2 7 4 15,-3 10-8-15,-4 12 9 16,-5 8-3-16,-4 0-5 15,-3 17-1-15,-1 8-3 16,-4 5 6-16,-4 3-1 16,-4-1-4-16,-1-1 1 15,0-3-4-15,0-6-27 16,0-3-66-16,0-11-139 0,0-8-379 16</inkml:trace>
  <inkml:trace contextRef="#ctx0" brushRef="#br0" timeOffset="147907.53">18012 9841 650 0,'0'0'227'15,"0"0"-182"-15,0 0-37 16,0 0-7-16,0 0 0 15,9 73 29-15,-8-30 4 0,-1 4 1 16,2 0-7 0,-2-5-8-16,0-9-18 0,0-8 1 15,0-7 1-15,0-6-4 16,0-8 0-16,-2-4-38 16,-4 0-112-16,2-6-92 15</inkml:trace>
  <inkml:trace contextRef="#ctx0" brushRef="#br0" timeOffset="148125.28">18012 9810 281 0,'0'0'549'0,"0"0"-443"0,0 0-36 15,0 0-4-15,0 0-3 16,0 0-30-16,76 0-8 15,-33 0-12-15,2 0-6 16,-5-2-4-16,-11 2-6 16,-12 0-50-16,-12 0-86 15,-5 10-80-15,-12 6-130 16</inkml:trace>
  <inkml:trace contextRef="#ctx0" brushRef="#br0" timeOffset="148281.57">18027 10031 638 0,'0'0'87'0,"0"0"-31"0,0 0 96 16,0 0-33-16,101 0-65 15,-56-5-27-15,-3-1-27 16,-11 2-2-16,-15 4-56 16,-14 0-146-16,-4 0-270 15</inkml:trace>
  <inkml:trace contextRef="#ctx0" brushRef="#br0" timeOffset="148426.18">18025 10209 562 0,'0'0'172'0,"0"0"-42"15,0 0-13-15,0 0-8 16,0 0-19-16,133 25-45 0,-75-31-33 16,-1-7-12-16,-11-1-2 15,-16 2-76-15,-21-1-199 16</inkml:trace>
  <inkml:trace contextRef="#ctx0" brushRef="#br0" timeOffset="149525.25">16721 10175 407 0,'0'0'315'0,"0"0"-233"16,0 0-17-16,0 0 5 15,0 0-15-15,0 0-28 16,3-1-24-16,0 2-3 15,2 12 2-15,2 6-2 16,2 5 20-16,-1-2-11 0,-1 0 12 16,2 3-12-16,0-4 17 15,0-2-10-15,4 1-3 16,1-4 7-16,5-2-17 16,1-1 3-16,2-4 6 15,-3 0-12-15,-5-4 0 16,-5-2 2-16,-2-3 4 15,-7 0 3-15,0 0 3 16,0 0 11-16,0 0 9 16,0 0 12-16,0-16 1 15,0-9-40-15,0-9-2 16,0-9-3-16,0-6 0 0,0-7-7 16,0-4-1-1,1-7-10-15,2-2-5 0,4-1 1 16,0 2-14-16,1 8 10 15,-3 10 19-15,0 7 4 16,-2 11 3-16,-2 5 0 16,2 6 0-16,-1 7 2 15,1 4-1-15,0 2 8 16,0 5-4-16,3-1-3 16,3-1-2-16,7 0-2 15,10-1-2-15,6 0 4 16,11 2-4-16,12-2 4 15,14 2 5-15,15 0-4 16,14 1 1-16,4 3 7 16,1 0 0-16,-2 0-5 0,-12 1 1 15,-11 5-4-15,-13 0 0 16,-13-2 4-16,-6-2-5 16,0 2 1-16,-1-3-1 15,0 2 5-15,-5-2-5 16,-10 1-4-16,-9-1 4 15,-12-1 9-15,-8 0 7 16,-1 0-4-16,0 0-8 16,0 0 1-16,0 2-5 15,0-1-8-15,0 3-1 0,-1 6-51 16,-5 3-28-16,-7-2-98 16,-3-3-579-16</inkml:trace>
  <inkml:trace contextRef="#ctx0" brushRef="#br0" timeOffset="150358.04">16833 10450 89 0,'0'0'409'16,"0"0"-352"-16,0 0 12 16,0 0 49-16,0 0 10 15,0 0-35-15,3-28-18 16,-3 28-38-16,0 0-8 15,0 0-19-15,0 0-5 0,0 0-5 16,4 0 0 0,7 0 0-16,10 2 1 0,13 0 17 15,11 0 14-15,12-2-12 16,10 0-6-16,10 0-12 16,14-4 5-16,9-7-6 15,12 2 5-15,2-1 1 16,-2 3-1-16,-7 1-5 15,-9 1-1-15,-7 0 9 16,-5 2-9-16,-5-2 3 16,-4 0 2-16,-11 1-4 15,-9-1 1-15,-9 0-2 16,-8-1 8-16,-9 2 0 0,-6 2 4 16,-8-1-4-16,-8 3-5 15,-4 0 3-15,-3 0-2 16,0 0 2-16,0 0-6 15,0 0-2-15,0 0-5 16,-7 0-36-16,-17 14-77 16,-16 1-38-16,-22 1-343 15</inkml:trace>
  <inkml:trace contextRef="#ctx0" brushRef="#br0" timeOffset="150956.45">17350 10555 461 0,'0'0'320'0,"0"0"-226"16,0 0-20-16,0 0 15 15,0 0-32-15,0 0-48 16,19-20-9-16,-19 57-14 15,0 12 14-15,-5 8 17 16,1 2-7-16,-1-3-6 16,3-6 4-16,2-6-6 15,-2-9 2-15,2-8 5 16,0-8-4-16,-1-9-5 16,-1-4 1-16,0-3 1 15,2-3 0-15,0 0 6 16,0 0 3-16,0-5 16 15,9-15-1-15,11-10-26 0,8-1 0 16,2 6-20 0,-2 6 7-16,-4 11 8 0,-7 6 4 15,-1 2-4-15,-3 4-3 16,-1 16-3-16,-1 4 10 16,-4 3 1-16,-2 0 2 15,-2-2 2-15,-1-4-4 16,-2-2 0-16,0-7-5 15,0-1-61-15,-7-8-150 16,-8-3-173-16</inkml:trace>
  <inkml:trace contextRef="#ctx0" brushRef="#br0" timeOffset="151283.57">17182 10775 827 0,'0'0'158'0,"0"0"-111"16,0 0 17-16,0 0 9 15,0 0-42-15,93-4-11 16,-37-5 3-16,5 0 2 0,-1 2 0 16,-10 1-9-16,-9 0-16 15,-15 3-4-15,-7 2 1 16,-7-3-27-16,1 4-48 16,0-2-96-16,0-2-129 15</inkml:trace>
  <inkml:trace contextRef="#ctx0" brushRef="#br0" timeOffset="152181.69">18871 10211 812 0,'0'0'78'0,"0"0"-5"15,0 0 24-15,0 0-19 16,0 0 5-16,0 0-29 16,-18-23-11-16,18 23-27 15,0 0-16-15,8 0-4 16,5 15-6-16,1 11 10 16,-3 9 1-16,-8 6-1 15,-3 1-3-15,-17-1-1 16,-13-4 4-16,-5-11-1 15,3-3 4-15,5-11-2 16,9-5-1-16,8-4 0 0,8-3 1 16,2 0 3-1,0-3 5-15,18-18-9 0,15-14-21 16,13-12-24-16,11-3 31 16,1 4 14-16,-9 9-20 15,-15 17 16-15,-19 14 1 16,-10 6-6-16,-5 12-9 15,0 21 7-15,-9 13 11 16,-3 3 16-16,0-3 6 16,7-12-6-16,5-6-1 15,0-10-1-15,15-7-1 16,9-6 11-16,10-3-1 0,4-2-5 16,5-2-13-16,0-12-5 15,-1-9-56-15,-3-6-59 16,-3-6-192-16</inkml:trace>
  <inkml:trace contextRef="#ctx0" brushRef="#br0" timeOffset="152584.6">19466 9704 748 0,'0'0'123'16,"0"0"4"-16,0 0-22 15,0 0-2-15,0 0-34 16,0 0-30-16,0-28-39 15,0 51-10-15,5 16 9 16,13 19 1-16,10 18 0 16,8 14 7-16,4 11-3 15,-1 14 21-15,-6 6-10 16,-12-5-3-16,-17-2-3 16,-4-9-9-16,-22-15 0 0,-21-11 0 15,-15-14 0 1,-13-11 0-16,-8-7 0 0,0-2-5 15,2-6-52-15,10-10-83 16,11-11-294-16</inkml:trace>
  <inkml:trace contextRef="#ctx0" brushRef="#br0" timeOffset="162446.44">21801 12859 134 0,'0'0'341'15,"0"0"-292"-15,0 0-49 16,0 0-17-16,0 0 17 16,0 0 15-16,0 0 26 15,0 0-23-15,-9-40-18 16,5 40 0-16,1 0 0 16,0-1 7-16,0 1 19 15,2 0 1-15,1 0 14 16,0 0-17-16,0 0-16 15,0 0-7-15,0 0 0 16,0 0 5-16,0 0-4 0,0 0 0 16,0 0-2-16,0 0 8 15,0 0-8-15,0 0 6 16,0 0-2-16,0 0 0 16,0 0-4-16,0 0 0 15,6 0-1-15,4 0 1 16,3 0 7-16,2 0-1 15,-1 0-5-15,-4 0 5 16,2 0-2-16,-3 0-3 16,0 0 5-16,4 0-6 15,-1 0 7-15,9 0 2 16,4 0 1-16,8 0-2 0,2 0 2 16,0 0-8-16,0 0-2 15,-4 0 5-15,-3 0-1 16,-4 0-2-16,-4 0-1 15,-1 0-1-15,0 0 1 16,0 0-1-16,6 1 0 16,6 1 0-16,7-2 1 15,9 0 1-15,4 0-2 16,3 0-5-16,1-2 5 16,-5-3 9-16,-2 0-9 15,-6 0 0-15,-3 1 0 16,-2 0 1-16,2 1-1 15,1 0 2-15,-1 0 1 0,-2 0 0 16,-1 0-2-16,-4-3 2 16,-4 2 5-16,-3-1-1 15,-3 0 7-15,-3 0-11 16,0 1 10-16,-3-1-13 16,1 3 8-16,0-2-5 15,5-1-1-15,6 2 2 16,5-3-3-16,-2 0-1 15,-4 3 0-15,-6 0-4 16,-11 2 3-16,-7 1 1 16,-3 0-2-16,0 0-5 15,0 0 0-15,0 0 5 0,0 0 1 16,0 0-2 0,0 0 0-16,0 0 1 0,0 0 2 15,0 0 0-15,0 0 2 16,0 1-2-16,0 5 0 15,0 4 1-15,0 0-1 16,0 7 0-16,0 0 0 16,0 4-1-16,0-1 1 15,0 5 0-15,0 0 2 16,0 2-2-16,0 1 0 16,0 4 0-16,0-2 0 15,-1 1 0-15,-2-2 0 16,1 0 2-16,1-1 0 0,1 2-4 15,-2 1 4 1,2-1-2-16,0-2 0 0,0 0 0 16,0 0 0-16,0 2 3 15,0 1 0-15,0-1-3 16,2 2 7-16,-1 0-1 16,-1 0-2-16,2-1-3 15,-2-2 1-15,0 0 7 16,0 2-9-16,1 1 0 15,-1 1 5-15,2 4-5 16,-2 0 3-16,0 3-3 16,0-4 1-16,0 0 1 15,0-4-2-15,0-2 0 16,-2-2 0-16,2 1 3 0,0-3-3 16,0 4 3-16,0-1-2 15,0 5 1-15,6 3 0 16,1 1-4-16,-4-1 1 15,2-2 1-15,-4-2 2 16,-1-2-1-16,0-3 0 16,0-1-1-16,0 1 2 15,0 0-1-15,0 0 1 16,0 0-2-16,0 0 1 16,0 0 1-16,0-1-1 15,0 0-1-15,0 0 0 16,0 1 0-16,0-3 1 15,0 0-1-15,0 2 2 16,0 3-2-16,0 3 1 16,-1 3 0-16,-1 1 0 0,1 4-1 15,-1 0 6-15,2-3-11 16,0-2 5-16,0-4-1 16,0 0 1-16,0-2 1 15,0-3-1-15,0-4 0 16,0 1 0-16,0-2 1 15,2 1-2-15,-2-1 2 16,0 1-1-16,0-1 0 16,0 2 0-16,0 1 0 15,0 0 0-15,0 0-1 0,0 0 1 16,0 3 4 0,0 0-4-16,0-1 1 0,0 2-1 15,0-1 0-15,0-1 2 16,1 2-2-16,2-3-5 15,0 1 5-15,-1 2 0 16,0-1-1-16,-2-2 1 16,0 3 0-16,0-3 1 15,0-2-1-15,0 2 0 16,0-2 0-16,0 2 0 16,0 2 0-16,-2 0 0 15,2 1 0-15,0 4 0 16,0 1 2-16,0 1 4 15,0 0-5-15,-2-2 3 16,1-4-3-16,-1 0-1 0,1-4 1 16,-1-1 6-16,-1-1-7 15,-1-1-5-15,0 2 5 16,-2 1 5-16,3 1-3 16,0 4-1-16,0-2-1 15,3-3 0-15,-2-2 1 16,2-5-1-16,-1-4 3 15,-1-3-8-15,2-1 5 16,-1 2 0-16,-1-2 0 16,-1 4 5-16,0 0-5 15,0 0 0-15,2 3-3 16,-1-2 2-16,2 1 0 0,0-3 1 16,0-2-7-1,0-4 3-15,0-2-4 0,2-1 4 16,7-3 4-16,4-1 1 15,5 0 10-15,3 0 10 16,6 0-21-16,0-3 8 16,3-3-6-16,-1 2-2 15,3-2 2-15,-3 4-2 16,1-2 1-16,-3 4 0 16,0 0-2-16,1 0 2 15,1 0-1-15,-2-3 1 16,1 0 0-16,3 0 6 15,1 0-7-15,3 1 12 0,1-1 5 16,3-2-7 0,4 1-3-16,5-2-6 0,1 1 4 15,-1-1-3-15,-3 0-2 16,-5 2 4-16,-4 0 0 16,-5 1-2-16,-4 1 5 15,-2 1-2-15,-1-2 2 16,-3 0-1-16,3 1 2 15,1 1 0-15,5-3-2 16,6 0 5-16,3 3-11 16,0 0 1-16,-2-2-3 15,-1 1 2-15,-4 0 0 16,1 0 1-16,2-1 1 16,-1 1-2-16,5 0 0 0,2-2 1 15,3 0 0-15,0 2-2 16,1-2 0-16,3 4 1 15,-3 0 1-15,-2 0-1 16,-3 0 2-16,1 0-2 16,-4 0 0-16,5 0 1 15,-4 0-1-15,3 0 3 16,-1 0-2-16,-1 0 12 16,0 0-3-16,-2 0-4 15,3 0 0-15,0 0 1 16,2 0-4-16,1-1-1 15,-2 0-2-15,1-1 3 16,-1 0-2-16,-2 1-1 0,-1-2 3 16,-1 2-3-16,1-2 1 15,3 1-1-15,1 1-4 16,4-1 4-16,-1 2 1 16,2 0-1-16,-2 0 0 15,0 0 1-15,-2 0-3 16,-2 0 4-16,-1 0-2 15,-5 0 0-15,0 0 3 16,-2 3 1-16,-2 2-4 16,3-2-6-16,2-2 6 15,3 2 2-15,0 0-2 16,-2-2 3-16,-4 3-3 0,-2-2 0 16,-4 3 0-16,-3-2-1 15,-2-1 1-15,-2 0 0 16,-1 1 0-16,-2 0 0 15,0 0 0-15,-1 0 0 16,-3-1 0-16,-3 0 1 16,-4-2-1-16,0 0 0 15,-6 0-1-15,0 0-3 16,0 0 4-16,0 0 6 16,0 0 7-16,0-4-3 15,0-10-8-15,0-3 4 16,0-2-6-16,1 0-1 15,-1 0 1-15,0-2 3 16,0 0-3-16,0-1 9 0,0-3 0 16,0 0-3-16,0-4 7 15,-3 1-5-15,-1-1-5 16,1-1-1-16,2-2-1 16,-1-2 3-16,1-1-1 15,1-6-3-15,0-5 2 16,0-3 0-16,0 2-2 15,0 0 0-15,1 7 6 16,-1 1-6-16,0 0-5 16,0 4 4-16,0-1 2 15,0 0 0-15,0 1 0 16,0-2-1-16,3-1-1 16,2-3 1-16,2-2-1 0,1-2 1 15,1-5 0-15,-2 0-2 16,5 0 1-16,-5-2-4 15,-1-1 0-15,5 1 5 16,-4-1-3-16,-1 2-1 16,2 2 4-16,-4 2 0 15,0 2 0-15,1 3-1 16,-2-1 0-16,2 3-5 16,-1 5 6-16,2 1-1 15,1-2-3-15,1 4 1 16,-1-1 6-16,-2-4-1 15,-2 0-1-15,6-3-1 16,-3 0-3-16,0-1-1 0,1-1-1 16,-1-2 5-16,0 0-6 15,0-1 6-15,-1 1-2 16,1-2-1-16,-2 1-1 16,1-2 3-16,-4 0-6 15,3 0 3-15,-2 0 4 16,-1-3-2-16,-1-2-2 15,0-3 1-15,2 3 3 16,-1 3-4-16,-1 4 2 16,2 11-2-16,-2 2-10 15,0 4 11-15,0 7-5 16,0 1 7-16,-3 2-2 0,-2-1 6 16,1-3-2-16,-2-2 0 15,3 1 1-15,-1-4-4 16,-1 2 4-16,0 0 1 15,2 2-2-15,-2-1-1 16,0 0-2-16,1-1 2 16,-2 0 0-16,0 2 1 15,0-2-2-15,0 0 1 16,1 1 0-16,2 2 0 16,0 2 0-16,0 5 0 15,2-1 0-15,-1 3 1 16,-1-4-1-16,2-2 0 15,-2 3 0-15,0-7 0 0,-1-1-2 16,-1-2 2-16,1-4-2 16,-1 4 2-16,0 2-2 15,4 2 2-15,-2 7-1 16,3 2 1-16,0 3-1 16,0 1 1-16,0 2 0 15,0 1 2-15,0-4 0 16,0 1-4-16,-2-2 2 15,1 1-1-15,-2 1 0 16,2 2-2-16,-1 0 3 16,-1 1 0-16,2-2 0 15,-2 0-2-15,0 0 2 16,3 5 2-16,0-1-2 16,-2 4 1-16,2 0-1 0,-1 0 5 15,1 0-2 1,0 0-3-16,0-2 5 0,0 1-3 15,0 1-4-15,0 0 2 16,0 0 0-16,0 0-4 16,0 0-5-16,7 0 7 15,5 0 2-15,3 4 4 16,1 2-4-16,-2 5-5 16,4 0 4-16,0 1-4 15,2 4 5-15,4-3 1 16,2 1 1-16,1-3-2 15,4 0 0-15,6-2-3 16,0-2-2-16,2 0 0 0,2 1 4 16,-1-5-3-16,-3 2-4 15,-4-1 7-15,-3-3 1 16,-3 2-1-16,-5-1 1 16,1-2 0-16,-4 0 1 15,-1 0-1-15,1 0-3 16,3 0 2-16,0 1-2 15,1 0 0-15,4 1-1 16,3-1-1-16,3 1 5 16,-2-1-1-16,1 2-4 15,-3 0 3-15,0 0 0 16,1 0 2-16,-1-2-1 0,4 2-3 16,0-2 4-16,0-1-1 15,4 0 1-15,3 0 0 16,5 0 2-16,1 0-2 15,-2-1-5-15,-2-5 5 16,-4 1 1-16,0-1 0 16,-3-1-2-16,1 1 1 15,2 2 0-15,0-1 1 16,0 2 0-16,0-1-1 16,0 0 1-16,0-2 0 15,0 1-1-15,1-3 0 16,0 0 4-16,-1 1-4 15,-1 2 0-15,1 2-3 0,-2-2 3 16,1 3 0-16,0 0 2 16,-1 0-2-16,0 2 3 15,-3-2-3-15,-4 1 0 16,0-2 0-16,-3-1 2 16,3 0-2-16,-1 0 2 15,2 3-1-15,1 1-2 16,2-1 2-16,3 1-1 15,3 0 2-15,3 0-2 16,2 0 0-16,1 0 0 16,0 4 0-16,-2 4-3 15,2-2 3-15,-5 0 3 16,-4-2-2-16,-5 0-2 16,-2-1 2-16,-2 0 1 0,-2 3-2 15,2-4 1 1,-3 3-1-16,1 1 0 0,-1-1 0 15,1 0 0-15,-1-2 0 16,4 3 1-16,1-1 0 16,5 1 3-16,0-4 1 15,-5 3-3-15,-10 0 3 16,-6-5-4-16,-10 0 4 16,-1 1 4-16,-2-1 3 15,0 0 1-15,0 0-11 16,0 0-2-16,0 0-18 15,-21 0-85-15,-16 0-194 16</inkml:trace>
  <inkml:trace contextRef="#ctx0" brushRef="#br0" timeOffset="164803.7">23296 12736 32 0,'0'0'492'0,"0"0"-414"16,0 0-60-16,0 0-14 16,0 0 13-16,0 0 8 15,0 0 1-15,3 0-9 16,-3 0-14-16,0 0 0 16,0 0 14-16,0 0 29 15,0 0 7-15,0 0-4 16,0 0-3-16,0 0 1 15,-4-1-10-15,-10-1-32 16,-3-3-4-16,-5 4-1 0,0-1 3 16,1-1-6-16,2 2 5 15,-1-4-2-15,5 1 0 16,-1 0-2-16,-2-1 2 16,0 2 0-16,-5-1 1 15,-6 1-3-15,-1 1 2 16,-2 1 0-16,-3 0 0 15,-2-2 2-15,-2 1-4 16,-1 0 3-16,1 0-1 16,2 2 0-16,1-2 1 0,-1 1-1 15,-1 1 0 1,-1-1 5-16,1-1-5 0,-5 2 0 16,-1-2-2-1,0 2 2-15,2 0 1 0,0 0 0 16,0 0-1-16,6 0 0 15,2 0 0-15,4 0-1 16,2 0 2-16,0 0-1 16,-1 0 2-16,-1 0-1 15,2 0-2-15,-2-3 2 16,0 0 3-16,-1 1-4 16,-2 0-3-16,-1 0 3 15,0 0 1-15,1 0-1 16,0-1 0-16,3 2-1 15,0-1 1-15,0 1 0 0,1 1-4 16,-1-2 4-16,-2 2 0 16,-2 0-3-16,-2 0 3 15,0 0 7-15,-4 0-7 16,3 0 0-16,1 0-1 16,2 0 3-16,1 0-2 15,3 0 0-15,0 0 0 16,0 0 0-16,-1 5-1 15,-3-1 2-15,-2 2-2 16,-6-2 2-16,2 2-1 16,-4 0 1-16,0-1-2 15,-1-1 4-15,-1 0-3 16,-1-1 0-16,0 0 0 16,5 0 0-16,3 0 5 0,2 0 3 15,1-1 0-15,2 2-7 16,1-1 2-16,2 1-2 15,4-1 1-15,3-2 1 16,4 4 0-16,0 0-3 16,-3 1 3-16,-2-2-3 15,1 4 0-15,0-3 1 16,0 3-4-16,4-3 6 16,3 1-1-16,1 1-2 15,1-2-3-15,0 2 3 16,3-1 1-16,1-2 3 15,3 0-4-15,3-1 0 16,0 0 0-16,1-2 6 0,2-1-2 16,1 1 2-16,1-1 0 15,0 0 2-15,0 0-6 16,0 2-2-16,0-2 0 16,0 3-4-16,0 4-34 15,6 2-78-15,6-1-45 16,1-6-329-16</inkml:trace>
  <inkml:trace contextRef="#ctx0" brushRef="#br0" timeOffset="176679.39">23352 15998 401 0,'0'0'62'16,"0"0"-62"-16,0 0 0 16,0 0 0-16,0 0 37 15,0 0 22-15,0 0-16 16,0 0-8-16,0 0-19 16,0 0-11-16,0 0 4 15,0 0 23-15,0 0-6 16,0 1-13-16,0 0 12 15,0-1 6-15,0 0-14 16,0 0 5-16,0 0-17 16,0 0 11-16,0 0-11 15,0 0 7-15,0 0 0 16,0 0 4-16,0 0-12 0,0 0 9 16,0-1-2-16,0-2 0 15,0 0-6-15,0-1-3 16,0 0 2-16,0 0-1 15,0 2 4-15,0-4-6 16,0 2 5-16,0-3 2 16,0 0 0-16,0-1-5 15,4-2 2-15,-1 2-4 16,3-3 3-16,0 2-3 16,-2-1 5-16,1 0-4 15,-1 0-2-15,-1 2 3 16,-1 2 0-16,-2-1-3 0,1 3 5 15,-1-2 7 1,3 1-2-16,0-4-1 0,2 2-2 16,1-2-6-16,0-3-1 15,1 2 2-15,5-3-1 16,0-2-1-16,6 2-3 16,0-1 0-16,0 2 3 15,-3-1 2-15,-2 5 4 16,-2-1-6-16,-4 4 0 15,3-2 0-15,-1 0 0 16,0-3 0-16,2 0-5 16,1-1 11-16,2-2-9 15,2-2 3-15,1-1 0 0,0-1 0 16,1 0 0 0,-2 2 1-16,3-2 3 0,1 1-4 15,-1 0-4-15,2 0 4 16,0 0 0-16,-1 5 0 15,-1 1 0-15,-3-3-1 16,2 4 0-16,0-1 2 16,0-1-1-16,3-2 0 15,2-1-1-15,5 1 1 16,0 0 2-16,3-2-1 16,-1 2-1-16,2-1 2 15,-4 3-2-15,0-1 1 16,-1 2-1-16,-2 0 2 15,-1 0-1-15,-3 2 1 0,3 0 1 16,1-1-3-16,2 1 1 16,1 0-1-16,2-2 5 15,3 0-3-15,0-1 9 16,0 3-7-16,1-4-3 16,-2 2 0-16,0 0 1 15,0 0 0-15,1 2 1 16,-1-1 6-16,3 1-8 15,-1 2 5-15,6 0-6 16,-1-1 1-16,3 1-1 16,1 1 1-16,-3 2 1 15,-2 0-2-15,0 0 1 16,-2 3 4-16,-2-3-4 0,1 2 2 16,-1 1-2-16,2 0-1 15,1 0 0-15,3 0 0 16,-2 0 1-16,1 0 1 15,-2 0-1-15,3 0 2 16,-1 0-3-16,3 0 2 16,2 0-1-16,0 0 2 15,-1 0 0-15,-3 0-3 16,-4 0 0-16,-1 0 0 16,-4 1 0-16,-3 4-4 15,2 0 4-15,0 2 1 16,1 0 1-16,1 1-2 0,-1-3-1 15,0 2 1 1,1 0 1-16,-3 2 1 0,0-2-2 16,-3 1 1-16,-2 1 0 15,-1 1 0-15,1-1-1 16,-2-2 0-16,-1 2 0 16,-2 0 1-16,2 1-1 15,0 1 1-15,0-2-1 16,0 0 0-16,-2-1 0 15,-1 1 0-15,1-1 0 16,1 5 1-16,2-3 1 16,1 1-2-16,-3 1 0 15,0-1 0-15,-1 0 0 0,-5-1-1 16,2 0 0 0,-4 0 1-16,0-1 0 0,0 2 2 15,2 0 3-15,3 1-4 16,1-1 1-16,0 0 0 15,0 1-2-15,-4 1 0 16,-3-1-2-16,-2 1 2 16,-1-5 0-16,-2 4-1 15,0-2 1-15,3 0 0 16,-2 0 0-16,1-2 0 16,0 3 3-16,0-1-3 15,0-2 0-15,-1 3-1 16,2 0 1-16,-3 0 1 15,0 1-1-15,0 0 0 0,0-2 1 16,6 2-1-16,0 1 0 16,2-1 0-16,2 1 3 15,0 0-3-15,-4-3-1 16,-2-1 1-16,-1 0 2 16,-1-2 5-16,-2-2-3 15,-3-2 0-15,1-1-4 16,-4 0-2-16,0-2 2 15,2 0 5-15,-2 0-5 16,1 0 1-16,1 0 3 16,0 2-3-16,1-1 7 15,-1 1 12-15,-1-2-15 16,-1 0 9-16,0 0-14 0,0 0-1 16,0 0 1-16,0 0-21 15,0 0-65-15,0-12-144 16,-19-12-613-16</inkml:trace>
  <inkml:trace contextRef="#ctx0" brushRef="#br0" timeOffset="179618.44">23390 14539 9 0,'0'0'61'0,"0"0"51"16,0 0 5-16,0 0-31 15,0 0-24-15,0 0-11 16,-1 2-22-16,-1-2-8 16,2 0-3-16,0 2 4 15,-1-2-13-15,-1 0 17 0,2 3-7 16,-3-1-17-16,3 2 12 16,0-4 34-16,0 1 7 15,0-1-19-15,0 0-6 16,0 2-11-16,-1-2-8 15,1 0 7-15,-2 0 0 16,2 0 4-16,0 0-11 16,0 0-5-16,0 0-2 15,0 0 0-15,0 0 7 16,0 0 2-16,0 0 6 16,0 0-4-16,0 0 0 15,0 0 4-15,0 0-10 16,0 0-4-16,0 0-3 15,0 0 6-15,0 0-7 0,0 0 11 16,0 0-5-16,0 0-1 16,0 0 7-16,0 0-2 15,0 0-6-15,0 0 11 16,0 0-5-16,5-3-10 16,2-3 2-16,1-1 0 15,-1 0-2-15,-1-3 1 16,2 3 0-16,2-3-2 15,-3 1 4-15,0-1-3 16,-3 1-1-16,2 0 3 16,0 0 0-16,-2 1-1 15,1-2-2-15,-1 2 2 16,2-4-2-16,2-1 0 0,1-1-1 16,0 0 1-1,2 0 0-15,0 1-1 0,0 0 0 16,-1 0 1-16,0-2 1 15,-2 3-1-15,-2-1-1 16,3 3 1-16,-5 1 1 16,4-3 0-16,-1 0 0 15,3-4-1-15,1 2-1 16,1-1 1-16,1-1 0 16,1-1-1-16,-1 3 1 15,-2-1-1-15,-1 5 0 16,0 1 1-16,-2 0 1 0,1 1-1 15,1-2 1-15,1 0 3 16,4-2-4-16,3-1 0 16,4 0 0-16,1-1 0 15,5 0-2-15,0 1 2 16,2 0 0-16,1-2 2 16,-1 2-2-16,-3 0 4 15,-2 4-4-15,-1-2 3 16,-1 4 0-16,1-2 1 15,1-1-2-15,-1 2 0 16,1-1 5-16,-2-1-7 16,2 0 1-16,0 0-1 15,2-1 0-15,4 0 2 0,1 0-2 16,0 4 0-16,4-3 3 16,-1 2 1-1,2 1 0-15,-1 3-2 0,-5 1 1 16,-5 3-2-16,-1 0-1 15,-6 0 0-15,-2 0 0 16,-3 0 0-16,-1 0-1 16,0 0 1-16,-3 0-1 15,1 3 1-15,2 1 0 16,1 1-1-16,3 2 2 16,2-1-1-16,0 2 0 15,2 2 0-15,-2 0 0 16,2 1-1-16,-2-3 2 15,1 2 0-15,-1 0-1 0,3 0 0 16,0 2 0-16,1 3 1 16,3-3-1-16,-1 3 0 15,-1-1 0-15,-2 1 0 16,-2 1 0-16,-1-1 0 16,-4 1 0-16,3-1 0 15,-3-1 0-15,3 2 1 16,-2 0 0-16,2-1-2 15,-1 2 2-15,3 2-1 16,1 1 1-16,-1-1-1 16,0 1 0-16,0-4 0 15,-1 1 4-15,2 3-4 16,0-3 1-16,0 4-4 0,1 0 7 16,2 2-4-16,0-1 3 15,-1 0-3-15,3-1-2 16,1-3 2-16,1 0 0 15,1 1 2-15,2-3-2 16,4 0 1-16,0 0-1 16,1-3 0-16,-1 1 0 15,-1-4 0-15,-3 1 0 16,-4-2 2-16,5-2-2 16,1 1-1-16,0-3-1 15,5 1 4-15,-2-1 2 16,-2-3-4-16,-1 2 1 0,-3-2-1 15,-4 2 0 1,1-2 0-16,-2 2 1 0,1-2 0 16,-2 0-1-16,1 0 1 15,1-2 0-15,0 0 0 16,3 0-1-16,-1 0 1 16,2 0 0-16,-2 0-1 15,-1 0 2-15,3 0-2 16,-3 0 1-16,1 0-1 15,1 0 1-15,-3-2-1 16,0 2 0-16,-3-3 1 16,-1 2 0-16,1-3 6 15,1 2-7-15,0-2 0 0,0 2 0 16,0-2 0 0,0-3 1-16,1 1-1 0,-4-1 2 15,0 0-2-15,0 1 3 16,-5-1-2-16,-1 0 0 15,0-3 4-15,0 2-5 16,-3-3 1-16,1-2-1 16,-1 2 1-16,-1-3-1 15,0 2-1-15,-1 2 1 16,-3 1 2-16,-2 2 0 16,0 0-2-16,-2 1-4 15,-1-2 4-15,1-1 2 16,-2 1-2-16,2-2 0 15,-1-1-2-15,1 0 4 0,-2-1 0 16,1 2-2-16,-1 3-4 16,-1 1 4-16,0 5 5 15,0-2 9-15,0 3-5 16,0-2 4-16,0 2 1 16,0 0-11-16,0 0 2 15,0 0-4-15,2 0 1 16,-2 0 0-16,0 0-2 15,0 0 2-15,0-1 0 16,1 0-2-16,-1-1-5 16,0 0-33-16,0-3-37 15,0-2-86-15,0-1-217 16</inkml:trace>
  <inkml:trace contextRef="#ctx0" brushRef="#br0" timeOffset="183279.1">23377 13374 488 0,'0'0'56'0,"0"0"-56"16,0 0-10-16,0 0 10 15,0 0 45-15,0 0 19 16,0 0-4-16,3 2-16 0,-3-2-14 15,0 0-2-15,1 0 1 16,-1 0-19-16,0 0-8 16,0 0-1-16,0 0 0 15,0 0 4-15,0 0-4 16,0 0 0-16,0 0-1 16,0 1 0-16,0-1 0 15,0 0 0-15,0 0-1 16,0 0 1-16,0 0 3 15,0 0 0-15,0 0 8 16,0 0 16-16,0 0 7 16,0 0-4-16,0 0-12 15,0 0-15-15,0 0 3 0,0-1-1 16,0-3 6-16,0 1-6 16,0 0-2-1,0 1 0-15,0-3-2 0,0 0-1 16,0 1 7-16,0-2-5 15,0 2 0-15,0-2-2 16,0-1 1-16,2 1-1 16,1-1 1-16,-2-4 0 15,1 2 0-15,2-2 1 16,-2 0-2-16,-1 3 9 16,1-2-9-16,-2 2-2 15,1 1 2-15,-1 0 4 16,3-2-2-16,-1 1 1 15,1 0 1-15,1-4-2 0,1 0 2 16,2-2-3-16,-3 3-1 16,1-1 1-16,-1-2 1 15,3 1-2-15,-3-1 0 16,3 2 1-16,-1 2-1 16,0-1-3-16,0 1 3 15,2 0 2-15,1-1 1 16,0 0-3-16,0 1 1 15,2-1-2-15,1-1 1 16,1 2 0-16,1 1 1 16,1 0-1-16,3-1 0 15,0 1 1-15,2-2 0 16,2 0 1-16,0 3 0 0,-2-2-2 16,0 3 1-1,0 0 0-15,-2 0-1 0,3 0 2 16,2 0-2-16,2-2 1 15,1 2 0-15,1 1 2 16,0 0 1-16,-3 0-1 16,-1 2-3-16,-1-2 7 15,-2 2-5-15,0 1 0 16,-2 0-1-16,1 0 0 16,1 1-1-16,1 0 2 15,1 0 2-15,-3-1 2 16,2 2 1-16,0-3 2 0,-3 3-5 15,1 0 6 1,-4 1-10-16,-3 0 5 0,-3 0-5 16,-1 0 0-16,-1 0 0 15,-4 0 0-15,1 0-1 16,-2 1 0-16,1 4 1 16,2-1-1-16,-2 3-1 15,0-1 2-15,0 4 0 16,1-1 0-16,2 2-1 15,-2 0 1-15,1 1-1 16,1 0 0-16,-2 1 1 16,4 0 0-16,-2-1 5 15,0 1-4-15,-2-1-2 0,4 0-3 16,-1 1 4 0,-1-1 0-16,2 2 0 0,-1 1 2 15,0 0-2-15,2-1 0 16,0 0-1-16,5 3 1 15,-2 3 0-15,4-1 6 16,-1 0-6-16,3 2 0 16,-3-4 0-16,0 3 1 15,-2-1-1-15,-1-3 0 16,4-2 2-16,0 0-2 16,-2-6-1-16,3 1 1 15,1-1 0-15,-2-2 2 16,-1-1-2-16,1 1 2 15,-2-1-1-15,2 2-1 0,-2 0 0 16,-2 1 1-16,2-1-1 16,2 2 0-16,0-2 0 15,2 1 0-15,1-2 0 16,-1 0 2-16,2 1-1 16,0-1 0-16,1 0-1 15,-1 2 0-15,0-2 1 16,1 2 2-16,-7-3-2 15,-2 0 0-15,0-3-1 16,-3 2 0-16,1-3 0 16,2 0 1-16,0 3 1 15,0-4-1-15,0 0 3 16,-2 0-4-16,5 0 4 0,-3 0-4 16,1 0 1-1,-2 0 0-15,-3 0 0 0,0 0 1 16,0 0 2-16,1-5-3 15,0-2-1-15,1 1 2 16,-1-2 1-16,0-1 2 16,0 1-3-16,0-4 0 15,0 0 4-15,0-1-1 16,1-1-1-16,-2-2-4 16,-1 1 1-16,2 0 1 15,-3-3-2-15,0 3 0 16,-1 2-3-16,-1 0 3 0,-2 4 2 15,2-2-1-15,0-1-1 16,-1-1 0-16,2-2 0 16,-2 0 0-16,2 2 2 15,-1-1-2-15,1-2 0 16,0 2-2-16,-2-2 2 16,0-2 0-16,3 0 0 15,-1 0 0-15,-1 0 0 16,1 3 0-16,-2 0 3 15,4 3-3-15,-1 1 0 16,2-3-3-16,3 0 2 16,0-1 0-16,1 0 1 15,0-2 0-15,-2 0 1 0,-1-1-1 16,2 1 5-16,-2 1-3 16,0 1-1-16,2-1-2 15,0 1 0-15,0-1 1 16,3 1 2-16,1-1-2 15,5-1-2-15,0 3 2 16,0 0-1-16,2 3 1 16,1 1-1-16,-4 0 1 15,4 2-1-15,-3 2 1 16,1-1 0-16,0 2 0 16,0 1-4-16,-1 0 4 15,-1 1 0-15,3-1-3 16,1-1 3-16,1 3 2 15,2-2-1-15,0 0-1 0,-1 0 5 16,-2 2-5-16,0-1 0 16,0 2 2-16,2-1-2 15,-1 2 0-15,0 0 5 16,3 0-5-16,-2 0 0 16,2 0 5-16,0 0-5 15,1 0 0-15,2 0 0 16,-2 0 1-16,-2 6 0 15,-1 0-1-15,0 1-1 16,-1 0 1-16,3 1 2 16,-3 2-2-16,1 0 0 15,1 4 0-15,-1 1 0 16,-3 1 1-16,-2 0-1 0,1-1 0 16,-2-1 0-16,-2 2 1 15,2-1-1-15,-3 0 1 16,1 0-2-16,-2 2 0 15,2 1 1-15,0 2 3 16,-1 1 0-16,1-2-2 16,2 0-1-16,0-1 2 15,1 1-1-15,1-3-1 16,-2 2 1-16,-2-2-2 16,0 1 2-16,-4 1-2 15,0 1 1-15,-3-1-1 16,-1 2 1-16,2-2 0 0,-4 0 0 15,2-1 0-15,2 1 1 16,2-3 0-16,2 3 0 16,-2-4-1-16,1 1-2 15,-2 1 2-15,-3-1 0 16,0 0-4-16,1-1 2 16,-4-1 4-16,2-1-5 15,1 0 4-15,-1 1-1 16,1-1 1-16,-1 0 0 15,-4 0-1-15,1-4 0 16,-1 2-3-16,-2-2 3 16,-1 1 0-16,1-1 0 15,-1 0 1-15,-1 2 2 16,2-2 0-16,-2-2-3 16,0-3 2-16,0 0 2 0,0-1-4 15,1 0 0 1,-1 1 3-16,2-2 0 0,-1 2-1 15,-1 0 5-15,2-1-7 16,-2-1 11-16,0 1-10 16,1-2 2-16,-1 1 1 15,0-1-2-15,0 0 1 16,0 0 0-16,0 0-1 16,0 0-2-16,2 0 0 15,-2 0 0-15,0 0 0 0,0 0-1 16,0 0 1-1,0 0-4-15,0 0-25 0,0 0-11 16,0 0-9-16,0 0-8 16,0 0 2-16,0 0-6 15,0 1-12-15,0-1 34 16,0 0 9-16,0 0-16 16,0 0-71-16,0 0-238 15</inkml:trace>
  <inkml:trace contextRef="#ctx0" brushRef="#br0" timeOffset="184840.73">23323 15877 664 0,'0'0'96'0,"0"0"-85"15,0 0-3-15,0 0 29 16,0 0 1-16,0 0 1 16,0 0 0-16,0 2 4 15,0-2-1-15,0 0-4 16,-4 2-13-16,-4 4-12 16,-7 1-2-16,-4 3-6 15,-2 2 0-15,-3 2-1 16,3 2-5-16,-3-1 1 15,2 3-2-15,0 2-23 16,4-1-103-16,-2 0-122 16</inkml:trace>
  <inkml:trace contextRef="#ctx0" brushRef="#br0" timeOffset="185009.28">22980 16187 817 0,'0'0'135'0,"0"0"-124"15,0 0 11-15,0 0 35 16,0 0-10-16,0 0-37 16,-78 43-10-16,70-34-5 15,-2 1-34-15,-3 3-65 16,-5 2-126-16</inkml:trace>
  <inkml:trace contextRef="#ctx0" brushRef="#br0" timeOffset="185171.85">22556 16515 701 0,'0'0'105'16,"0"0"-97"-16,0 0-2 15,0 0 39-15,-82 53 9 16,73-45-34-16,2-1-16 16,1 3-4-16,-2 1-47 15,-2-1-81-15,-2 5-112 16</inkml:trace>
  <inkml:trace contextRef="#ctx0" brushRef="#br0" timeOffset="185329.43">22080 16818 502 0,'0'0'225'0,"0"0"-139"16,-88 43-53-16,73-35 21 0,5-2-9 15,6-2-18-15,2 2-16 16,-1 0-11-16,0 1-21 15,-3-1-90-15,-3-2-132 16</inkml:trace>
  <inkml:trace contextRef="#ctx0" brushRef="#br0" timeOffset="185462.58">21677 17066 1002 0,'0'0'126'16,"0"0"-117"-16,0 0-8 15,0 0-1-15,0 0 0 0,0 0-83 16,-34 2-370-16</inkml:trace>
  <inkml:trace contextRef="#ctx0" brushRef="#br0" timeOffset="186549.91">26965 15763 594 0,'0'0'121'16,"0"0"-121"-16,0 0-5 15,0 0 5-15,0 0 23 16,0 0 12-16,0 5-12 15,0-1 16-15,3 1-14 16,4 4 9-16,4 1 1 16,4 2 8-16,1 3-4 15,3-1 0-15,4 4-15 16,-2 0-13-16,3 1-7 16,-4 0-4-16,-3 1-13 15,-1 0-81-15,-1-3-91 16,0-6-207-16</inkml:trace>
  <inkml:trace contextRef="#ctx0" brushRef="#br0" timeOffset="186775.82">27581 16209 579 0,'0'0'44'0,"0"0"-39"15,0 0-5-15,0 0 1 16,79 47 37-16,-67-37 10 15,-3 0-17-15,-1-2-6 16,1 1-5-16,5 3-17 16,1 1-3-16,6 0-6 15,4 4-67-15,1 0-90 16,1-2-279-16</inkml:trace>
  <inkml:trace contextRef="#ctx0" brushRef="#br0" timeOffset="186989.25">27981 16512 737 0,'0'0'118'0,"0"0"-91"16,0 0-8-16,0 0 12 16,81 67-15-16,-56-54-4 15,6 1-6-15,5-3-1 16,7 2-5-16,1 0-12 16,1-1-88-16,-4 2-95 15,-7-2-143-15</inkml:trace>
  <inkml:trace contextRef="#ctx0" brushRef="#br0" timeOffset="187219.63">28458 16758 201 0,'0'0'421'16,"0"0"-266"-16,0 0-73 16,0 0-6-16,84 79 26 15,-53-65-68-15,5-4-23 16,4-6-11-16,3-4-11 16,-2 0-196-16</inkml:trace>
  <inkml:trace contextRef="#ctx0" brushRef="#br0" timeOffset="188270.68">23190 14599 461 0,'0'0'184'16,"0"0"-160"-16,0 0-13 16,0 0 67-16,0 0 24 15,0 0-36-15,-4-2-23 16,4 1-10-16,0 0-23 15,0-1-5-15,0 0-2 16,1 2-3-16,-1 0 0 16,0 0-4-16,0 0-17 15,0 0-5-15,0 0-18 16,0 0-50-16,0 0-89 16,0 0-305-16</inkml:trace>
  <inkml:trace contextRef="#ctx0" brushRef="#br0" timeOffset="188858.11">23190 14599 592 0,'63'34'101'16,"-63"-34"-91"-16,0 0 32 15,0 0 38-15,0 0-13 16,0 0-18-16,0 0-28 16,0 1-12-16,-3 2-5 15,-5 3 1-15,-5 3 5 0,-5 3 26 16,-6 3-19-1,1 1 6-15,-4 1-2 0,-2 0-17 16,5 0 3-16,-1 1-7 16,3-1 0-16,2-1-27 15,1 1-19-15,0-4-31 16,2 0-5-16,-1 1 10 16,0-4-13-16,0 0 12 15,-2 2 18-15,-4-1-2 16,-5 3 28-16,-3-2 29 15,-1 4 5-15,0-3 54 16,2 0 25-16,4-4 15 16,7-1-6-16,2-4-17 15,8-2-16-15,4 0-9 16,0-1-23-16,5-1-18 0,-1 0-6 16,-2 3-4-16,-1 2-2 15,-4 7-18-15,-3 1-61 16,0 4-9-16,-6 0-43 15,0-1-25-15,-2 0-9 16,-4 2 88-16,1-2 79 16,-1 1 19-16,1 0 83 15,0-3 13-15,4-2-21 16,2-2 5-16,7 0-35 16,1-4-19-16,2-2-14 15,2 0-17-15,4 0-6 16,-1 0-6-16,-3 0-2 0,-1 3 1 15,0-1-2-15,-5 5-21 16,0 3-53-16,-7 3-44 16,-3 2-54-16,-9 1-107 15</inkml:trace>
  <inkml:trace contextRef="#ctx0" brushRef="#br0" timeOffset="189020.67">21977 15441 274 0,'0'0'348'0,"0"0"-220"16,-115 39-65-16,86-28-19 15,5-4 2-15,9-1-10 16,3-2-4-16,8-3-14 16,2 2-17-16,0-3-1 15,2 3-19-15,0 1-46 16,-6 1-35-16,-5 4-37 16,-7 1-155-16</inkml:trace>
  <inkml:trace contextRef="#ctx0" brushRef="#br0" timeOffset="189175.26">21439 15668 687 0,'0'0'172'0,"0"0"-121"16,-97 34-41-16,76-24 7 15,9-6 5-15,6-1-4 16,4 1-9-16,2-2-9 16,0 2-1-16,0 1-38 15,0-2-64-15,2-3-105 0,13 0-334 16</inkml:trace>
  <inkml:trace contextRef="#ctx0" brushRef="#br0" timeOffset="190540.32">27162 14390 746 0,'0'0'58'0,"0"0"-53"16,0 0-4-16,0 0 41 15,0 0 18-15,0 0-13 16,-5-21-21-16,5 21-2 16,0 0 0-16,0 0 4 15,0 0 4-15,0 0-6 16,0 0-6-16,0 0-2 15,0 0-11-15,0 0-3 16,0 0-4-16,0 3-2 16,5 8 2-16,5 6 4 15,4 3-3-15,-1 1-1 0,5 2-7 16,0-2-43-16,4 0-55 16,1 0-36-16,-2-5-43 15,-2-1-170-15</inkml:trace>
  <inkml:trace contextRef="#ctx0" brushRef="#br0" timeOffset="190694.16">27436 14643 539 0,'0'0'130'0,"0"0"-72"15,0 0-10-15,0 0 12 16,0 0-18-16,0 0-25 16,72 50-9-16,-60-41-5 15,1 0-3-15,5 2-8 0,2 1-76 16,2 4-115-16,3 0-349 15</inkml:trace>
  <inkml:trace contextRef="#ctx0" brushRef="#br0" timeOffset="190840.97">27845 15005 819 0,'0'0'121'0,"0"0"-114"15,0 0-6-15,94 38 0 16,-56-29-1-16,-3-2-31 15,-2-1 1-15,-2 0-16 16,1 0-46-16,-1-1-145 16</inkml:trace>
  <inkml:trace contextRef="#ctx0" brushRef="#br0" timeOffset="190986.55">28394 15261 659 0,'0'0'101'15,"0"0"-101"-15,0 0-4 16,0 0-15-16,0 0-54 16,96 72-111-16,-82-62-240 15</inkml:trace>
  <inkml:trace contextRef="#ctx0" brushRef="#br0" timeOffset="191168.06">28863 15590 856 0,'0'0'66'16,"0"0"-66"-16,108 39-26 15,-56-23-31-15,0-1-22 16,-6 6 43-16,-4 0 4 16,-5 1-11-16,-1-1-9 15,4-1-111-15</inkml:trace>
  <inkml:trace contextRef="#ctx0" brushRef="#br0" timeOffset="192450.64">23353 13343 308 0,'0'0'180'16,"0"0"-121"-16,0 0-16 16,0 0 22-16,0 0-11 15,0 0-14-15,0-4-10 16,0 1-5-16,-1 1 8 16,1 2-4-16,0 0 11 15,0 0 11-15,0 0-6 0,0 0-5 16,0 0-4-1,0 0-19-15,0 0-1 0,0 0 0 16,-3 0-10-16,-2 0-3 16,-4 0 5-16,-3 2-8 15,-1 5 0-15,-4 0-4 16,4 1-37-16,-3 0-33 16,0 2-53-16,-3 1-14 15,-2 0 40-15,-4-1 38 16,-2 0 32-16,3 0 18 15,-1 1 12-15,5-3 1 16,1 1 56-16,4-1 12 16,3-2-14-16,6 0 3 15,0 0-29-15,5-4-23 0,-2 1 7 16,1 0-5-16,-2 1-5 16,1 2 5-16,0-1-4 15,-3 4 0-15,-2-1-3 16,-2 4 0-16,-2-1-28 15,-5 0-77-15,-2 1-113 16</inkml:trace>
  <inkml:trace contextRef="#ctx0" brushRef="#br0" timeOffset="192606.77">22767 13677 467 0,'0'0'190'0,"0"0"-160"15,0 0-25-15,0 0-5 16,0 0 2-16,0 0-2 0,-47 47-2 15,44-41 0-15,-2 0 2 16,-3 1-49-16,-3-2-79 16,-2 0-251-16</inkml:trace>
  <inkml:trace contextRef="#ctx0" brushRef="#br0" timeOffset="192753.06">22456 13859 789 0,'0'0'62'0,"0"0"-60"16,0 0 1-16,0 0-3 16,0 0 0-16,0 0 0 15,-39 32-48-15,32-24-41 16,-5-1-104-16</inkml:trace>
  <inkml:trace contextRef="#ctx0" brushRef="#br0" timeOffset="192927.59">22098 14097 808 0,'0'0'143'15,"0"0"-137"-15,0 0-6 16,0 0 1-16,0 0 3 16,0 0-3-16,-52 15-1 15,46-12-36-15,-4-2-160 0,-2 2-375 16</inkml:trace>
  <inkml:trace contextRef="#ctx0" brushRef="#br0" timeOffset="193108.1">21670 14244 350 0,'0'0'549'0,"0"0"-501"15,0 0-39-15,-100 28-9 16,87-24 0-16,5-3 3 15,5-1-3-15,-1 1 0 16,2 3-13-16,-2-2-107 0,-2 3-42 16,-3 0-115-16</inkml:trace>
  <inkml:trace contextRef="#ctx0" brushRef="#br0" timeOffset="193231.78">21407 14339 499 0,'0'0'225'15,"0"0"-110"-15,0 0-71 16,0 0-24-16,0 0-13 15,0 0-7-15,-35 19-4 16,60-19-168-16,12 0-489 16</inkml:trace>
  <inkml:trace contextRef="#ctx0" brushRef="#br0" timeOffset="194711.83">27137 13519 667 0,'0'0'145'0,"0"0"-133"16,0 0-6-16,0 0 36 15,0 0 28-15,0 0-11 16,0-17-20-16,0 17-14 15,3 0-10-15,0 0-2 0,0 0-2 16,1 0-6-16,5 2-2 16,1 13 0-16,7 5 0 15,1 3 8-15,3 1-7 16,1-2-2-16,1 0-1 16,0-5 2-16,1 1-3 15,0-4-5-15,0 0-10 16,-2-3-19-16,-1-1-8 15,0-2-5-15,-5 0 31 16,-1-1 16-16,-1 0-2 16,-2 0 2-16,1 1 2 15,1 2 1-15,2 4 4 0,2-4 6 16,1 3-2-16,0 0 2 16,1 0-7-16,-1-2-4 15,2 1-2-15,-1 1-13 16,-1 2-62-16,0 1-78 15,-1 1 14-15,2 1-73 16,-1 3-106-16</inkml:trace>
  <inkml:trace contextRef="#ctx0" brushRef="#br0" timeOffset="194817.55">27827 14030 195 0,'0'0'245'16,"0"0"-103"-16,0 0-59 16,0 0-46-16,0 0-27 15,89 72-10-15,-70-62-33 16,0 0-106-16,-1 1-270 0</inkml:trace>
  <inkml:trace contextRef="#ctx0" brushRef="#br0" timeOffset="194951.19">28105 14265 409 0,'0'0'258'0,"0"0"-196"16,0 0-3-16,73 76 3 16,-49-62-9-16,4-3-10 15,2 0-26-15,0-2-17 16,-1-1-97-16,-3 1-83 15,-5-4-198-15</inkml:trace>
</inkml:ink>
</file>

<file path=ppt/ink/ink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10-30T05:52:52.322"/>
    </inkml:context>
    <inkml:brush xml:id="br0">
      <inkml:brushProperty name="width" value="0.05292" units="cm"/>
      <inkml:brushProperty name="height" value="0.05292" units="cm"/>
      <inkml:brushProperty name="color" value="#FF0000"/>
    </inkml:brush>
  </inkml:definitions>
  <inkml:trace contextRef="#ctx0" brushRef="#br0">22904 3242 416 0,'0'0'232'0,"0"0"-214"15,0 0 3-15,0 0 13 16,0 0 20-16,0 0-12 16,0 0-16-16,-26-28-15 15,17 28-5-15,1 0-1 16,-1 0 4-16,-2 0 1 15,-4 6-3-15,-7 16-4 16,-5 11 5-16,-5 13 5 0,-1 8-1 16,4 5 0-16,5 3-3 15,8-2-9-15,7-2 4 16,9-10-2-16,0-10 0 16,16-11 4-16,13-9-2 15,8-11 4-15,8-7 3 16,7 0 11-16,3-21-3 15,-3-9-8-15,-1-8-4 16,-11-6 2-16,-5 1-8 16,-13-4-1-16,-11 3 0 15,-11 3-8-15,0 4-25 16,-20 1 27-16,-8 6-3 16,-8 5 2-16,-1 7 7 0,-1 6 0 15,7 5-5-15,11 4 5 16,7 3 4-16,12 0 7 15,1 0-9-15,0 0 0 16,0 0-2-16,14 0-1 16,14 6-1-16,13 6 4 15,13-4 3-15,7-4-2 16,3-3 4-16,-3-1-2 16,-7 0-5-16,-6-12 0 15,-9-8 2-15,-5-6-4 16,-3-6 2-16,-5-5 0 15,-6-4-3-15,-7 4 3 16,-6 8 5-16,-3 9 15 16,-2 9 15-16,-2 7-14 0,0 4-4 15,0 0-17-15,0 26-10 16,0 24 1-16,0 22 9 16,-6 17 3-16,2 6 6 15,-4 1-6-15,2 0-1 16,-2-10 0-16,-2-11-1 15,1-12-1-15,0-22 0 16,0-15 0-16,3-12 0 16,3-8 0-16,2-6 2 15,1 0 12-15,0 0 37 16,0-20 4-16,0-16-35 16,7-18-15-16,11-19-5 15,0-6-3-15,5-5 2 0,-4-3-4 16,-1 8 1-16,0 4 4 15,-1 9-2-15,0 15 2 16,2 11-6-16,1 12 3 16,4 9-11-16,4 6 4 15,6 8-13-15,1 5 11 16,-1 9-3-16,-7 18-6 16,-8 11 3-16,-13 4 8 15,-6 2 5-15,-12-3 4 16,-16-8-1-16,-12-5 2 15,-10-6 4-15,-6-5 34 16,-1-5 8-16,9-5 0 16,11-7-19-16,17 0-19 15,10 0-8-15,10-13-27 0,9-3-112 16,24 1-436-16</inkml:trace>
  <inkml:trace contextRef="#ctx0" brushRef="#br0" timeOffset="1231.32">23816 3582 750 0,'0'0'318'0,"0"0"-289"15,0 0-24-15,0 0 0 16,0 0-3-16,107-8 4 16,-80 0-4-16,-6-1-4 15,-4-2-13-15,-7-1-18 16,-6-5 7-16,-4-4-29 15,0-2 5-15,-7 0 39 16,-9 3 11-16,2 7 2 16,2 6 13-16,0 6 4 0,6 1-6 15,-3 0-7-15,-2 18 1 16,-2 11-3-16,1 7 14 16,2 7 2-16,7 4-3 15,3-4-8-15,0-2-2 16,1-6 2-16,14-7 2 15,2-6-9-15,0-10 3 16,2-5 2-16,0-7 0 16,3 0 13-16,3-11-3 15,2-17 10-15,0-15-16 16,2-13-2-16,-4-13-7 16,-1-9-2-16,-5 3-9 15,-9 15 1-15,-7 14 5 0,-3 17-2 16,0 13 5-16,-1 3 7 15,-10 8-3-15,1 2 1 16,3 3-5-16,2 0-2 16,2 0-3-16,2 0 3 15,1 0 1-15,0 0-6 16,0 0 5-16,0 0-8 16,0 0 5-16,6 0-4 15,13-4 9-15,12-4 6 16,10-2 0-16,5-2-5 15,0 4 6-15,-8 7-7 16,-7 1 0-16,-9 7-10 0,-1 20 0 16,-8 13 8-16,-3 5 2 15,-9 4 14-15,-1-2 1 16,0-1-5-16,0-7-2 16,0-2-3-16,0-3-4 15,2-8 0-15,11-2 0 16,0-2-1-16,5-8 0 15,6 0 0-15,3-6-4 16,10-4 8-16,3-4-4 16,1 0 2-16,-1-2 1 15,-6-12 1-15,-7-6 3 16,-6-1-1-16,-5-4-4 16,-5-1 4-16,-6 1-6 0,-5 1-7 15,0 6 3-15,-3 4 0 16,-16 7 2-16,-1 6-3 15,-6 1 2-15,0 14-2 16,-4 18 1-16,1 11 4 16,7 3-4-16,4 0 4 15,9-7-1-15,6-6-3 16,3-8-1-16,0-7 4 16,0-7 0-16,9-3-1 15,5-8-2-15,2 0 3 16,5-4 2-16,-3-21 3 15,4-13 8-15,-1-11-12 16,-2 0-15-16,-1 7 13 16,-7 15 2-16,-4 13 5 0,-5 11 2 15,-2 3-5-15,0 0-2 16,0 0-9-16,0 3 3 16,0 8 1-16,0 1 5 15,1 2 1-15,2-4 1 16,-2-1-1-16,1-4-2 15,-2-3 1-15,0-2-3 16,0 0-14-16,0 0-9 16,0-19-18-16,0-5-117 15,0-2-714-15</inkml:trace>
  <inkml:trace contextRef="#ctx0" brushRef="#br0" timeOffset="2406.15">24806 3567 629 0,'0'0'244'15,"0"0"-212"-15,0 0-27 16,0 0 22-16,-90 9 4 15,50 20-9-15,1 7 0 16,8-3-2-16,9 0-10 16,11-11-4-16,8-5-3 15,3-4-2-15,0-8 0 16,0-2 0-16,14-3 4 16,2 0 1-16,5-1 4 15,2-14-9-15,-3-7 2 0,3-2-1 16,-7-1 4-1,0 7-6-15,-3 7 0 0,-6 6 6 16,-4 5-2-16,0 0-4 16,6 0-6-16,1 10 6 15,7 2 6-15,-2 2 0 16,1-5 0-16,1 0 4 16,2-4 0-16,-1-3 8 15,3-2-8-15,4 0 4 16,3-17-2-16,5-16 2 15,2-10-12-15,2-11 5 16,-1-10-7-16,-3-11-1 0,-2-8-8 16,-3-1-15-16,-7 7 24 15,-5 19 1-15,-10 22 6 16,-4 17-1-16,-2 15 16 16,0 4-5-16,0 0-6 15,0 6-11-15,-5 16-7 16,-9 11 5-16,-2 16 2 15,2 13 0-15,3 10 2 16,4 8 0-16,1 0-2 16,1-2 1-16,1-4 1 15,1-8-2-15,-3-11-1 16,1-16-3-16,1-11-27 16,-3-11-41-16,-2-10-50 0,-2-7-46 15,-7-7-124-15</inkml:trace>
  <inkml:trace contextRef="#ctx0" brushRef="#br0" timeOffset="3606.22">24894 3536 990 0,'0'0'115'16,"0"0"-99"-16,0 0-14 16,115-13 10-16,-45 13 22 15,11 0-11-15,2 0-8 16,-5 2 0-16,-14 8-9 15,-13-3-5-15,-19-3-2 16,-11 2 2-16,-9-6-1 16,-6 0 0-16,-3 0 0 0,-3 0 1 15,0 0-1 1,0 0 0-16,-6 0 0 0,-7 0 5 16,-5 0-5-16,-4 0-1 15,-1 0-2-15,-2 16 2 16,3 5-2-16,3 4 2 15,6 0-3-15,7-1-1 16,5-2 3-16,1-5 2 16,0-4-13-16,10-3 10 15,8-3 0-15,-3-4-3 16,1-3-7-16,-2 0-6 16,-1-12 19-16,-2-11-4 15,-1-7-16-15,0 1-13 0,-5 1 22 16,-2 7 11-16,-3 11 3 15,0 5 15-15,0 4-2 16,1 1-4-16,1 0-9 16,3 0-3-16,1 9-7 15,7 5 7-15,5 3 2 16,4-1 3-16,3-3 5 16,4-6 0-16,-1-2 0 15,0-5 5-15,-1 0 4 16,-7 0-10-16,-2-16 7 15,-9-9-5-15,-5-9-11 16,-4-6 0-16,0-9-4 0,-1-4-2 16,-11-3-5-16,-6 6-2 15,-2 8 3-15,-2 14 2 16,-3 12 4-16,-2 9 1 16,2 7 1-16,-4 0-3 15,5 20 3-15,2 4 0 16,4 3 2-16,7-1 2 15,7-1-2-15,4-4 0 16,0-3-1-16,1-4 1 16,18-3 3-16,4-6-2 15,10-5 4-15,9 0-4 16,3-19 9-16,4-5-8 16,0-2-2-16,-1 1 0 0,-6 4-1 15,-5 8 0-15,-3 10 1 16,-5 3-2-16,-5 9-7 15,-5 16 1-15,-7 9 8 16,-6 4 2-16,-3 5 6 16,-3 0 8-16,0 4 4 15,-8 0-3-15,-4-2-2 16,-4-4-6-16,-1-5-1 16,1-10-2-16,4-7-1 15,6-7-4-15,5-7 0 16,1-3-1-16,0-2 4 15,9 0-3-15,13 0 10 16,8 0 24-16,6-14-3 16,3-11-13-16,-2-9-1 0,1-12-10 15,-3-10-7-15,-4-7-1 16,-3-8-5-16,-5-1 3 16,-2 4-6-16,-7 9 3 15,-4 15-2-15,-7 18 4 16,-3 13 3-16,0 7-6 15,0 6-2-15,0 0 1 16,0 0 5-16,0 14-16 16,0 16-3-16,0 13 13 15,0 14 4-15,13 11 3 16,11 5 1-16,3 5-1 16,-5-1 1-16,-7-5-1 15,-7-11 1-15,-8-14-1 0,-2-15 0 16,-17-7 2-16,-11-12 10 15,-5-4 19-15,1-6 0 16,-3-3-11-16,1 0-19 16,-1-13-49-16,-12-6-176 15,-11-1-582-15</inkml:trace>
  <inkml:trace contextRef="#ctx0" brushRef="#br0" timeOffset="4229.82">22342 4034 949 0,'0'0'77'0,"0"0"-50"16,0 0 2-16,0 0 18 15,0 0-26-15,120 1-3 16,-35-1 0-16,12 0 4 16,12 0-20-16,10 0 0 15,19 0-1-15,25 0-1 16,29 3-2-16,30 0-11 16,27-2-13-16,33-1 8 15,23 0 4-15,13 0 14 16,-2-1 4-16,-25-2 7 15,-38 3 9-15,-47 0 12 16,-46 7-31-16,-42 3-1 16,-33-1-2-16,-24-2 2 0,-22 0 3 15,-17-3 10-15,-13-1 15 16,-7-1 4-16,-2-1 12 16,0 0-2-16,0-1-21 15,0 2-13-15,0-1-6 16,0-1-2-16,0 1-1 15,0-1-2-15,0 0-15 16,0 0-38-16,0 2-35 16,-5 1-43-16,-6-3-96 15,-3 0-494-15</inkml:trace>
  <inkml:trace contextRef="#ctx0" brushRef="#br0" timeOffset="6054.24">23850 1333 829 0,'0'0'48'0,"0"0"-26"15,0 0 0-15,0 0 20 16,0 0 7-16,0 0-24 16,0 0-10-16,-2-12-7 0,2 12-2 15,0 0-2-15,0 0-4 16,0 0-3-16,0 0 3 16,2 0-10-16,11 0 6 15,9 0 4-15,8 0 9 16,6 0 0-16,8 0-4 15,5 0 3-15,3-4 3 16,6-2-4-16,-1-2 4 16,-2 3-2-16,-6 1 3 15,-7 1-11-15,-8 3 0 16,-11-2 0-16,-10 2-1 16,-8 0 0-16,-4 0-8 0,-1 0-7 15,0 0-23-15,0 0-65 16,0 0-79-16,0 0-108 15</inkml:trace>
  <inkml:trace contextRef="#ctx0" brushRef="#br0" timeOffset="6436.22">24161 1095 734 0,'0'0'61'15,"0"0"-27"-15,0 0-18 0,0 0 25 16,0 0-5-16,0 0-36 16,5-16-6-16,-4 49-5 15,1 18 11-15,-1 12 24 16,1 7-5-16,2 1-1 15,0-11-12-15,2-11-4 16,-2-14 4-16,2-11 9 16,-3-7-14-16,-2-5 12 15,1-3-8-15,-2-3-5 16,0-2 1-16,0 1-6 0,0-2 7 16,0 2-2-16,0 1 0 15,0-1 0-15,0-1-41 16,0-2-84-16,0-2-64 15,0 0-357-15</inkml:trace>
  <inkml:trace contextRef="#ctx0" brushRef="#br0" timeOffset="6859.71">25118 1517 733 0,'0'0'205'0,"0"0"-184"0,0 0-21 15,0 0-10-15,0 0 10 16,-39 109 9-16,12-62 12 15,-5-1-5-15,-4-6-6 16,0-1 5-16,0-7-9 16,3-5-6-16,8-9-70 15,14-13-165-15</inkml:trace>
  <inkml:trace contextRef="#ctx0" brushRef="#br0" timeOffset="7376.84">25566 1336 95 0,'0'0'794'0,"0"0"-723"16,0 0-63-16,0 0 4 16,0 0 22-16,0 0-5 15,43 0-21-15,2-4-8 16,10 1 1-16,7 3-1 16,-2 0 3-16,-5 0 0 15,-7 0 6-15,-14 3-6 16,-7 0 1-16,-11-3 6 15,-10 1-6-15,-3 1 9 0,-3-2 1 16,0 0 0-16,0 0-12 16,0 0-2-16,0 0-6 15,-1 1-40-15,-4 4-75 16,4-4-149-16</inkml:trace>
  <inkml:trace contextRef="#ctx0" brushRef="#br0" timeOffset="7626.17">26485 1414 746 0,'0'0'241'0,"0"0"-241"16,0 0-1-16,10 94 1 15,-10-45 17-15,-4 0 15 16,-16-4-13-16,-5 0-5 16,-5-7-3-16,-2-3-11 15,-3-5 0-15,1-13-173 16,8-14-578-16</inkml:trace>
  <inkml:trace contextRef="#ctx0" brushRef="#br0" timeOffset="8285.1">26941 1266 172 0,'0'0'687'15,"0"0"-605"-15,0 0-57 16,0 0 12-16,0 0-28 16,0 0-9-16,60 15-2 15,-31 12 2-15,6 9 9 16,-2 6 0-16,0 3 5 15,-5-2-10-15,-1 0-2 16,-5-8-2-16,-1-3 3 16,0-6 2-16,-5-9-5 15,-2-3 1-15,-5-6 7 0,-6-4-8 16,0-2 0 0,-2-2-14-16,1 0-64 0,-2-11-78 15,0-6-526-15</inkml:trace>
  <inkml:trace contextRef="#ctx0" brushRef="#br0" timeOffset="8638.29">27397 1256 665 0,'0'0'116'0,"0"0"-111"16,0 0 0-16,0 0-5 15,-99 51 1-15,61-13 15 16,1 8 9-16,1 4 8 16,2-1 0-16,2-6-10 15,7-7-15-15,3-11-2 16,7-6 5-16,6-8 14 15,3-4-17-15,3-3 3 16,0-1-8-16,1 1-2 16,1 2 5-16,1-1-5 15,0 2-1-15,0-1-10 16,0-2-35-16,3-4-107 0,12 0-272 16</inkml:trace>
  <inkml:trace contextRef="#ctx0" brushRef="#br0" timeOffset="8908.95">27863 1635 913 0,'0'0'83'0,"0"0"-83"16,0 0-9 0,0 0 7-16,-36 103 4 0,12-65 0 15,-1 0 4-15,-2-1 5 16,3-7-11-16,3-4 4 16,1-7-4-16,6-9-85 15,5-10-189-15</inkml:trace>
  <inkml:trace contextRef="#ctx0" brushRef="#br0" timeOffset="9250.04">28314 1504 951 0,'0'0'97'0,"0"0"-83"16,0 0 4-16,0 0 6 15,0 0-7-15,92 0-9 16,-40 0 2-16,5 0-1 15,-2 0-3-15,-8 0-3 16,-13 0 2-16,-10 0-5 0,-10 0 1 16,-6 0 1-16,-3 0-2 15,-2 0-9-15,-2-9-78 16,-1-6-136-16</inkml:trace>
  <inkml:trace contextRef="#ctx0" brushRef="#br0" timeOffset="9536.27">28469 1180 936 0,'0'0'169'0,"0"0"-154"16,0 0-6-16,0 0 29 15,0 0-9-15,0 0-15 16,0-6-12-16,0 6-2 16,0 0-1-16,0 0-22 15,0 0 2-15,0 0 4 16,0 0-6-16,0 0-7 16,0 0-17-16,0 0-10 15,0 0-63-15,0 3-104 16</inkml:trace>
  <inkml:trace contextRef="#ctx0" brushRef="#br0" timeOffset="10077.56">28461 1782 614 0,'0'0'255'16,"0"0"-192"-16,0 0-26 15,0 0 20-15,0 0-13 16,0 0-16-16,2 6-23 16,-2-6-5-16,0 1-1 15,0-1-1-15,0 0 0 16,1 0-7-16,1 0-2 16,1 0 8-16,1 0 3 15,-2 0 9-15,-1 0-2 16,-1 0 0-16,0 0-1 15,0 0-6-15,0 0 3 16,0 0-3-16,0 0 0 0,-1 0-3 16,1 0 3-1,0 0-1-15,0 0-1 0,0 0 1 16,0 0-2-16,4 0 3 16,2 0 5-16,0-6 2 15,-1-1 1-15,-4 0-3 16,-1 1-5-16,0 2-5 15,0 2-9-15,0-6-88 16,0-4-720-16</inkml:trace>
  <inkml:trace contextRef="#ctx0" brushRef="#br0" timeOffset="13846.72">27745 2848 143 0,'0'0'595'0,"0"0"-527"16,0 0-47-16,0 0 2 16,0 0 24-16,0 0 4 15,0 0-15-15,22-60-12 16,-22 60-13-16,-14 10-11 16,-10 13-1-16,-7 13 1 15,2 5-1-15,8-1 2 16,8-2 0-16,10-7-1 15,3-6-1-15,3-4 1 0,19-4 8 16,8-5-2-16,7-6 3 16,6-6 6-16,-2 0-6 15,-4-8 4-15,-7-10 0 16,-6-3 1-16,-11-5-7 16,-8-5-7-16,-5-2-1 15,0-4-1-15,-15 5 2 16,-6 6 0-16,1 9 0 15,1 8-5-15,3 9-5 16,-4 0-23-16,7 8-72 16,9 4-121-16,4-4-479 15</inkml:trace>
  <inkml:trace contextRef="#ctx0" brushRef="#br0" timeOffset="14399.78">28352 2758 855 0,'0'0'93'16,"0"0"-93"-16,-8 75-23 16,-6-26 23-16,1 0 1 15,2-3-1-15,4-3 0 16,4-6 3-16,0-5 6 0,0-10 0 15,1-10-5-15,0-6-3 16,2-4 3-16,0-2 10 16,0 0 23-16,0 0 14 15,0 0 2-15,0-8 13 16,0-19-15-16,0-16-45 16,14-9-6-16,7-8 0 15,3-2-5-15,6 6 2 16,1 11-17-16,1 13 5 15,-2 15 10-15,-4 11-26 16,-5 6 11-16,-9 10 5 16,-12 21-11-16,0 13-2 0,-27 4 23 15,-12 0 0-15,-1-7 7 16,4-10-4-16,9-12 4 16,11-9 1-16,10-5-3 15,5-5-1-15,1 0 1 16,0 0 8-16,16 0 9 15,10 0-11-15,5 0 0 16,4 5 0-16,-5 7-6 16,-9 5-3-16,-3 5-3 15,-4 3-1-15,-4 5 2 16,-3 0 3-16,-2-4-44 16,1-1-56-16,2-6-74 15,3-11-297-15</inkml:trace>
  <inkml:trace contextRef="#ctx0" brushRef="#br0" timeOffset="14622.19">28971 3069 566 0,'0'0'253'15,"0"0"-245"-15,-91 116 17 16,57-74-11-16,7-10-10 16,10-6 5-16,8-5-5 15,7-4-4-15,2-6-26 0,18-11-193 16</inkml:trace>
  <inkml:trace contextRef="#ctx0" brushRef="#br0" timeOffset="15068.99">29415 2967 796 0,'0'0'74'16,"0"0"-73"-16,-54 99 6 15,30-57 1-15,2-4 5 16,2-4 4-16,7-2 5 0,0-10-6 15,5-5-8 1,4-9 0-16,2-4-1 0,2-4-1 16,0 0 14-16,0 0 25 15,2-12 12-15,11-15-8 16,9-13-45-16,5-16-4 16,5-8-1-16,2-5-23 15,0 1 12-15,-2 11-4 16,-10 16 16-16,-8 17 0 15,-4 14 2-15,-7 7 12 16,-3 3-14-16,1 0-3 16,-1 11-4-16,0 18-11 0,0 10 18 15,0 9 0-15,0 0 4 16,0-2 0-16,0-6-4 16,0-4 1-16,0-4 2 15,0-2-5-15,-3-5 2 16,-4-1-28-16,-5-5-81 15,-6-6-51-15,-6-7-135 16</inkml:trace>
  <inkml:trace contextRef="#ctx0" brushRef="#br0" timeOffset="15676.53">29206 3160 952 0,'0'0'90'0,"0"0"-58"16,0 0-18-1,83-49-6-15,-32 36 3 0,6 3 0 16,1-1-10-16,0 3-1 16,-6 1-52-16,-7 2-48 15,-6 0-19-15,-5-2 7 16,1-3-13-16,-1-5 45 16,-3-1 78-16,-5 0 2 15,-11 5 85-15,-7 5 55 16,-5 5-46-16,-3 1-20 15,0 0-35-15,0 6-29 16,-4 19-10-16,-12 11 0 16,-4 7 31-16,2 3-4 15,1-3-10-15,3-8-3 0,2-5-7 16,3-9 4-16,3-7-6 16,3-8 8-16,2-5-12 15,-1-1 6-15,2 0 6 16,0 0 9-16,0-15 14 15,0-14-19-15,11-11-17 16,9-7-5-16,3 6-16 16,-5 13 20-16,-5 14-3 15,-7 12-1-15,0 2-3 16,2 9-19-16,2 16 15 16,0 4 6-16,-2 3 6 15,0-1 0-15,0-5 0 16,0-6 0-16,-1-10 1 15,-2-6 0-15,-1-2 0 16,2-2 8-16,2 0 12 0,7-4 19 16,8-14-2-16,7-8-21 15,3-5-4-15,-2-9 7 16,-2-1-14-16,-4 1-1 16,-6 5-5-16,-8 10-5 15,-4 10-21-15,-4 8-69 16,-3 4-109-16,0 2-299 15</inkml:trace>
  <inkml:trace contextRef="#ctx0" brushRef="#br0" timeOffset="15911.35">30338 2938 346 0,'0'0'554'0,"0"0"-535"16,0 0-16-16,-40 82 28 15,21-43 28-15,5-2-21 16,2 0-15-16,3-1-6 16,3-9-7-16,0-4-3 15,3-7-3-15,-1-6-3 16,3-4 1-16,-3-3-2 16,3-3-2-16,-4 0-68 15,2-8-69-15,3-17-135 16</inkml:trace>
  <inkml:trace contextRef="#ctx0" brushRef="#br0" timeOffset="16131.76">30393 2849 931 0,'0'0'22'0,"0"0"-17"16,0 0-5-16,97 92 0 15,-62-49 22-15,-7 8-7 16,-4 4-14-16,-9 1 8 15,-5 0-9-15,-10-10 2 16,0-5-1-16,-24-7-1 16,-15-6 19-16,-13-2 24 15,-10-7-24-15,-10-3-2 0,-4-5-17 16,6-4 0-16,9-5-188 16</inkml:trace>
  <inkml:trace contextRef="#ctx0" brushRef="#br0" timeOffset="17370.21">29200 3642 853 0,'0'0'109'0,"0"0"-105"16,0 0-4-16,0 0 0 0,0 0 8 16,-41 79 32-16,25-41-8 15,3 3 4-15,-3 4-3 16,2 6-17-16,-1-4-2 15,3-1-5-15,0-7-6 16,0-10 5-16,5-7-4 16,1-8 16-16,4-6-14 15,2-6 7-15,0-2-9 16,0 0 15-16,0 0 13 16,0 0 3-16,6-15-3 15,9-16-21-15,6-12-11 16,3-8-8-16,3-6-4 15,-1 2 6-15,-3 8-15 0,-1 10 20 16,-2 11-3-16,-4 6-1 16,-1 4-4-16,-3 5-2 15,1 2-5-15,-2 2 6 16,3 3 2-16,0 3 2 16,-2 1-7-16,-2 0 6 15,-2 0 3-15,-7 9-4 16,-1 4 2-16,0 12 1 15,0 4 5-15,0 6 3 16,0-3-2-16,-4-3-1 16,1-5 3-16,1-1-1 15,0-1 3-15,0 3 0 0,1 3-2 16,-1 6-2-16,2-1 1 16,0 0-2-16,0-4 0 15,0-8 1-15,-1-4-1 16,-1-10 1-16,2-4 0 15,0-1 3-15,0-2-1 16,0 0 6-16,0 0-3 16,0 0-2-16,0 0 0 15,0 0 0-15,0 0-1 16,0 0 1-16,0 0-4 16,0 0 0-16,0 0-5 15,0 0 1-15,0 0 3 16,0 0 1-16,0 0 0 0,0 0 0 15,0 0 0 1,0 0-1-16,0 2 0 0,0-2 0 16,0 0 0-16,0 0 0 15,0 0 1-15,0 0 2 16,0 0 8-16,0 0-1 16,0 0 5-16,0 0 3 15,0 0-7-15,0 0 7 16,12-14-13-16,6-6-4 15,9-7 2-15,9-9-2 16,3-6 0-16,5-4-4 16,-2 3 0-16,-3 7 2 0,-8 5 2 15,-11 10-1 1,-6 6 1-16,-9 9 0 0,-5 4-6 16,0-1 4-16,0 3 2 15,0-2 3-15,0 2-1 16,0 0-1-16,0-1-1 15,0 1 3-15,0 0-2 16,0 0-1-16,0 0-2 16,0 0-19-16,0 0-11 15,0 0-22-15,0-2-39 16,0-1-179-16</inkml:trace>
  <inkml:trace contextRef="#ctx0" brushRef="#br0" timeOffset="17730.24">29956 3855 542 0,'0'0'315'15,"0"0"-301"-15,-85 93-12 16,57-50-1-16,7-6 4 15,14 0-1-15,7-4 1 16,4-3 7-16,21-2-11 16,8-8 4-16,3-8-3 15,6-7 6-15,-3-5-2 0,-2 0-4 16,-7-9 12-16,-6-8-11 16,-11-2 38-16,-8-3-17 15,-5-6 27-15,0 0-22 16,-11-4-3-16,-11-3 11 15,-1 5-37-15,-2 8 2 16,3 6-4-16,5 8-4 16,1 5-50-16,8 0-121 15,8-1-227-15</inkml:trace>
  <inkml:trace contextRef="#ctx0" brushRef="#br0" timeOffset="17958.63">30401 3853 403 0,'0'0'652'0,"0"0"-570"16,0 0-44-16,0 0 13 16,0 0-20-16,100 4-16 15,-49-4-1-15,1 0-10 16,-4 0-4-16,-7 6-19 15,-8-6-59-15,-6 3-63 16,-15-2-56-16,-12-1-26 16</inkml:trace>
  <inkml:trace contextRef="#ctx0" brushRef="#br0" timeOffset="18114.22">30650 3880 685 0,'0'0'158'15,"0"0"-151"-15,0 0 29 16,-27 116 62-16,21-64-6 15,0-2-46-15,2 2-22 16,-5-4-20-16,-3-6-4 16,-3-5-1-16,-7-7-51 15,-2-12-130-15,-1-11-597 16</inkml:trace>
  <inkml:trace contextRef="#ctx0" brushRef="#br0" timeOffset="32563.98">10266 2984 137 0,'0'0'283'16,"0"0"-189"-16,0 0-23 16,0 0 3-16,0 0-10 15,0 0-22-15,0 0-11 0,-8-7-10 16,8 7-10-16,0 0 0 15,0 0 5-15,0 0 6 16,0 0 6-16,0 0-7 16,0 0-4-16,0 0-8 15,0 0-2-15,0 0 21 16,0 0-7-16,0 0-8 16,0 0-3-16,0 0-8 15,0 0 0-15,0 0-2 16,0 0 2-16,0 0-2 15,0 0 0-15,0 0 2 16,0 0-2-16,0 0 0 16,0 0 0-16,0 0 1 15,0 0-1-15,0 0 2 16,6 0 2-16,10 1-5 0,4 4 1 16,5-3 0-16,4 3 2 15,2 0-1-15,2-2-1 16,3 0 0-16,2-2 3 15,1-1-4-15,-1 0 4 16,-4 0-4-16,0 0 6 16,-2 3-7-16,-6 0 2 15,1 2 0-15,-3-1-1 16,-3 0 0-16,-5 0-4 16,1-2 5-16,-2 0 0 0,4 0 0 15,2-2 0-15,4 0 2 16,4 0 1-16,2 0-3 15,0-2 0-15,2 0 2 16,-3-2-2-16,-2 4-7 16,1 0 7-16,-4 0 0 15,-1 0 2-15,-3 0-1 16,3 0 1-16,-2 0-4 16,6 0 4-16,2 0 0 15,3 0-2-15,6 0 0 16,0-2 0-16,4-4 2 15,0-1-2-15,2 1 2 16,0 2 3-16,-3 0-4 16,-1 0 3-16,-5 2-4 15,-3-1 1-15,0 1-4 0,0-1 6 16,1-1-4-16,3-1 3 16,3 1-2-16,2 0 0 15,1-1 0-15,2 1 1 16,-3-2-1-16,3 2 0 15,-3-2-3-15,1-1 8 16,-3 1 3-16,0 0-8 16,-4 1-1-16,-3 0 1 15,-3 1 0-15,-2 0 2 16,1 1 0-16,-3 1-2 16,4 1-3-16,2 1 3 15,2 0 1-15,-1 0 2 0,0 0-2 16,-2 0-1-16,0 0 1 15,-2 0-4-15,0 3 2 16,1-2 1-16,3-1 0 16,3 0 1-16,1 0-1 15,3 0 0-15,1 0 0 16,3 0 1-16,4-1-1 16,1-2 3-16,3 2-4 15,-1 1 6-15,-2 0-10 16,-5 0 8-16,-3 2-6 15,-2 7 3-15,-4-1-2 16,-1-2 2-16,0-2-2 16,-1-1 2-16,2-2 0 15,-4 3-1-15,0-3 1 16,-2 0 0-16,-3 1 2 0,-2-1-2 16,-2 1 0-16,1 1 1 15,1-2-2-15,0 2 2 16,1 0-1-16,0 0 1 15,-4-1-1-15,2-1 1 16,-4-1-1-16,-4 2 0 16,1-2-1-16,-2 0 0 15,2 0 2-15,1 1 0 16,0-1-1-16,2 1-1 16,-2 1 0-16,-3-2 1 0,1 0 0 15,-9 2 1 1,-3-1-2-16,-3-1 1 0,0 0 0 15,0 0 8-15,0 1 0 16,0-1 10-16,0 0 2 16,0 0-5-16,0 0-6 15,0 0-2-15,0 0-2 16,0 0 1-16,0 0 2 16,0 0-4-16,0 0-2 15,0 0-1-15,0 0-1 16,0 0-5-16,0 0-24 15,-3 0-53-15,-24-4-148 16</inkml:trace>
  <inkml:trace contextRef="#ctx0" brushRef="#br0" timeOffset="34528.83">2521 6155 699 0,'0'0'59'0,"0"0"-39"16,0 0 6-16,0 0 24 0,0 0 34 15,0 0-25 1,0 0 4-16,-5-36-26 0,5 36-5 16,0 0-6-16,0 0-18 15,0 0-3-15,0 0-4 16,0 0-1-16,0 0-1 16,0 0-2-16,0 0-1 15,0 0-10-15,0 13 2 16,0 18 2-16,5 19 10 15,4 10 1-15,7 9-1 16,-1-4 1-16,3-6 4 16,-3-9-5-16,-2-7 0 15,-2-5-3-15,-5-6 3 16,0-5 5-16,0-5-5 16,-3-8-5-16,-2-2-28 0,2-6-54 15,-1-6-62-15,-78-392-711 63,64 325 860-48,7 13 0-15,-4 13 0 16,2 14 0-16,4 20 0 16,3-11 0-16,0 17 0 15,0 1 0-15,0 0 0 16</inkml:trace>
  <inkml:trace contextRef="#ctx0" brushRef="#br0" timeOffset="35836.82">2778 6123 0 0,'-2'-14'0'0,"1"11"0"15,1-6 0-15,0 4 0 16,0 2 0-16,0 3 0 16,0 0 0-16,0 0 0 15,0 0 0-15,-5 0 0 16,-4 0 0-16,-1 0 0 15,4-13 0-15,1-2 0 0,4 1 0 16,1-2 0-16,0 5 0 16,0 0 0-16,0 3 0 15,0 3 0-15,0 0 0 16,0 2 0-16,0 1 0 16,0 0 0-16,1 2 0 15,2 0 0-15,-1 0 0 16,-2 0 0-16,0 0 0 15,0 0 0-15,0 0 0 16,-12 0 0-16,-3 0 0 16,3 0 0-16,-4 0 0 15,-1 2 0-15,4 13 0 16,-1 0 0-16,4 1 0 0,-2 5 0 16,0-1 0-1,0 3 0-15,2-2 0 0,-1-4 0 16,1-4 0-16,5-4 0 15,1-2 0-15,-2 1 0 16,0 2 0-16,-3 1 0 16,0 1 0-16,3 1 0 15,-2 0 0-15,1-3 0 16,4-2 0-16,3-2 0 16,0-5 0-16,0 1 0 15,7-2 0-15,1 0 0 16,1 0 0-16,-6 0 0 15,0 0 622-15,-3 0-535 16,0 0-81-16,0 0-6 0,0 0 22 16,0 0 18-16,0 0 2 15,0 0-23-15,0 0-11 16,0 0 2-16,0 0-9 16,0 0 3-16,0 0 0 15</inkml:trace>
  <inkml:trace contextRef="#ctx0" brushRef="#br0" timeOffset="36796.23">2660 6251 0 0,'0'-1'0'0,"-6"-2"0"16,0-2 0-16,1 1 0 15,-1-3 0-15,1-4 0 16,0-2 0-16,5-2 0 15,0 2 0-15,-3 3 0 16,3 2 0-16,0 6 0 16,0-1 0-16,0 3 0 15,0 0 0-15,0 0 0 0,0 0 0 16,0 0 0 0,0 0 573-16,0 0-511 0,0 0-62 15,0 0 0-15,0 0 2 16,0 0 18-16,0 0 39 15,-3 0-15-15,3 0-10 16,0 0-3-16,0 0-12 16,0 0-13-16,0 0-6 15,0 0 0-15,0 3 4 16,0-3-4-16,0 0 1 16,0 0 3-16,0 0 6 15,0 0 14-15,0 0-8 16,0 0 8-16,0 0-1 15,0 0-9-15</inkml:trace>
  <inkml:trace contextRef="#ctx0" brushRef="#br0" timeOffset="37409.14">2678 6131 0 0,'-21'-20'0'15,"1"12"0"-15,-5-16 0 0,1 20 0 16,0 1 0 0,2-4 0-16,-2 3 0 0,-1 4 0 15,2 0 0-15,-8 5 0 16,3-2 0-16,-16 1 0 15,-14-1 0-15,-6-1 0 16,-15-2 0-16,-2 2 0 16,2-2 0-16,-4-4 0 15,14-5 0-15,33-15 0 16,14 24 0-16,22-51 0 16,3-20 0-16,-3-28 0 15,10-18 0-15,17 7 0 0</inkml:trace>
  <inkml:trace contextRef="#ctx0" brushRef="#br0" timeOffset="38694.83">3474 4977 0 0,'36'-31'0'0,"15"-1"0"16,-47 22 0-16,11-33 0 16,-15 17 0-16,9 29 0 15,-9-7 0-15,-46 1 0 16,7 3 0-16,8 0 0 15,13 29 0-15,-61 53 0 0,-39 29 0 16,-39 8 0-16,-19-11 0 16,36-28 0-16,70-26 0 15,52-17 0-15,24-13 0 16,34-4 0-16,-4-20 0 16,-6 5 0-16,-30 6 0 15,33 22 0-15,11 1 0 16,0 14 0-16,14 11 0 15,21-18 0-15,6-4 0 16,0-9 0-16,-19-3 0 16,-53 4 0-16,-10 1 0 15,0 6 0-15,18 3 0 16,-21 3 0-16,0 2 0 0,-4 2 0 16,-5-5 0-16,-2-1 0 15,5-9 0-15,2-22 0 16,1-3 0-16,3-4 0 15,0 1 0-15,0 7 0 16,0-4 0-16,0-6 0 16,0 0 0-16,-3 0 0 15,-2 0 0-15,1 0 0 16,-2-2 0-16,0-4 0 16,-6 2 0-16,3-1 0 15,1 1 0-15,-9-2 0 16,-7 3 0-16,1 1 0 0,1 1 0 15,1 1 0 1,-1 0 0-16,-2 0 0 0,-3 0 0 16,5 6 0-16,1 2 0 15,6 1 0-15,7 1 0 16,-14 10 0-16,17 12 0 16,1-1 0-16,-8 7 0 15,0 8 0-15,-1 4 0 16,4 6 0-16,-13 10 0 15,-7 12 0-15,-5 6 0 16,-14 10 0-16,-12 10 0 16,-7 8 0-16,1 4 0 15,0 1 0-15,3-6 0 0,9-4 0 16,3 3 0 0,14-9 0-16,28-4 0 0,3-11 0 15,2-9 0-15,-13-9 0 16,7-13 0-16,4-3 0 15,-3-8 0-15,-9-1 0 16,-7-5 0-16,-8-4 0 16,30-7 0-16,3-23 0 15,-5-3 0-15,5 5 0 16,18-6 0-16,5-13 0 16,-1-5 0-16,-3 2 0 15,-14 4 0-15,7 6 0 16,-2-4 0-16,1-3 0 15,-4-1 0-15,1 2 0 0,-3-2 95 16,-5 14 519-16,0 0-566 16,0 0-48-16,0 0 12 15,0 0 61-15,0 0-5 16,0 0-21-16,-7-57 8 16,1 51-10-16,2 3-7 15,2 0 2-15,2 1-7 16,0 2-14-16,0 0-19 15,0 0-4-15,2 15-11 16,17 27-5-16,9 18 18 16,5 16 2-16,-2 2 0 15,-2-3 0-15,-8-8 0 16,-5-13 2-16,-2-13-1 0,-4-13-1 16,-4-12 1-1,-6-9-1-15,3-6 0 0,-3-1-27 16,0 0-27-16,0-17-32 15,0-16-47-15,0-17-271 16</inkml:trace>
  <inkml:trace contextRef="#ctx0" brushRef="#br0" timeOffset="38929.54">2408 8094 792 0,'0'0'118'16,"0"0"-75"-16,0 0-12 0,0 0 17 15,0 0-11 1,0 0-12-16,-17-13 2 0,17 12-14 16,0-4-9-16,14-4 1 15,11-10 1-15,11-9-3 16,10-7 0-16,-3-2 2 16,-5 6-3-16,-10 8-4 15,-6 7-55-15,-13 10-48 16,-9 6-66-16,0 6-173 15</inkml:trace>
  <inkml:trace contextRef="#ctx0" brushRef="#br0" timeOffset="39128.01">2457 8349 772 0,'0'0'147'16,"0"0"-142"-16,0 0 2 0,0 0 33 15,0 0 26-15,0 0-14 16,46-50-18-16,-10 11-10 16,4-2-18-16,-1 6-6 15,-5 8-28-15,-2 13-100 16,-10 13-88-16,-7 1-69 16</inkml:trace>
  <inkml:trace contextRef="#ctx0" brushRef="#br0" timeOffset="39319.5">2639 8566 733 0,'0'0'95'15,"0"0"-89"-15,0 0-2 16,0 0 47-16,0 0 23 16,0 0-10-16,94-46-29 15,-58 23-16-15,-2 1-19 16,5-2 0-16,-2 1-61 15,-4-2-106-15,-6 1-267 16</inkml:trace>
  <inkml:trace contextRef="#ctx0" brushRef="#br0" timeOffset="40824.99">3004 8178 757 0,'0'0'217'0,"0"0"-217"15,0 0-3-15,-5-84-7 16,30 62-14-16,8 10 8 15,3 12 5-15,-1 0-21 16,-4 16-8-16,-5 13 20 0,-7 2 16 16,-8-1 3-16,-4-3 1 15,-4-9 0-15,-3-7 7 16,0-7 11-16,0-4 9 16,0 0 10-16,0 0 11 15,0-13 5-15,0-20 6 16,0-12-59-16,0-12 2 15,5-3-5-15,5 2 3 16,6 8-3-16,1 12-8 16,5 15 9-16,-1 8 0 15,2 12-11-15,2 3 0 16,2 0 0-16,3 10 13 16,1 5-2-16,-1-3 2 0,0-2 2 15,-5-5 0-15,2-2 4 16,-6-3 7-16,-2 0-3 15,-1-3 3-15,-6-11-7 16,2-4 4-16,-3-9-6 16,-5-5-2-16,-6-6-2 15,0-2-14-15,0 4-7 16,-6 7 5-16,-5 11 7 16,3 9 9-16,2 6 4 15,0 3 3-15,3 0-6 0,0 0-1 16,1 20-7-1,2 9 2-15,0 6 5 0,6 2 6 16,11-2 3-16,4-4-6 16,1-6 7-16,5-5-7 15,-6-5 8-15,1-7-5 16,-1-5 3-16,-4-3 4 16,0 0 3-16,2-9 1 15,1-12 6-15,1-10-9 16,-6-8 3-16,-3-10-14 15,-9-13-2-15,-3-5-1 16,-6-4-16-16,-15 4-6 16,-4 10-4-16,-2 13 17 15,2 16 6-15,2 11-3 16,1 10 6-16,1 7 9 0,7 0-6 16,0 0 0-16,0 8-3 15,4 8-6-15,2 2 4 16,4-1 2-16,4-4-2 15,0-3 2-15,0-6 0 16,0-1-4-16,6-3 4 16,10 0 0-16,5-2 9 15,8-19 1-15,6-11 9 16,1-4 9-16,-5 2-10 16,-8 4-2-16,-4 4-3 15,-3 9-9-15,-5 4 3 16,-2 8-5-16,-3 5-2 15,3 0-8-15,1 4-13 16,5 14 15-16,2 5 5 0,2 1 1 16,1 0 1-16,0-3-1 15,1-5 1-15,0-5 4 16,3-4-3-16,6-7 0 16,3 0 4-16,6-10 8 15,-4-10-14-15,-2-1 4 16,-12-1-2-16,-6-1 0 15,-11 3-2-15,-4 6 0 16,0 0 0-16,-6 8-14 16,-10 5-2-16,1 1 15 15,-3 1-1-15,0 17-4 16,2 4-5-16,4 5 6 16,2-1-2-16,5-1 4 0,5-5 1 15,0-2 0-15,0-6-1 16,10-3-1-16,4-5 4 15,5-4-3-15,1 0 1 16,2-6 1-16,0-13-4 16,-5-5 3-16,2-1-2 15,-7 3-17-15,0 5 13 16,-6 8 5-16,-3 9 0 16,0 0-4-16,3 29-39 15,4 23 28-15,-1 23 18 16,2 11 17-16,-5 8-7 15,1-5 8-15,-1-8-3 0,-6-12-6 16,0-11 3-16,0-13 10 16,0-14 17-16,-6-14-10 15,-1-9 6-15,2-8 7 16,-5 0 6-16,-8-9 13 16,-6-22-39-16,-6-19-22 15,3-18-33-15,5-12-19 16,16-3-30-16,6 2-16 15,3 12-107-15,24 11-13 16,-2 10-110-16</inkml:trace>
  <inkml:trace contextRef="#ctx0" brushRef="#br0" timeOffset="41214.78">4468 7215 452 0,'0'0'442'15,"0"0"-400"-15,0 0-42 0,0 0-4 16,0 0 3-16,0 0 1 15,76 51 14-15,-43-35 7 16,4-1-8-16,2-6 1 16,0 1-1-16,-5-5-11 15,-10-2 2-15,-6-3 0 16,-8 0 0-16,-5-7 3 16,2-15 1-16,-7-10-8 15,0-3-3-15,0 2 2 16,-9 10 2-16,5 12 13 15,-1 9 14-15,4 2-15 16,1 2-13-16,0 28-21 0,4 17 9 16,11 14 12-16,-1 7 5 15,-4 4 15-15,0-1-14 16,-5-7-3-16,-5-7 6 16,0-10 11-16,0-7 18 15,-10-5 12-15,-8-6 1 16,-6-7-3-16,-3-6 2 15,2-12-24-15,-8-4-14 16,-3-25-12-16,-1-20-123 16,-2-9-244-16</inkml:trace>
  <inkml:trace contextRef="#ctx0" brushRef="#br0" timeOffset="41808.19">2370 9666 821 0,'0'0'85'16,"0"0"-41"-16,0 0-35 16,0 0 28-16,0 0 21 15,0 0-8-15,-77 37-4 16,87-43-25-16,15-15-17 15,14-9 2-15,13-9-4 16,11-12-2-16,16-12 3 16,15-18-2-16,20-15 0 15,26-19-1-15,30-16 5 16,29-15-2-16,21-10-3 0,1 4 0 16,-9 15 0-1,-21 14-4-15,-27 18 3 0,-24 17-9 16,-29 19-19-16,-32 22 29 15,-26 21-12-15,-23 12-7 16,-13 10 38-16,-11 4-15 16,-5 0 7-16,-1 0 20 15,0 0-3-15,0 0 3 16,3 0 7-16,4 0-25 16,1 0 3-16,1-2-7 15,-4 2-9-15,-1 0-15 16,-4 0-79-16,0 0-116 15,-24 0-662-15</inkml:trace>
  <inkml:trace contextRef="#ctx0" brushRef="#br0" timeOffset="49620.21">22430 6853 653 0,'0'0'71'15,"0"0"-53"-15,0 0 7 16,0 0-8-16,0 0 29 15,0 0-13-15,0 0 15 0,0 0-21 16,-3-43-5-16,3 42-12 16,0 1 0-16,0 0-9 15,0 0 1-15,0 0 0 16,0 0-1-16,0 0-1 16,0 0-1-16,0 0 1 15,0 0 0-15,0 0 2 16,0 0-6-16,0 0 4 15,0 0-1-15,0 0 1 16,0 0 3-16,0 0-3 16,0 18-6-16,0 20-2 0,-3 22 8 15,-5 15 4 1,2 6 4-16,-1-3-5 0,4-12 1 16,1-9-1-16,1-4-3 15,-2-8 0-15,1-8 2 16,1-7 0-16,-2-10 3 15,1-5-5-15,2-3 2 16,-1-3-2-16,1-2 0 16,0-1-1-16,0-3-11 15,0 2-61-15,-2-5-89 16,-1 0-268-16</inkml:trace>
  <inkml:trace contextRef="#ctx0" brushRef="#br0" timeOffset="50168.75">22312 7188 337 0,'0'0'564'0,"0"0"-506"16,0 0-58-16,0 0-7 15,0 0 3-15,0 0 4 0,99 11 2 16,-54-5-2-16,1-2 1 16,-2-3 0-16,-2-1 1 15,-4 0 0-15,-3 0-2 16,-3-4-3-16,-6-7 2 15,-5-6-15-15,-3-5 1 16,-8-8 13-16,-1-2-8 16,-9-3 10-16,0 0 3 15,0 5 16-15,0 7-9 16,-7 11 31-16,4 4-4 16,1 6-6-16,1 2-16 15,1 0-15-15,0 22-11 16,0 18-2-16,-2 20 13 15,1 11 7-15,-2 3 7 0,0 2-6 16,-3-4-4-16,-5-4 0 16,-1-8-2-16,-2-10-2 15,3-12 2-15,-1-10 4 16,3-9-4-16,5-11 2 16,-1-4-4-16,5-4 0 15,-1 0-28-15,1-22-113 16,0-9-730-16</inkml:trace>
  <inkml:trace contextRef="#ctx0" brushRef="#br0" timeOffset="50601.73">23044 7113 951 0,'0'0'89'0,"0"0"-49"15,0 0 27-15,0 0-16 16,0 0-35-16,0 0-16 15,52-27-7-15,-13 52 3 0,4 13-2 16,-5 5 0-16,-7 3 5 16,-6-3-3-16,-5-3 3 15,1-9 1-15,-4-8 0 16,2-7 3-16,-3-7 4 16,2-9 2-16,6 0 1 15,9-9 3-15,8-16 0 16,5-12-5-16,1-7-3 15,-3-9-5-15,-5-4-20 16,-9 6-62-16,-11 11-38 16,-14 16 1-16,-5 14 4 15,-13 10-170-15</inkml:trace>
  <inkml:trace contextRef="#ctx0" brushRef="#br0" timeOffset="50942.99">23446 6985 556 0,'0'0'297'0,"0"0"-245"15,0 0-52-15,0 0-6 16,0 0 6-16,-29 118 52 15,17-53-6-15,0 9-10 0,-3 6-15 16,2 1-2-16,0-6 2 16,2-11-11-16,2-14 7 15,0-11-3-15,2-13-5 16,2-8-6-16,1-11 1 16,1-3 0-16,1-4 2 15,-1 0-4-15,0 0-2 16,-1 0-10-16,1 0-58 15,3 0-133-15,0-12-484 16</inkml:trace>
  <inkml:trace contextRef="#ctx0" brushRef="#br0" timeOffset="51259.14">24066 7174 1035 0,'0'0'116'0,"0"0"-109"15,0 0 9-15,0 0-4 0,0 0-4 16,118-15-8-16,-67 7 5 16,-3 3-5-16,-2 1-4 15,-10 4-63-15,-13 0-43 16,-15 0-125-16,-8 8-287 16</inkml:trace>
  <inkml:trace contextRef="#ctx0" brushRef="#br0" timeOffset="51424.7">24123 7415 679 0,'0'0'109'15,"0"0"-91"-15,0 0 67 0,0 0 40 16,0 0-55-16,0 0-26 16,104-2-32-16,-40-16-12 15,5 1-20-15,0-3-49 16,-11-2-184-16</inkml:trace>
  <inkml:trace contextRef="#ctx0" brushRef="#br0" timeOffset="51708.94">24943 7042 854 0,'0'0'201'0,"0"0"-192"0,0 0-9 16,0 0-16-16,0 80 16 15,-4-21 14-15,-6 4 3 16,1-1-5-16,-2 0 3 16,3-6-4-16,-2-11-3 15,3-10-3-15,-1-10-5 16,2-9 1-16,-1-8-2 15,2-4-12-15,2-4-80 16,0-1-67-16,3-20-145 16</inkml:trace>
  <inkml:trace contextRef="#ctx0" brushRef="#br0" timeOffset="51942.32">24952 7085 884 0,'0'0'174'16,"0"0"-133"-16,0 0 4 15,0 0 0-15,0 0-27 16,84-38-17-16,-38 27-1 16,6 3 1-16,-3 0-2 15,-7 2 1-15,-9 2-5 16,-11 1-54-16,-9 3-52 15,-13 0-66-15,-5 9-171 0</inkml:trace>
  <inkml:trace contextRef="#ctx0" brushRef="#br0" timeOffset="52152.45">24826 7358 580 0,'0'0'167'15,"0"0"-112"-15,0 0 24 16,0 0 53-16,0 0-46 16,0 0-38-16,107-16-28 15,-65 2-14-15,-3 2-6 0,-11 5-4 16,-10 3-51-16,-12 4-54 16,-6 0-119-16,-2 3-336 15</inkml:trace>
  <inkml:trace contextRef="#ctx0" brushRef="#br0" timeOffset="52331.58">24741 7656 637 0,'0'0'141'16,"0"0"-46"-16,0 0 21 16,0 0-26-16,0 0-15 15,0 0-16-15,20 38-15 16,28-44-28-16,13-7-16 0,8-8 0 15,-2-2-66 1,-6-2-104-16,-3-1-404 0</inkml:trace>
  <inkml:trace contextRef="#ctx0" brushRef="#br0" timeOffset="52809.3">25582 7281 29 0,'0'0'972'15,"0"0"-918"-15,0 0 41 16,0 0 5-16,0 0-41 16,21-81-34-16,7 67-25 15,4 5-7-15,2 9 0 16,-1 0 0-16,-6 23-8 16,-5 15 8-16,-6 8 2 15,-8 5 3-15,-4-4 0 16,2-4 2-16,0-11 7 15,6-9 0-15,0-7 23 0,3-6-2 16,4-6 9-16,10-4-5 16,8 0-3-16,11-16 3 15,5-9-23-15,0-8-4 16,2-6-5-16,-6-6-11 16,-10-2-29-16,-8 5-21 15,-12 8-16-15,-13 8-6 16,-6 5-45-16,-6 8-51 15,-20 3-206-15</inkml:trace>
  <inkml:trace contextRef="#ctx0" brushRef="#br0" timeOffset="53149.39">25985 7140 336 0,'0'0'525'0,"0"0"-420"15,0 0-20-15,0 0-17 16,0 0-32-16,0 0-36 16,-20 79 6-16,4-6 8 15,-8 10 21-15,-4 1-14 16,-1-5-14-16,1-13-7 16,7-9 0-16,5-14 0 15,4-11 0-15,7-11 1 16,1-9-1-16,4-7 0 0,0-4 0 15,0-1 4 1,0 0 7-16,0 0-1 0,0 0-5 16,0 0-5-16,0 0-4 15,0 0-14-15,0 0-2 16,0 0-31-16,0 0-52 16,0 0-126-16,-12-1-467 15</inkml:trace>
  <inkml:trace contextRef="#ctx0" brushRef="#br0" timeOffset="55055">22067 7703 547 0,'0'0'109'16,"0"0"-93"-16,0 0-2 16,0 0 38-16,0 0 34 15,0 0-16-15,0 0-19 16,0 3-6-16,0-3-8 16,0 0-11-16,0 1-19 15,0-1-7-15,0 0 0 16,0 1 4-16,6 2-2 15,9 2-1-15,9 1-1 16,8 2 0-16,6-2 0 0,5 2 2 16,2-1-1-16,2-1 2 15,0 0-2-15,-1-1-1 16,-4-2 0-16,-3 0 4 16,-3-2-4-16,-1 1 1 15,-2-2 2-15,0 1-3 16,-2-1 3-16,0 0 2 15,-2 0-1-15,-5 0 3 16,-5 0-2-16,-7 0 6 16,-5 0-9-16,-5 0 0 15,-2 0 3-15,0 0-2 16,0 0-1-16,0 0-2 16,0 0-4-16,-15 0-10 0,-8 0-28 15,-6 0-89-15,-7 1-30 16,3-1-49-16,1 0-259 15</inkml:trace>
  <inkml:trace contextRef="#ctx0" brushRef="#br0" timeOffset="55475.23">22041 7788 428 0,'0'0'237'16,"0"0"-180"-16,0 0-43 16,0 0 19-16,0 0 28 15,0 0-3-15,-1 3-5 16,11-3-11-16,13 1-20 16,5 1-12-16,11 1 9 15,9 2-5-15,9 0 4 16,4 1 1-16,3 0-5 15,-4 1-6-15,-5-1-8 16,-8 3 2-16,-6-1-2 16,-7-1 4-16,-7 0-4 15,-8-4 0-15,-8-1 1 16,-7-2-1-16,-2 0 1 0,-2 1 0 16,1-1 3-1,1 0 9-15,1 0 2 0,1 0 0 16,0 0 2-16,1 0 0 15,-5 0-12-15,0 0-4 16,0 0-1-16,0-2-34 16,0-16-77-16,-13-13-298 15</inkml:trace>
  <inkml:trace contextRef="#ctx0" brushRef="#br0" timeOffset="57949.24">24730 7932 460 0,'0'0'177'0,"0"0"-158"16,0 0-17-16,0 0 22 15,0 0 43-15,0 0 0 16,0 3-15-16,0-3-9 16,0 0-9-16,0 1-4 15,0-1-9-15,0 0-5 16,0 0-1-16,0 0-13 16,12 4 4-16,10 0 5 15,11 1-4-15,12-1 6 16,4-1 0-16,5-2-10 0,1 0 1 15,-4 1 1 1,-4-2 9-16,-8 0-14 0,-7 0 1 16,-8 0 2-16,-7 0 0 15,-6 0-2-15,-5 0 0 16,-5 0-1-16,-1 0 1 16,0 0 3-16,0 0-4 15,0 0 0-15,0 0-2 16,0 0-24-16,0 0-33 15,-6 0-80-15,-11 0-59 16,-8 0-113-16</inkml:trace>
  <inkml:trace contextRef="#ctx0" brushRef="#br0" timeOffset="58369.12">24682 7997 391 0,'0'0'257'16,"0"0"-219"-16,0 0-38 16,0 0 11-16,0 0 36 15,0 0 9-15,0 2-6 16,0 0-10-16,11-2-12 15,8 5-15-15,14 0 16 0,13-1-5 16,9-3 1-16,9 1-13 16,1-2 2-16,-1 1-3 15,-11 1 2-15,-12-1-4 16,-14-1-4-16,-14 2-3 16,-6-2-3-16,-5 0 2 15,-2 1 0-15,0-1 2 16,0 0 4-16,0 0 3 15,0 0-1-15,0 0-3 16,0 0-1-16,0 0-4 16,0 0-1-16,0 0 0 15,0 1-35-15,-9 2-110 16,-7-1-107-16</inkml:trace>
  <inkml:trace contextRef="#ctx0" brushRef="#br0" timeOffset="70490.42">10995 10596 365 0,'0'0'128'16,"0"0"-65"-16,0 0-40 16,0 0 25-16,0 0 14 15,0 0-3-15,0 0-16 16,0 0 23-16,-39-58 4 16,39 57-33-16,0 1-8 15,0 0 2-15,0 0-18 16,0 0-7-16,0 0-4 0,0 0-2 15,0 0 2-15,0 0 1 16,0 0-1-16,0 0-2 16,0 0 0-16,3 0 1 15,9 0 4-15,9 0-5 16,6-4 1-16,4 3-1 16,4 0 2-16,1-1-1 15,-1 2 1-15,0 0-1 16,-1 0-1-16,0 0 1 15,0 0-1-15,2 0 0 0,0 0 0 16,2 0 1 0,5-1 0-16,2-3-1 0,4-1 0 15,0 3 2-15,3-3 1 16,0 2-3-16,-4 1 0 16,0 2 0-16,-2 0-1 15,-1 0 1-15,-3 0 0 16,-3 1 1-16,-1 4-1 15,-4 1-3-15,2-1 2 16,3-1 1-16,3-1 0 16,6-3-3-16,4 0 3 15,3 0 0-15,2 0 0 16,4-5 1-16,0-2-1 16,-1 1 0-16,3 0 3 15,-4 0-3-15,1 5 1 0,-3 0-1 16,-5 1 1-16,-6 0-1 15,-1 0 0-15,-2 0 1 16,-1 2 1-16,1 3-4 16,5-2 2-16,1 0 0 15,3-2 1-15,2-1-1 16,-2 0-1-16,-3 0 0 16,-7 0 2-16,-4 0-2 15,-7-1 4-15,-3-2-2 16,-2 1 5-16,-6 2 3 15,0-1 2-15,2 1 2 16,0 0 1-16,2 0-4 0,-1 0-3 16,1 0-4-16,-4 0-1 15,-4 0-2-15,-5 0 3 16,-5 0-1-16,-1 0-2 16,-2 0 8-16,1 0-1 15,3 0-1-15,6 0 0 16,7 0 1-16,6 0-2 15,7 0-3-15,4 0-1 16,-1 0 3-16,-5 0-4 16,-6 0 0-16,-9 0 0 15,-9 0 0-15,-3 0 0 16,-4 0 0-16,0 0 0 16,0 0 11-16,0 0 2 15,0 0 5-15,0 0-2 16,0 0-1-16,0 0-3 0,0 0-3 15,0 0 2-15,0 0-2 16,0 0-5-16,0 0-4 16,0 0-6-16,-7 0-46 15,-10-3-68-15,-9-12-265 16</inkml:trace>
  <inkml:trace contextRef="#ctx0" brushRef="#br0" timeOffset="80771.89">15026 7370 495 0,'0'0'85'0,"0"0"-75"16,0 0 4-16,0 0 4 15,-80-69-10-15,75 53 6 16,4-1 21-16,1 2-8 16,0 0 3-16,0 6 2 15,0 2-3-15,0 2-1 16,0 4-1-16,0 1 15 15,0 0 4-15,-3 0-13 16,1 0-25-16,-1 0-6 16,-1 0-1-16,-2 0 0 15,-3 0 7-15,2 0-8 16,-1 0 1-16,-1 0 3 16,-4 0 1-16,-6 0-4 0,-3 0 1 15,-6-7-2-15,-3-3 0 16,-4 0 1-16,-5-2-2 15,0 3 1-15,-4 0-8 16,-3 1 7-16,-1 3-3 16,-4 0 4-16,0 0-6 15,2 3 6-15,1-3 2 16,6 0-2-16,1 0-4 16,6 2 4-16,2 1 0 15,0 1 4-15,-2 1-8 16,-3 0 4-16,0 0 0 15,4 0 0-15,-1 0 1 0,1 0 0 16,2 0-2 0,1 0 1-16,-1 0-1 0,4 0 2 15,1 0-1-15,1 0 0 16,2 0 0-16,1 0 0 16,-1-2 1-16,-2 0-1 15,-2 0 4-15,-9-1-9 16,2 2-1-16,-4 1-4 15,-5 0 1-15,0 0 1 16,-2 0 5-16,-3 4 1 16,-2 5-4-16,0 1 3 15,7-2 5-15,-1-2-6 16,4-2 6-16,5 2-5 0,-1 1 6 16,4-1-4-1,0 5 1-15,3-3 0 0,2 2 1 16,5 1-1-16,3-1-4 15,4 2 2-15,0 1 1 16,1 1-3-16,1 1 1 16,-3 2 3-16,1-2-5 15,0-3 5-15,0 3-5 16,-4 1 5-16,-3 2 0 16,-1 0-2-16,-3 3 2 15,2-3 0-15,-1 0 0 16,2 1 0-16,1 1 0 0,5 0 0 15,-1 2-1-15,4 1 1 16,1 3 0-16,4 1-5 16,-2 3 5-16,1-1 0 15,-1-2 0-15,2-1 0 16,-1-2 1-16,1 2-1 16,0-2 0-16,-1 1 1 15,3 2-1-15,0 0 0 16,-1-1 1-16,-1 1-3 15,4-1 4-15,-1 4-4 16,1-2 2-16,3 2 0 16,-1 2 0-16,1-2 0 15,-1 5 0-15,5 1-1 16,0-2 0-16,0 0 1 16,0-3 0-16,0-5 2 0,0 2-2 15,5-5-1-15,-1 0 1 16,4 0 2-16,0-2-2 15,1 1 0-15,2 0 0 16,-1 2 0-16,-1-1 1 16,0 4 0-16,0-2-1 15,0 1 0-15,-3 1 0 16,0-1 1-16,0-2-1 16,1-1 0-16,1 1 0 15,-1-2 0-15,1 1 1 0,4 1-1 16,-3-4-1-1,3 2 0-15,1-2 1 0,-1 0 0 16,3-1 0-16,-2 0-3 16,2 2 3-16,0-2 2 15,1 2 0-15,1-1-2 16,1-1 1-16,-3 0-1 16,4-2-4-16,-4 2 4 15,0-1 0-15,4 2-1 16,-2 1 0-16,4 1 1 15,0-3-7-15,1 1 5 16,3 1-10-16,2-3 6 16,-2-1-6-16,2-2 3 15,-1 0 7-15,1-1-3 16,-2 0 5-16,0 0 1 0,-1 0-1 16,-1 1-1-16,-1 2 1 15,0 2 0-15,-2-1 0 16,-1 1-4-16,0-1 1 15,-2-1-5-15,4-1 4 16,3 0 2-16,2-1 2 16,2 0 0-16,0-4 0 15,-1-1-4-15,-2-2 1 16,2 3 3-16,-2-3 0 16,-1 0 0-16,0 2 0 15,0-2 1-15,0-1 1 16,2 2-4-16,3-2 1 0,4 0 1 15,-1 2 1-15,6-5 0 16,-2 2-1-16,1-2 0 16,0-2 0-16,-3 2 0 15,2-2 0-15,-3 0 0 16,0-1 0-16,1-1 2 16,1 0 1-16,-4 0-3 15,2 0 2-15,5 0-2 16,-2 0 0-16,5 0 2 15,1 0 0-15,1-1 1 16,-1-3 3-16,-2 0-4 16,1 2 4-16,-2 1-6 15,0-2 2-15,1 3-1 16,-1-2-1-16,2-2-2 16,-4 3 2-16,1-5-1 0,-2 0 2 15,2 0-4-15,-1-1 6 16,6 0-4-16,-2-1 2 15,-1-2-2-15,4 0 0 16,-3 1 1-16,-4 0 1 16,-1 0-1-16,-2 2 1 15,-3 2-1-15,1 0 0 16,-5 3 0-16,1-3 0 16,4 1 1-16,1-2-1 15,2 1 0-15,2-2 4 0,2-2-2 16,-1 2-1-1,0 0-1-15,-4 1 1 0,-2 0 0 16,-2 3-1-16,-1-2 0 16,0-1 0-16,2 0-1 15,3-3 1-15,1 1 0 16,2 0 0-16,1-3 2 16,2 3-2-16,-2 0 0 15,-2-1-5-15,-1 1 6 16,-4-1-1-16,-3 4 0 15,-4-4 1-15,-3 2-1 16,2-3 0-16,-4 0 1 16,1-2 1-16,2-2 0 15,0-3-1-15,2 1 2 16,3-2 2-16,-2-1-5 0,4 4 1 16,-3 1 2-16,-2 0-1 15,-3 3-1-15,-4-1 3 16,-3-1 2-16,0 3 12 15,-2-2-2-15,3-2 5 16,-3-2-6-16,4-5-12 16,1-2 0-16,3 0 0 15,3 0 1-15,-2-2-4 16,4 2 1-16,-1 0 1 16,-5 2-2-16,-2-1 12 15,-6 2 2-15,-3-4 8 16,-3-1-5-16,-1-2-4 0,-1-3-5 15,0-1 5-15,3 0-2 16,-2 1-8-16,4 0 2 16,1-1-4-16,1 2 0 15,-2-1-1-15,-1-1 2 16,-4 3-4-16,0 1 2 16,-3 1 0-16,0-4 0 15,0-1-1-15,-7-2 1 16,-2 0 0-16,0-2 5 15,3 3-2-15,0 0-3 16,1 0 0-16,2 3 0 16,-1-1 5-16,1 5-8 15,-1 1 7-15,-1-1-3 16,2 1 3-16,0-1-1 16,0 0-3-16,0 0 1 15,0-2 0-15,-2-1 4 0,-2-3-4 16,3 2-1-16,-2 0 3 15,0 0-3-15,0 0 0 16,-3 1 0-16,1 1-1 16,-2 1 1-16,-2 4 6 15,-1-1 4-15,-2 4-10 16,-2 0 0-16,1 2 0 16,2 0 4-16,2 2-4 15,-1 0-9-15,1 1 4 16,0-3-1-16,-1 0 2 15,-2-2 4-15,-2-2-1 0,0-1 2 16,-2 1 0-16,-1 2-1 16,-1 1 0-16,1-1-2 15,0 2 2-15,-4 1-3 16,1 0 2-16,-1 2 0 16,-2 1 0-16,-3 1-1 15,-2 1 2-15,-2 2-9 16,2-2 7-16,-1 3 2 15,3 1-1-15,-3-1 1 16,2 1-1-16,-2 0 1 16,-1-2-1-16,1 3 1 15,-1-4 0-15,2 2 1 16,-2-1-1-16,-4 2-1 16,3 0-3-16,0 2-5 0,-1 1 7 15,4-1-1-15,-3 3 3 16,2 0 0-16,1 1-1 15,3-2 1-15,2 1 0 16,3 0 2-16,1 0-2 16,0 0 0-16,-2 2 0 15,-4 0 0-15,4 0-1 16,-9 0 0-16,1 4 0 16,-4 3 0-16,1 3-2 15,-1-1 2-15,2 1 1 16,1-2 0-16,0-2 1 0,2 1-3 15,3-5 3 1,-1 1-2-16,3 2-2 0,5-5 3 16,4 2 0-16,2 2 0 15,6-3 0-15,5 0 0 16,-1 1 0-16,5-2-1 16,0 0 0-16,0 0-1 15,0 0 1-15,-1 2-1 16,1-2 0-16,0 0-2 15,0 1 4-15,0-1 0 16,0 0-1-16,0 0 0 16,0 0 1-16,0 2 1 15,0-2 0-15,0 0-1 16,0 0-2-16,0 1 1 0,0 6 0 16,0 3-36-16,1-9-150 15</inkml:trace>
  <inkml:trace contextRef="#ctx0" brushRef="#br0" timeOffset="84572.77">18491 7388 798 0,'0'0'13'16,"0"0"-12"-16,0 0-1 15,0 0 7-15,0 0-6 0,0 0 10 16,0 0 14-16,-34-56-9 16,29 52-5-16,2 1-4 15,-2-1 3-15,-1-1-10 16,-5 2 5-16,-6-2-5 16,-7 2-3-16,-6 3 3 15,-2 0-3-15,-3 0-2 16,1 0 4-16,2 3 1 15,4 0 1-15,1 1-1 16,5 0-3-16,1 1 3 16,-1-1 2-16,-1 3-1 15,-3 0-2-15,-1 3 0 0,-3 1 1 16,-1 4 0-16,1-1-1 16,-1 1 0-1,1 2-1-15,4-2 2 0,1-1 1 16,2-1-1-16,4-1-1 15,3-2-1-15,-1 3 2 16,2-1 0-16,1-1 0 16,0-2 0-16,-1 0 3 15,3 2-3-15,-2-1 0 16,0 2 1-16,-3 1-1 16,-4 3 0-16,-1 2 1 15,-5 3-1-15,1-1 0 16,0 2 0-16,0-1 0 0,3-3 0 15,4 1 1-15,0-1 0 16,2-1-1-16,1-1 7 16,0 3-4-16,4-1 3 15,-2 4-5-15,1 0 1 16,1 6 3-16,-1-1-5 16,4 4 1-16,1 1 0 15,3-1-1-15,0 1-2 16,2 0 2-16,-1 1 5 15,1-1-5-15,1-1 0 16,-1 1 2-16,2-1-4 16,-1 1 2-16,2 1-1 15,0-2 2-15,0 4 2 16,8-3 0-16,2 1-3 0,0-2 0 16,3-4-1-16,-3 0 1 15,2-1 0-15,0-1 0 16,1-1 1-16,-1 2-1 15,0-1 0-15,0 0 1 16,2 1-1-16,0-2 0 16,3-2 0-16,2-2 1 15,1-2-1-15,2-2 0 16,0-2 1-16,4 0-1 16,-4 2 0-16,2 1 1 15,0 1-1-15,-2 2 1 16,1 0 1-16,-1 0-2 15,2-1 0-15,3 0 0 0,2-5 2 16,4-3-2-16,3-1 3 16,0-5 2-16,2 1 6 15,-3-2-4-15,-2 1 0 16,0-1-7-16,-1 0 1 16,4 0 1-16,3-4-2 15,6 0 1-15,1 0 3 16,3 0-2-16,-1 0 0 15,3-10 1-15,-3 0 10 16,2-3-5-16,-1-2 4 16,0 0-10-16,-2-3 5 15,-4 0 1-15,0 0 2 0,-2-1-7 16,-2 0 0-16,-2-1 0 16,3-4-1-16,-2 3 1 15,-3-3-3-15,0 1 1 16,-1-2 6-16,-1 0-6 15,-2-6 7-15,1 1-8 16,-4-4 2-16,-3-2 0 16,-1 2-2-16,-3-5 6 15,0 2-3-15,0 0-3 16,-1 1 2-16,0 0 2 16,-2 3-3-16,-3-3-1 15,-2-2 2-15,-2-4 5 16,-4-3 3-16,-1 0-8 0,-6 3 7 15,0 4-6-15,0 6 1 16,-3 4 8-16,-1 1-1 16,-2 4-1-16,1-1-5 15,-1-2-1-15,-1 0-1 16,-2 0-3-16,1-1 0 16,1 2 2-16,-2-2-2 15,0 0 0-15,0 0 5 16,-3 2-5-16,-1 0-1 15,1 4 1-15,-1 1 0 16,0 1 0-16,-1 3 0 16,-1 0 0-16,-3-3-1 15,0 1 1-15,-2 1 0 16,1 2 1-16,4 0-1 0,-1 3 0 16,-1 1-1-16,-4-2 1 15,-2 0 0-15,-5-1 0 16,-3 0-2-16,-3 0 2 15,0 1 0-15,1 0 0 16,5 2-5-16,1 0 7 16,4 2-3-16,1 1 1 15,1 0 0-15,5 2 0 16,-1-1 1-16,4 1-1 16,-2 1 2-16,0 0-4 15,-4-2 2-15,2 3 0 16,-4 1 3-16,-1 2-3 15,1-1-1-15,-4 2-3 0,1 0 2 16,2 0 1-16,3 0-1 16,5 0 3-16,-2 0-2 15,5 0 1-15,0 0-1 16,2 0 1-16,5 0 0 16,-5 0 0-16,6 0-1 15,0 0 1-15,-2 0-5 16,4 2-13-16,-4 8-63 15,2 7-31-15,0 0-37 16,-2-3-476-16</inkml:trace>
  <inkml:trace contextRef="#ctx0" brushRef="#br0" timeOffset="85232.43">17451 9303 692 0,'0'0'88'0,"0"0"-26"15,0 0 1-15,0 0-17 16,0 0 8-16,0 0-26 16,0 0-28-16,6-15-5 15,-5 53-10-15,-1 18 15 16,0 11 14-16,0 6-3 16,0 0-8-16,0-4 1 15,0-8-2-15,0-14 1 16,-3-12-3-16,0-11 1 15,2-10-1-15,-1-5 0 0,2-8 0 16,-1 0-3-16,-3-1-18 16,1-7-40-16,-2-21-80 15,0-7-495-15</inkml:trace>
  <inkml:trace contextRef="#ctx0" brushRef="#br0" timeOffset="85512.68">17421 9278 771 0,'0'0'130'0,"0"0"-104"15,0 0-21-15,0 0-2 0,0 0 22 16,82-21 23-16,-37 11-3 15,4 0-19-15,-1-1-7 16,-8 5-4-16,-7 0-15 16,-8 4 1-16,-7 2-4 15,-10 0-13-15,-8 0-38 16,0 0-76-16,-5 1-65 16,-16 10-52-16</inkml:trace>
  <inkml:trace contextRef="#ctx0" brushRef="#br0" timeOffset="85763.01">17391 9549 781 0,'0'0'93'0,"0"0"-76"15,0 0 19-15,0 0 28 16,0 0-3-16,0 0-23 15,51-7-21-15,-14-3-5 16,0 2-4-16,-2-1-7 16,-7 5 1-16,-4-1-4 0,-6 0 0 15,1 5-26-15,-5 0-53 16,-4 0-93-16,-9 0-66 16</inkml:trace>
  <inkml:trace contextRef="#ctx0" brushRef="#br0" timeOffset="85999.38">17454 9812 45 0,'0'0'625'0,"0"0"-559"15,0 0-41-15,0 0 24 16,0 0 9-16,0 0-6 15,29 37 12-15,3-35-6 0,11-2-19 16,6 0-23-16,2 0-9 16,-6-6-6-16,-6 0-1 15,-8 1-52-15,-7-1-109 16,-7-3-184-16</inkml:trace>
  <inkml:trace contextRef="#ctx0" brushRef="#br0" timeOffset="98234.66">9011 10349 267 0,'0'0'4'0,"98"-69"-4"15,-1 27-35-15</inkml:trace>
</inkml:ink>
</file>

<file path=ppt/ink/ink2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10-30T07:21:41.637"/>
    </inkml:context>
    <inkml:brush xml:id="br0">
      <inkml:brushProperty name="width" value="0.05292" units="cm"/>
      <inkml:brushProperty name="height" value="0.05292" units="cm"/>
      <inkml:brushProperty name="color" value="#FF0000"/>
    </inkml:brush>
  </inkml:definitions>
  <inkml:trace contextRef="#ctx0" brushRef="#br0">18392 16152 30 0,'0'0'0'0</inkml:trace>
  <inkml:trace contextRef="#ctx0" brushRef="#br0" timeOffset="4128.92">20682 12426 422 0,'0'0'12'0,"-15"-76"36"15,11 45-22-15,-2-1-25 0,0 2 22 16,-1-5-19-16,1-3 6 16,0-2 5-16,0 0 14 15,-2 2 18 1,1 6-17-16,-2 5-27 0,1 6-3 16,-2 5-4-16,2 6-5 15,-1 0 2-15,0 3 5 16,-1 1 2-16,0 0 1 15,-5 4-1-15,-5 2-3 16,-8 2 2-16,-8 17-1 16,-8 7 2-16,-5 5-6 15,0 1 8-15,-1-2-4 16,5-1 2-16,1 4-2 16,3 1 2-16,2 4-1 15,3 6 2-15,0 8-2 0,-2 5 1 16,-3 5 0-16,-1 5-2 15,-5 6 0-15,2 6 1 16,-3 3 1-16,2 5 0 16,1 1 0-16,2 5 0 15,2 1 0-15,5-1 0 16,3-7 0-16,6-3 0 16,6-3 0-16,3-3 0 15,4 1 2-15,3 3-4 16,-1 3-2-16,-1 0 3 15,-1 3 1-15,-2-2 1 16,1 6 5-16,-2 6-5 0,1 6 2 16,4-2-2-1,0-1-1-15,6-2 2 0,6-6-3 16,0 1 2-16,0-1-1 16,9 4 1-16,7-1 3 15,1-1-4-15,1 1 0 16,-2-1 1-16,2 0 0 15,3-1 4-15,3-1 2 16,4-2-7-16,4-3 1 16,3-2 1-16,-1 3 3 15,-2-3 0-15,-1-2-4 16,-4-3-1-16,-1-10 14 16,0-1-13-16,6-2 12 15,4-4 0-15,7-1-9 0,3 0-3 16,2 1 13-16,-2 0-11 15,2-1 1-15,-3 1-2 16,1-6 2-16,0 2-3 16,3-7-2-16,2 0 1 15,0-2-5-15,1-2 5 16,0-2 1-16,-4-4 3 16,-1-5-4-16,3 1 1 15,8-3-1-15,8 0 10 16,2 2-7-16,1 1 3 15,-7 4-6-15,-2 0 5 16,0 1-1-16,-2 1-1 16,1-3-3-16,1-3 2 0,-1-2 5 15,2 0-6-15,4-6 6 16,5-1 0-16,7 0 5 16,8-5-7-16,3-4 0 15,4 0-1-15,8-2-3 16,6-3 9-16,1 1-9 15,4-2 12-15,-5 3-5 16,-1-4-8-16,-3 3 7 16,-3 1-4-16,-1 0-2 15,1-1-1-15,0 0 0 16,3-3 0-16,3 3 0 16,3-1 2-16,4 1 1 15,2-2-1-15,-3 2-2 0,0-4-6 16,1 2 6-16,-3 1 2 15,-5-1 3-15,-4 0-4 16,-4-3 0-16,-2-1 10 16,0 1-3-16,4-1-6 15,2 1 9-15,3-3-11 16,4 0 1-16,4-1 2 16,7-7 0-16,3 0-3 15,2 0 0-15,-2 0 0 16,-2 0 0-16,-2-4 9 15,-4-1-8-15,-1 4 0 16,-6-2 4-16,-2 0-4 0,-3 0-1 16,-1-1 0-16,1 0 1 15,-1 2 5-15,1-2 0 16,4 2 1-16,1-1-7 16,4-1 5-16,1-1 4 15,0 3-8-15,-3-6-1 16,-4 2 0-16,-2-3 2 15,-2-1-2-15,1 2 2 16,2-2 3-16,-4 0-4 16,-2-3-1-16,-3 1 1 15,-2-2-1-15,1-2 5 16,-2 3 6-16,0 0 6 16,-2 0-11-16,2 0-1 0,2 0-1 15,1-1-4 1,0-1 3-16,-5-3-3 0,-1 0 0 15,-3 0 1-15,-3-3 2 16,2-1-2-16,-1 1-2 16,4 1 5-16,-2-2-8 15,-5 1 4-15,-6-2 0 16,-9-1 0-16,-2-1 3 16,2-4-2-16,-2-2 1 15,1-1-2-15,-3-2 1 16,-3-4 0-16,4-3 0 15,-1-2 5-15,1-6-6 0,7-1 0 16,1-1 0-16,1-4 0 16,-2 3 1-16,-1-4-1 15,-6-5-1-15,-2-2 1 16,-5 1-6-16,-8-1-2 16,-7 1-9-16,-2-3 17 15,1-3-7-15,6-3 6 16,9 0 2-16,3-4-2 15,2 0-3-15,-1-1 2 16,-3 1 2-16,-5 1-4 16,-3-1 4-16,-5-2-7 15,-1-6 4-15,0-4 3 16,1-5 0-16,0 2 5 0,3 2-8 16,-2 1 6-16,3 0-4 15,-1 1 1-15,1-1-8 16,4-5 0-16,-4 2 0 15,-3-1 7-15,-4 1-3 16,-8 4 0-16,-10 0-12 16,-5 7 13-16,-8 4-1 15,-5 5-1-15,-3-1 5 16,0 0 4-16,0 2-4 16,-3 0 0-16,-5 0 1 15,0-2 1-15,0-1-4 16,-1 1 1-16,-2-4-12 15,-3-2 11-15,-3-1-8 16,-7-6 3-16,-5 4 0 0,-6 1 3 16,-3 3 0-16,-3 5-10 15,1-1 10-15,-5 0 4 16,-1 1 4-16,-2-1-4 16,0 0 0-16,-1-1-2 15,0 2 0-15,-5 7 2 16,-2 3 2-16,-6 8-2 15,-3-1 0-15,-6 2-5 16,-7-3 2-16,-6-1 2 16,-5 5 1-16,-7 0 0 15,-2 0 3-15,1 0-3 16,3-3 0-16,3 1 0 16,-3 0-1-16,-4 3-3 0,-3 2 3 15,-2 3 1 1,2 1 3-16,1 3-3 0,-1 1 0 15,0 3 0-15,-5-3 3 16,-7 0-3-16,-5 2 1 16,-4 1-4-16,1 6 3 15,0 7 0-15,4 7 1 16,9 3-1-16,5 5-4 16,5-2 4-16,2 2 0 15,-4-2 2-15,-3-2-1 16,-7-4 0-16,-6-4-1 15,-8-2 0-15,-6-2-1 0,-8 3 1 16,0 0-1 0,3 4 1-16,4-1 0 0,0 5 0 15,3-3 1-15,-1-2-2 16,-1 2 2-16,3-5-6 16,1 1 7-16,-4-3-2 15,3 2 3-15,-4 3-3 16,-9-2 0-16,-5 1 1 15,-4 0 4-15,-5-2-10 16,3 1 10-16,5-2-8 16,6 2 6-16,7 1 2 15,9 0 1-15,1 3-2 16,-3 3-1-16,1 2-3 16,-8 1 0-16,2 3 1 15,-3 2-1-15,1 0 0 0,6 2 2 16,4-1-1-16,12 4-1 15,5 1-5-15,4 0 5 16,7 0 0-16,1 0 4 16,1 1-8-16,-1 6 8 15,0-3-8-15,-4 0 8 16,-1 0-9-16,4-2 5 16,1 0 0-16,6 0 3 15,6 0-3-15,7 1 0 16,4 4-1-16,0 0 1 15,1 4 0-15,0 0 1 16,-1 5 3-16,2 0-4 16,-3 2-2-16,-4 2 2 0,-3 5-2 15,-4 1 2-15,2 1 0 16,3 3-1-16,1 1 1 16,2 4 0-16,-1-1-1 15,2 4-1-15,0-5 0 16,-2 0 2-16,3-5 2 15,-1-3 0-15,2-2-3 16,2-1 1-16,6 0-5 16,6-1 5-16,5-2 3 15,8 0-2-15,4-2-2 16,5-1 1-16,3-4-5 16,0-1 5-16,-2-1 5 0,-3 0-5 15,-3-1 0 1,0-2 2-16,4 4-2 0,2-2 0 15,7 1-1-15,9-4 1 16,7 0 0-16,2-1-1 16,4 1 1-16,0 2-1 15,-1 1-4-15,3 1 1 16,-5 1 3-16,3 2 1 16,0-3 0-16,-1 0 0 15,0-4 0-15,2-3 0 16,2 0-1-16,1-3 2 15,2 0 0-15,0 0 1 0,0 0-1 16,0 0-1 0,0 0-3-16,0 0-4 0,0 0 7 15,0 0 8-15,0 0-4 16,2 0 8-16,-2 0-11 16,2 0-1-16,-1 0-1 15,-1 0-3-15,2 0-5 16,-2 2 8-16,0-2-1 15,1 0 0-15,-1 1-2 16,0-1-1-16,2 1-5 16,-2-1 1-16,0 0 9 15,0 2 0-15,0-2 1 0,0 0-1 16,0 3-4-16,0 0 3 16,5 7-3-1,1 2 4-15,3 10-4 0,0 3 4 16,0 6-2-16,-3 2-7 15,-6 0-1-15,0 1 6 16,0 0 3-16,0-5-1 16,-5 0-2-16,-5-2 3 15,1-5 0-15,0 0 0 16,-1-6 1-16,1-1 0 16,0-1-1-16,3-2 1 15,-3 2-1-15,2-2 1 16,1-1 0-16,0 2 0 15,1 1-1-15,1 1 1 16,-1 1 0-16,2 3 0 16,0 1-2-16,0 3 1 15,2 1 1-15,1-2-2 0,0 0 5 16,0-9-6-16,0-5-5 16,0-5-7-16,0-3 15 15,0 0 3-15,0 0 2 16,0 0 8-16,0 0-13 15,0 3-2-15,7-3-293 16</inkml:trace>
</inkml:ink>
</file>

<file path=ppt/ink/ink2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10-30T07:16:15.809"/>
    </inkml:context>
    <inkml:brush xml:id="br0">
      <inkml:brushProperty name="width" value="0.05292" units="cm"/>
      <inkml:brushProperty name="height" value="0.05292" units="cm"/>
      <inkml:brushProperty name="color" value="#FF0000"/>
    </inkml:brush>
  </inkml:definitions>
  <inkml:trace contextRef="#ctx0" brushRef="#br0">4073 1386 296 0,'0'0'134'16,"0"0"-84"-16,0 0-21 15,0 0-29-15,0 0-7 16,0 0 7-16,0 0 9 15,-84-10 26-15,69 7 7 0,3 0-23 16,2 0-16-16,1 0-6 16,3 1-56-16,3-4-110 15,3-1-157-15</inkml:trace>
  <inkml:trace contextRef="#ctx0" brushRef="#br0" timeOffset="468.33">3940 1313 80 0,'0'0'278'15,"0"0"-135"-15,0 0-30 16,0 0-24-16,0 0 22 15,1-74-50-15,-1 59-1 16,0 5 14-16,0 4 2 16,0 3-6-16,0 3 0 0,0 0-30 15,0 8-40 1,0 25-11-16,3 15 4 0,3 15 7 16,3 5 0-16,9-5 1 15,3-6-4-15,7-13-2 16,-1-12 4-16,0-14-1 15,-6-12-1-15,-2-6 1 16,-5 0 2-16,-4-12 0 16,4-15 9-16,-4-15-9 15,0-2 0-15,-2 4-7 16,-2 11 6-16,0 14-2 16,3 12 1-16,3 3-14 15,7 3-32-15,12 13 48 16,4 2-2-16,2 0 4 15,-1-5-2-15,0-3 1 0,0-4 2 16,-8-6 4-16,-3 0 0 16,-7 0-2-16,-6-3 10 15,-3-10 13-15,-2-5 8 16,-4-10 5-16,-3-11-15 16,0-6-16-16,-1-6-9 15,-12 2-1-15,2 7 8 16,2 11-16-16,2 10 0 15,4 11-35-15,3 3-62 16,0 4-80-16,3 0-237 16</inkml:trace>
  <inkml:trace contextRef="#ctx0" brushRef="#br0" timeOffset="1300.63">4755 1051 641 0,'0'0'247'0,"0"0"-166"16,0 0-32-16,0 0-21 16,0 0-28-16,-2 103 0 15,-7-27 51-15,-2 3-15 16,0 0-20-16,3-5 13 16,2-9-20-16,3-12-4 15,0-14 6-15,3-14-2 16,0-12-4-16,-3-7 5 0,3-6-1 15,0 0 2 1,0 0 32-16,0-18 15 0,3-17 0 16,15-12-53-16,6-3-5 15,6 11-9-15,3 18 9 16,-2 19-9-16,3 2 0 16,4 11 5-16,2 11 2 15,-1 2-2-15,-5 5 4 16,-4-5 0-16,-3-6 3 15,-5-3-4-15,-4-8 3 16,-3-4-1-16,-5-1 3 16,-4-2-6-16,-4 0 2 0,1-7-5 15,-3-23 2 1,0-9-9-16,0-3-35 0,-5 9 22 16,-4 14 14-16,2 12 11 15,1 7-3-15,-3 0 1 16,-3 20-8-16,0 13 5 15,0 6 3-15,6 4 3 16,6-3-4-16,0-7 3 16,3-7 0-16,11-7 1 15,2-6 0-15,-1-6-1 16,4-2 5-16,-1-4-4 16,5-1 1-16,2-6 4 15,6-16 2-15,4-5 3 0,-1 1-7 16,-7 3-1-16,-3 10-3 15,-10 8-2-15,-3 5-1 16,1 13-23-16,1 9 8 16,-4 8 18-16,-1-4-2 15,2-3 2-15,-7-3-1 16,5-8 2-16,-5-6 0 16,-2-3 0-16,1-3 0 15,1 0 3-15,0 0 5 16,8-15 1-16,9-15 6 15,10-8-9-15,11-7-6 16,6-2 10-16,0 11-3 16,-3 10 14-16,-10 13-5 15,-10 13-11-15,-3 0-6 0,-11 5-8 16,1 16 3-16,-4 8 0 16,-4 7-2-16,-3 3-70 15,0-5-124-15,-10-12-534 16</inkml:trace>
  <inkml:trace contextRef="#ctx0" brushRef="#br0" timeOffset="2074.78">6691 1483 822 0,'0'0'141'0,"0"0"-92"16,0 0 36-16,0 0 5 15,0 0-36-15,0 0-7 16,-6-44-19-16,15 44-28 16,12 0-14-16,6 0 13 15,4 17-1-15,2 15-5 0,-8 10 6 16,-7 2-10-1,-9 2 4-15,-9-7 1 0,0-8 0 16,-13-9 2 0,-4-6 2-16,4-7 4 0,7-5 2 15,3-4-4-15,3 0 13 16,0-3-4-16,4-21 9 16,23-14-18-16,12-12-18 15,12-2 18-15,-3 8-12 16,-5 14 11-16,-17 16-2 15,-10 14 1-15,-6 0-16 16,-6 14 8-16,1 11 7 0,-2 9 2 16,0 1 1-1,-2-5 4-15,4-3 2 0,1-7-5 16,6-3 9-16,0-6-10 16,5-3 5-16,6-3-2 15,8-5-6-15,8 0-10 16,6-7-97-16,2-16-174 15,-5-4-509-15</inkml:trace>
  <inkml:trace contextRef="#ctx0" brushRef="#br0" timeOffset="2319.12">7677 1421 905 0,'0'0'249'16,"0"0"-217"-16,0 0-1 15,0 0 34-15,0 0-25 16,0 0-25-16,90 0 1 16,-37-5-16-16,1 2 0 15,-8-1-66-15,-13 4-98 16,-18 0-97-16,-15 10-328 15</inkml:trace>
  <inkml:trace contextRef="#ctx0" brushRef="#br0" timeOffset="2489.67">7725 1696 260 0,'0'0'750'16,"0"0"-692"-16,0 0-29 15,0 0 78-15,0 0-13 16,0 0-34-16,67-2-37 15,-1-13-11-15,11-4-12 16,4 0-27-16,-2-2-128 16,-9-3-138-16,-7-5-569 15</inkml:trace>
  <inkml:trace contextRef="#ctx0" brushRef="#br0" timeOffset="2890.6">8805 1289 1061 0,'0'0'143'0,"0"0"-133"16,0 0-5-16,0 0 3 16,0 0-1-16,-109 69-4 15,75-22 14-15,6 9-6 16,9 0-6-16,11-4-1 15,8-7-4-15,0-10 0 16,19-8 0-16,14-7 1 0,11-6 1 16,9-8 5-1,10-6 3-15,-1 0-7 0,-2-14-3 16,-3-6 0-16,-8-9 8 16,-9-5 0-16,-9-12-6 15,-10-2 9-15,-13 3-7 16,-8 6 1-16,-6 9 14 15,-20 3-4-15,-8 6 1 16,-2 4-15-16,3 6 5 16,3 2-6-16,7 6 0 15,2 1-39-15,0 2-75 16,-3 0-95-16,-1 0-351 16</inkml:trace>
  <inkml:trace contextRef="#ctx0" brushRef="#br0" timeOffset="4346.32">4228 2138 873 0,'0'0'65'0,"0"0"-65"15,0 0-11-15,0 0-3 16,0 0 8-16,0 0 6 16,77 0-2-16,-47 0 5 15,12 0 1-15,4-2-3 16,8-3-1-16,7-1 3 16,2 0 9-16,14-5 3 15,7 2-7-15,7-2 2 16,7 1 16-16,7 1-21 15,2 3-1-15,2 3-3 16,3 3 5-16,3 0-6 16,-3 0 3-16,0 0-3 0,-6 0 2 15,-2 0-2 1,-4 0 0-16,6 0-3 0,6 0 2 16,7 0 2-16,2-3 10 15,7-2-1-15,1 2 3 16,-2 0-4-16,-8 1 3 15,-6 2-12-15,-13-4-4 16,-9 3 4-16,-3-2 0 16,-7 2 1-16,4-2-2 15,0 0 2-15,3 1-3 16,0 1 5-16,3 0 1 16,1-3-4-16,1 2-5 15,-2 0 5-15,-9 1 5 0,-9 0-5 16,-9-1 0-16,-7-2-2 15,-5 2 4-15,0 0-2 16,-1 0 4-16,-5 1-1 16,0 1 4-16,-1 0 10 15,-3 0 5-15,-2 0-11 16,-2 0-3-16,-4 0 8 16,-3 0-3-16,2 0-6 15,0 0 4-15,-2 0 1 16,-4 0-3-16,-8 0-6 15,-8 0 4-15,-5 0 7 16,-3 0-10-16,-1 0 7 16,-2 0 4-16,1 0-3 15,-1 0-1-15,3 0-3 16,-2 0 5-16,2 0 14 0,2 0-12 16,-1 0 5-16,-2 0 3 15,-2 0-13-15,0 0 2 16,0 0-8-16,0 0-4 15,0 0-4-15,0 0-28 16,-5 0-88-16,-14-11-189 16</inkml:trace>
  <inkml:trace contextRef="#ctx0" brushRef="#br0" timeOffset="6125.57">4071 2919 891 0,'0'0'76'16,"0"0"-71"-16,0 0 36 16,0 0 19-16,0 0-22 15,21-77-26-15,6 65-12 16,1 8 0-16,3 4-3 15,-1 6 1-15,-7 19-14 16,-1 12-5-16,-6 4 21 16,-5-2-2-16,4-5 4 15,0-7-1-15,0-10 1 16,4-7 16-16,3-6 12 0,7-4 8 16,2 0 9-1,5-13-8-15,0-8-13 0,-2-6-15 16,-4-1 5-16,-3-4-16 15,-8-4 2-15,-5 1-2 16,-8 0-42-16,-6 6-13 16,0 7-28-16,-5 11-44 15,-17 7-39-15,-1 4-159 16</inkml:trace>
  <inkml:trace contextRef="#ctx0" brushRef="#br0" timeOffset="6414.8">4398 2799 902 0,'0'0'128'16,"0"0"-98"-16,0 0-7 16,0 0-23-16,0 72 3 15,4-20 16-15,-1 7 13 16,2-3-17-16,-4-5-4 15,4-7-5-15,-1-6-3 16,2-9 1-16,0-5 3 16,-4-9-7-16,1-5 8 15,-2 0-8-15,-1-5 0 16,0 2-3-16,0-2-24 16,0 5-39-16,0 0-103 0,0-3-98 15</inkml:trace>
  <inkml:trace contextRef="#ctx0" brushRef="#br0" timeOffset="7064.36">4783 3169 672 0,'0'0'269'0,"0"0"-201"15,0 0-20-15,0 0 10 16,0 0-26-16,0 0-17 15,10-9-15-15,-10 9-4 16,3 0-9-16,-3 0-9 16,0 0 2-16,0 0 13 15,0 0-5-15,0 0-6 16,0 0 16-16,0 0-8 0,0 0 1 16,-3 0 9-16,3 0 5 15,0 0 0-15,0 0 2 16,0 0 4-16,0 0 1 15,0 0-4-15,0 0-5 16,3 0-3-16,9 0-1 16,4 0 1-16,1 0 2 15,4 10-2-15,-9 8-7 16,-6 6-7-16,-6 3 7 16,0 3-3-16,-11-1 5 15,-9-7 2-15,0-4-2 16,1-5 5-16,5-5-2 0,4-6 2 15,7-2 0-15,3 0 1 16,0 0 7-16,0 0 12 16,0 0 20-16,16 0-19 15,8 0-15-15,9 0 1 16,6 0 1-16,-5 0-7 16,-1 0 1-16,-6 0-2 15,-5 0-4-15,-1 0-67 16,0-9-110-16,-5-5-438 15</inkml:trace>
  <inkml:trace contextRef="#ctx0" brushRef="#br0" timeOffset="7440.87">5508 2941 846 0,'0'0'219'16,"0"0"-184"-16,0 0 12 16,0 0 14-16,0 0-15 15,0 0-23-15,61-14-12 16,-18 8-6-16,8 1 0 16,-3 2-5-16,-5-1-5 15,-9 2-20-15,-5 2-80 16,-13 0-56-16,-9 0-112 15</inkml:trace>
  <inkml:trace contextRef="#ctx0" brushRef="#br0" timeOffset="7644.33">5627 3145 822 0,'0'0'159'15,"0"0"-144"-15,0 0 62 16,0 0 30-16,0 0-25 15,0 0-45-15,66-4-21 16,-20-5-1-16,8 0-15 16,-4-1-3-16,-8 4 1 15,-6 0-49-15,-4 3-77 16,-6-1-108-16,-6-6-357 16</inkml:trace>
  <inkml:trace contextRef="#ctx0" brushRef="#br0" timeOffset="8333.08">6552 2857 930 0,'0'0'79'16,"0"0"-64"-16,0 0 60 15,0 0-18-15,0 0-22 16,0 0-4-16,0-65-7 16,5 65-24-16,8 0-1 15,5 0-3-15,3 10-3 16,0 14-5-16,-3 7-3 15,-3 1 15-15,-2-2-3 16,-1-4 3-16,4-8 5 16,1-5-3-16,5-7-2 15,8-5 11-15,9-1 8 16,10-3 6-16,2-15-4 0,-2-5-13 16,-3-2-3-16,-10-5-5 15,-5-2-2-15,-8-1-38 16,-4-1-42-16,-11 7-68 15,-8 9-43-15,-6 7-287 16</inkml:trace>
  <inkml:trace contextRef="#ctx0" brushRef="#br0" timeOffset="8583.07">6903 2749 704 0,'0'0'262'16,"0"0"-221"-16,0 0-29 0,0 0-12 16,-2 83 0-16,2-27 55 15,0 2-17-15,0-2-31 16,0-6 11-16,0-6-12 16,0-9 4-16,0-8-7 15,0-6-1-15,0-5 7 16,2-7-9-16,-1 0-19 15,-1-5-100-15,0-4-155 16</inkml:trace>
  <inkml:trace contextRef="#ctx0" brushRef="#br0" timeOffset="8906.7">7461 3002 1057 0,'0'0'30'0,"0"0"-28"15,0 0-2-15,0 96 11 16,0-57 9-16,0-3 4 15,0-2-3-15,3-4-5 0,0-3-2 16,1-6-6-16,1-5-4 16,-5-5 0-16,0-4-4 15,0-3-14-15,0-3-33 16,0-1-44-16,0 0-122 16,-5-15-358-16</inkml:trace>
  <inkml:trace contextRef="#ctx0" brushRef="#br0" timeOffset="11263.52">8709 2813 410 0,'0'0'445'15,"0"0"-417"-15,-86-11-25 16,49 12 31-16,-2 19 5 15,2 2-24-15,10 0-10 16,15-4-1-16,6-1-4 16,6-4 0-16,0-2 0 15,6-4-4-15,10-4 9 0,4-3 6 16,5 0 0-16,2 0-5 16,-2-10 10-16,0-5 2 15,-3-4-4-15,-2 0 9 16,-3-2-11-16,2 5 8 15,-3 5-18-15,-5 6 0 16,4 5-2-16,0 0-4 16,-3 1-7-16,1 11 3 15,-4 1-7-15,-3-2 14 16,-3 2-4-16,-1-5-2 16,-2-1 5-16,0-4 0 15,0-3 0-15,0 0 2 16,0 0 2-16,0 0 8 0,1 0 3 15,9-9 36-15,7-13 7 16,11-9-56-16,10-6 15 16,8 5-24-16,0 9 18 15,2 10-18-15,-9 9 10 16,-8 4-7-16,-3 0-7 16,-5 10 5-16,-1 7-1 15,-4-3 3-15,3 2 6 16,-3-3 0-16,0-2-1 15,2-4 2-15,-1-4 2 16,3-3-2-16,2 0 1 16,-1 0-2-16,2-10 0 0,-2-5-1 15,-3-2-3 1,-7-3-5-16,-7-3 9 0,-6 3-6 16,0 4-5-16,0 3 11 15,-12 8 5-15,-7 5-4 16,-5 0-2-16,-5 5 1 15,1 13-8-15,6 3 7 16,7-2-5-16,3-1 5 16,9-4-1-16,3-2-8 15,0-3-3-15,8-2-7 16,15-1 14-16,12-6 5 16,11 0 1-16,6-4 9 15,3-14 4-15,-4-9-9 0,-9-8 7 16,-11-6-10-1,-7-11 9-15,-10-6-7 0,-9-3-3 16,-5 0-4-16,0 9-15 16,-11 11 19-16,-5 13 36 15,5 10-22-15,2 12-5 16,4 4-7-16,2 2 2 16,2 0-8-16,-4 20 2 15,-2 17-2-15,1 14 4 16,0 8 12-16,3 0-4 15,3 0 3-15,0 0-2 16,0-6-8-16,0-5 2 16,0-8-2-16,0-4 1 15,0-6-2-15,0-4-3 0,4-9-108 16,7-9-182-16</inkml:trace>
  <inkml:trace contextRef="#ctx0" brushRef="#br0" timeOffset="11856.35">10365 2508 837 0,'0'0'248'15,"0"0"-202"-15,0 0 7 16,0 0 22-16,0 0-43 16,0 0-22-16,0 0-2 15,51-59-8-15,-19 59-13 16,-1 22 3-16,2 9-1 15,-2 5 4-15,-1 0 4 16,-3-3 0-16,1-6 2 16,-1-7-1-16,1-7 2 15,1-7 2-15,2-6 6 16,-1 0 4-16,-2-12-4 16,-1-8-1-16,-4-4 2 15,2-8 8-15,-1-5-17 16,-1-4 0-16,-3-1-13 15,-8 9-34-15,-9 7-27 0,-3 14-15 16,-9 12-13-16,-20 0-119 16,-9 13-63-16</inkml:trace>
  <inkml:trace contextRef="#ctx0" brushRef="#br0" timeOffset="12129.49">10670 2444 435 0,'0'0'258'0,"0"0"-166"0,0 0 33 16,0 0-11-1,0 0-67-15,0 0-47 0,9 46 0 16,-18 10 31-16,-1 10-2 16,-1-3-15-16,3-5-11 15,3-6 3-15,5-11 17 16,0-10-11-16,0-6 2 15,0-9-11-15,0-5 3 16,0-4-6-16,0-4 0 16,0-1-36-16,0-2-56 15,0 0-114-15,0 0-178 16</inkml:trace>
  <inkml:trace contextRef="#ctx0" brushRef="#br0" timeOffset="12412.73">11138 2752 822 0,'0'0'237'0,"0"0"-208"16,0 0-28-16,0 0-1 15,0 0 0-15,0 78 9 16,0-41 10-16,0 1-5 16,0-4 2-16,0-4 1 0,0-5-17 15,0-9 3 1,-1-5-7-16,-2-5-4 0,-4-6-59 16,4 0-133-16,3-4-218 15</inkml:trace>
  <inkml:trace contextRef="#ctx0" brushRef="#br0" timeOffset="12826.63">11577 2554 963 0,'0'0'107'0,"0"0"-106"16,0 0 16-16,0 0 24 15,0 0-24-15,0 0-16 16,82 0 14-16,-25 0-3 16,20-3-4-16,11-3 9 15,6-1 12-15,-9 1 5 0,-18-2-24 16,-17 4-7-16,-15 0-3 16,-9 2 4-16,-8 1-4 15,-9 0-16-15,-9 1-17 16,0-2-55-16,-6 0-57 15,-19 0-125-15</inkml:trace>
  <inkml:trace contextRef="#ctx0" brushRef="#br0" timeOffset="13126.83">11574 2779 909 0,'0'0'116'0,"0"0"-108"15,0 0 32-15,0 0 25 16,82-5-45-16,-13-3-6 16,13-1 0-16,9 1-9 15,0 1-5-15,-11 1 7 16,-17 3-3-16,-18 0-6 15,-12 3 2-15,-12-1-3 16,-12-1 0-16,-8 1-15 16,-1-5-22-16,0-4-13 0,-18-4-102 15,-6-7-307 1</inkml:trace>
  <inkml:trace contextRef="#ctx0" brushRef="#br0" timeOffset="13447.55">11768 2396 110 0,'0'0'932'0,"0"0"-888"0,0 0-32 16,0 0 10-1,0 0-22-15,0 0-3 0,33 56 3 16,-12-2 18-16,4 7 13 16,2-1-7-16,-3 0 5 15,1-7-16-15,-4-5-9 16,-6-7 3-16,-5-6 3 16,-7-5-10-16,-3-5-2 15,0-3 1-15,0-5-12 16,-8-1-46-16,2-7-66 15,6-9-176-15</inkml:trace>
  <inkml:trace contextRef="#ctx0" brushRef="#br0" timeOffset="13941.23">12935 2446 833 0,'0'0'311'0,"0"0"-295"15,0 0-12-15,0 0 3 16,0 0-5-16,0 0 0 0,-102 61-1 15,72-16-1 1,5 6 1-16,9-3 3 0,5-1-4 16,8-7 2-16,3-9-2 15,2-6-2-15,20-4 1 16,11-6 1-16,6-6 2 16,7-6 2-16,2-3-3 15,-1-3 7-15,-2-17-8 16,0-7 4-16,-5-9-3 15,-4-13 5-15,-9-4-5 16,-15 0-1-16,-12 3-17 16,0 11 10-16,-18 9 7 15,-14 11 15-15,-6 7 1 16,-5 9-16-16,-2 3 2 0,-3 0 1 16,3 10-1-16,4 5-4 15,5 4-1-15,7 1-37 16,7-5-114-16,7-7-278 15</inkml:trace>
  <inkml:trace contextRef="#ctx0" brushRef="#br0" timeOffset="15994.57">4220 4288 961 0,'0'0'66'0,"0"0"-59"16,0 0 37-16,0 0 3 16,0 0 2-16,0 0-8 15,0 0-41-15,52-89-1 16,-10 74 1-16,7 4 6 15,-2 11-6-15,-8 0-3 16,-9 12-9-16,-5 13-12 16,-6 7 15-16,-4-1 9 15,0-1-2-15,-3-8 2 16,3-8 5-16,-3-5-5 16,1-6 7-16,4-3 18 0,5 0 2 15,8-6 4-15,4-14-4 16,2-6-6-16,1 0-15 15,-5-5 1-15,-7-4-7 16,-7 4-12-16,-11-1-66 16,-7 8-6-16,0 8-108 15,-25 10-50-15</inkml:trace>
  <inkml:trace contextRef="#ctx0" brushRef="#br0" timeOffset="16269.6">4626 4160 286 0,'0'0'699'16,"0"0"-630"-16,0 0-26 16,0 0-2-16,0 0-40 15,0 0 9-15,3 86-8 16,0-31 20-16,3-3-7 15,0-6-8-15,0-7-6 16,0-9-1-16,2-6 7 16,-3-6-6-16,-2-7-1 15,-1-4 0-15,-2-1-37 16,0-5-96-16,0-1-151 0</inkml:trace>
  <inkml:trace contextRef="#ctx0" brushRef="#br0" timeOffset="16625.31">5138 4357 985 0,'0'0'126'16,"0"0"-126"-16,0 0-2 16,0 0-18-16,0 0 20 15,0 109 20-15,0-69-11 16,0-7-6-16,0-5 3 15,0-6-5-15,0-8-1 16,-5-4 0-16,-2-3-1 16,-5-5-55-16,-3-2-152 15,0 0-348-15</inkml:trace>
  <inkml:trace contextRef="#ctx0" brushRef="#br0" timeOffset="17015.27">5708 3957 935 0,'0'0'79'0,"0"0"-78"16,0 0 3-16,-96 47-1 16,59 8 25-16,4 12 4 15,5 10 1-15,4 2 1 16,9-5-10-16,9-7-2 15,6-8-10-15,0-9 8 16,9-9-9-16,18-5-3 16,1-7-6-16,11-6 3 15,3-4-5-15,7-9-25 16,-7-10-134-16,-5-5-323 0</inkml:trace>
  <inkml:trace contextRef="#ctx0" brushRef="#br0" timeOffset="17861.84">6027 4273 865 0,'0'0'109'16,"0"0"-49"-16,0 0 37 15,0 0-28-15,0 0-21 16,0 0-9-16,-2-17-33 0,10 13-6 15,9-2-11 1,5 4 11-16,3 2 0 0,-3 0-8 16,-5 4-1-16,-5 16-13 15,-9 3 4-15,-3 2 1 16,-5 1 3-16,-17-2 14 16,0-5 1-16,1-6 6 15,10-6-11-15,7-5 10 16,4-2-4-16,0 0 0 15,3-12 16-15,21-13-18 16,10-9-7-16,15-7-15 16,2 5 19-16,-5 5-6 15,-13 10-7-15,-13 17 9 16,-10 4 1-16,-7 0-14 0,-3 20 1 16,0 5 9-16,0 5 6 15,0-3 4-15,0-3 6 16,0-5-3-16,0-8 0 15,10-2 9-15,5-3-9 16,9-2 2-16,10-4-5 16,5-2-73-16,0-17-263 15</inkml:trace>
  <inkml:trace contextRef="#ctx0" brushRef="#br0" timeOffset="18059.24">6721 4178 863 0,'0'0'169'0,"0"0"-133"15,0 0 33-15,0 0-24 16,0 0-31-16,122 1 3 16,-71-1-17-16,-5-1-11 15,-7 1-138-15,-20 0-93 16,-17 8-241-16</inkml:trace>
  <inkml:trace contextRef="#ctx0" brushRef="#br0" timeOffset="18216.82">6792 4401 875 0,'0'0'108'16,"0"0"-30"-16,0 0 24 0,0 0-21 15,0 0-32-15,106-33-23 16,-46 13-26-16,1 1-3 15,-3-1-79-15,-11 2-160 16,-10-2-410-16</inkml:trace>
  <inkml:trace contextRef="#ctx0" brushRef="#br0" timeOffset="18536.96">7450 4095 35 0,'0'0'878'16,"0"0"-833"-16,0 0-30 0,-97 65 45 16,75-36-18-16,11 1-22 15,10-3-12-15,1 3-4 16,12-7-4-16,18-5 0 16,6-4 2-16,4-10 8 15,6-4-10-15,-4 0 0 16,-5-6 6-16,-6-7-2 15,-11 0-4-15,-8-6 18 16,-9-4-12-16,-3-6-6 16,-12-2-11-16,-15 0 11 15,-7 7 13-15,1 6-4 16,0 8-6-16,3 8-3 0,7 2-18 16,6 0-162-1,12 0-220-15</inkml:trace>
  <inkml:trace contextRef="#ctx0" brushRef="#br0" timeOffset="18823.2">7734 3849 1079 0,'0'0'207'15,"0"0"-207"-15,0 0-25 0,0 0-3 16,46 89 16 0,-13-21 12-16,3 13 1 0,-2 5 3 15,0-2 1-15,-8 0-5 16,-6-11 0-16,-12-9 2 16,-8-8-2-16,-5-8-5 15,-29-4-2-15,-18-1 2 16,-6-6-12-16,1-19-130 15,14-18-607-15</inkml:trace>
  <inkml:trace contextRef="#ctx0" brushRef="#br0" timeOffset="20450.79">8290 4296 1070 0,'0'0'123'16,"0"0"-89"-16,0 0 19 15,0 0 11-15,0 0-22 16,0 0-28-16,0 0-14 16,57-17-1-16,-18 4-12 15,4-1-23-15,-3 2-55 16,-2 4-50-16,-10 2-69 15,-10 3-96-15</inkml:trace>
  <inkml:trace contextRef="#ctx0" brushRef="#br0" timeOffset="20603.49">8371 4360 768 0,'0'0'148'0,"0"0"-138"0,0 0 26 16,0 0 26-16,0 0 8 15,116-6-30-15,-59-6-26 16,0-2-14-16,-7-1-81 16,-9 1-300-16</inkml:trace>
  <inkml:trace contextRef="#ctx0" brushRef="#br0" timeOffset="22276.86">9487 4013 116 0,'0'0'605'15,"0"0"-547"-15,0 0-42 16,0 0 39-16,0 0 24 15,0 0-11-15,4-15-25 16,-4 13-9-16,0 1-20 16,0-2 0-16,-4 3 5 15,1 0-4-15,-6 0 0 16,-12 9-15-16,-15 18-2 16,-13 15 2-16,-6 9 3 15,7 5 6-15,5-1-7 16,12-8 1-16,11-5 13 0,8-10-14 15,11-7-2 1,1-2 12-16,8-5-9 0,21-1 3 16,11-2 6-16,11-3-2 15,4-3-10-15,3-3 0 16,-4-2-56-16,-2-4-88 16,-10 0-160-16</inkml:trace>
  <inkml:trace contextRef="#ctx0" brushRef="#br0" timeOffset="23008.68">9948 4134 634 0,'0'0'455'16,"0"0"-402"-16,0 0-53 15,0 0 1-15,0 0 0 16,0 0 7-16,106 19 13 15,-60-15-8-15,-7-2-11 16,-5-2 1-16,-4 0 1 16,-5 0-4-16,-5 0 0 15,-10-5 0-15,-8-5-8 0,-2-2 4 16,0-6-29-16,-15-4-42 16,-6 1 60-16,-3 1 11 15,-3 3-9-15,3 4 1 16,2 6 5-16,1 6 4 15,4 1 2-15,0 7-1 16,-4 15-2-16,4 11 4 16,-2 5 4-16,5 3 16 15,6 1-6-15,6-4-6 16,2-2 4-16,4-3 0 16,16-7-3-16,5-2 11 15,8-4-5-15,8-8-5 16,8-5 17-16,3-5 28 0,0-2-19 15,-3 0-7-15,-10 0-21 16,-10-5-8-16,-10 0-8 16,-10 0-29-16,-3 2-37 15,0-5-78-15,-2-3-161 16</inkml:trace>
  <inkml:trace contextRef="#ctx0" brushRef="#br0" timeOffset="26285.75">10412 3676 588 0,'0'0'133'0,"0"0"-131"16,0 0 20-16,0 0 35 15,0 0-7-15,0 0 4 16,0 0-14-16,-55-40-9 16,44 40-18-16,-5 0 5 15,1 0 5-15,-6 12-15 16,-3 7-1-16,2 4-2 16,2-2 4-16,7-5-4 15,6-2-2-15,7-6 1 16,0 0-4-16,7-3-6 15,11 0 6-15,10-3 6 0,4-2 1 16,0 0 3-16,-3 0 2 16,-7-9-10-16,-5-3 6 15,-4-4-1-15,-4-2 1 16,-3-4-8-16,-6 6 0 16,3 0 0-16,-3 8 0 15,0 4 4-15,0 4 8 16,0 0 0-16,0 0-12 15,0 4-1-15,0 7-15 16,10 8 11-16,-1 1 5 16,7 3 0-16,-2-3 5 15,2-2-5-15,1-2-1 16,-2-3-2-16,-2-1-17 0,2-3-77 16,-3-5-131-16,2-4-290 15</inkml:trace>
  <inkml:trace contextRef="#ctx0" brushRef="#br0" timeOffset="26624.84">10809 3424 540 0,'0'0'276'0,"0"0"-270"15,0 0-6-15,0 0 43 16,-96 22 20-16,69 17-12 16,1 12 14-16,9 4-35 15,8 0-13-15,9-5 3 16,0-5 0-16,15-10-7 15,9-5-10-15,0-8-1 16,3-7 0-16,0-3-2 16,-1-7-8-16,1-5-90 15,0 0-122-15,-6-1-241 16</inkml:trace>
  <inkml:trace contextRef="#ctx0" brushRef="#br0" timeOffset="26976.9">11056 3532 889 0,'0'0'70'16,"0"0"-69"-16,0 0 9 15,0 0 21-15,-83 64-13 0,75-37-12 16,8-2-2-1,0-2-2-15,8-6-2 0,19-4 0 16,3-5 0-16,4-8 9 16,2 0 3-16,-1-4-3 15,-9-9-6-15,-7 1 7 16,-10-6 0-16,-9-2 22 16,0-7-17-16,-4-4-13 15,-14-1 4-15,-6 5 1 16,0 3-6-16,0 5 4 15,8 8-5-15,1 4-14 16,6 6-57-16,4 1-96 16,5 0-133-16</inkml:trace>
  <inkml:trace contextRef="#ctx0" brushRef="#br0" timeOffset="27234.73">11280 3412 608 0,'0'0'422'0,"0"0"-399"15,0 0-23-15,0 0-10 16,0 0 10-16,88 122 5 16,-50-67 2-16,-4-2-5 15,1-1 0-15,-9-7-1 16,-8-5-1-16,-12-6 1 0,-6-6-2 15,-6-3-2 1,-24-1-11-16,-10-4 13 0,-5-6-28 16,8-14-205-16</inkml:trace>
  <inkml:trace contextRef="#ctx0" brushRef="#br0" timeOffset="28922.5">11767 4342 897 0,'0'0'41'0,"0"0"-16"16,0 0 29-16,0 0 28 15,0 0-11-15,0 0-34 16,0 0-11-16,1-23-25 16,20 19 0-16,13-2 3 15,14 0 11-15,9-4-15 16,-1 2 0-16,-4 1-1 16,-10 2-68-16,-7 3-80 15,-13-1-141-15,-17 3-439 0</inkml:trace>
  <inkml:trace contextRef="#ctx0" brushRef="#br0" timeOffset="29104.02">11862 4468 938 0,'0'0'127'0,"0"0"-107"15,0 0 24-15,0 0 1 16,130-17-12-16,-62 2-20 15,-4 4-13-15,-4 0-4 16,-3 1-72-16,-5-3-174 0,-1 0-385 16</inkml:trace>
  <inkml:trace contextRef="#ctx0" brushRef="#br0" timeOffset="29468.04">13162 3982 884 0,'0'0'88'0,"-83"14"-79"15,36 18 37-15,8 7 15 16,9 4-19-16,15 1-21 16,12 0-18-16,3-6 14 15,18 2-6-15,18-7 11 16,11-3 20-16,12-8-9 16,6-5-8-16,9-6-10 15,-3-5-7-15,-2-5-4 16,-14-1-1-16,-9 0-3 15,-13-2-55-15,-8-13-80 0,-11-3-113 16,-11-1-616-16</inkml:trace>
  <inkml:trace contextRef="#ctx0" brushRef="#br0" timeOffset="31678.08">4778 5386 562 0,'0'0'187'0,"0"0"-163"16,0 0 71-16,0 0-15 15,0 0-1-15,0 0-17 16,0 0 9-16,-19-37-14 16,19 31-24-16,0-1-10 15,0 2-8-15,4-5-15 16,14 3-9-16,11 3-1 0,5 4 3 16,2 4 2-16,4 20 1 15,-10 7-8 1,-9 2 1-16,-2-3 7 0,-7-6-2 15,0-8 6-15,-3-6 0 16,0-6 2-16,1-2 3 16,5-2 3-16,9 0 4 15,12-13 10-15,7-9-1 16,8-8-11-16,7-4-7 16,-4-6-3-16,-5-5-45 15,-4-2-111-15,-17 4-149 16,-17 9-408-16</inkml:trace>
  <inkml:trace contextRef="#ctx0" brushRef="#br0" timeOffset="31989.25">5147 5211 763 0,'0'0'218'0,"0"0"-218"15,0 0-18-15,0 0 18 16,9 110 1-16,-2-61 30 16,-1 3-2-16,2-2-3 0,-2-5-16 15,1-7 17 1,-3-5-18-16,-2-11-6 0,1-4 1 15,-3-7-3-15,0-4-1 16,0-2 0-16,0 1-37 16,0-3-109-16,-8-2-127 15</inkml:trace>
  <inkml:trace contextRef="#ctx0" brushRef="#br0" timeOffset="32321.36">5693 5532 983 0,'0'0'54'15,"0"0"-52"-15,-2 78-1 16,1-49 2-16,1-2-2 0,0-7 14 16,0 0-9-16,0-3-3 15,1-5 0-15,-1-5-3 16,0-1-87-16,-6-6-157 15</inkml:trace>
  <inkml:trace contextRef="#ctx0" brushRef="#br0" timeOffset="32881.86">6451 5261 978 0,'0'0'142'0,"0"0"-113"16,0 0 20-16,0 0 5 15,0 0-13-15,0 0-13 16,27 0-17-16,3 0-10 15,8-1 0-15,7-2 5 0,-3 0-4 16,-4 2-2-16,-8 1-37 16,-4 0-53-16,-7 0-61 15,-10 0-95-15,-9 4-531 16</inkml:trace>
  <inkml:trace contextRef="#ctx0" brushRef="#br0" timeOffset="33116.75">6470 5491 979 0,'0'0'90'0,"0"0"-63"0,0 0 28 16,0 0-1-16,0 0-15 15,0 0-16-15,121 2 7 16,-58-6-6-16,-1-3-18 15,-8 1-4-15,-12 1-2 16,-8 0-43-16,-5 0-59 16,-6-2-98-16,-9-5-230 15</inkml:trace>
  <inkml:trace contextRef="#ctx0" brushRef="#br0" timeOffset="33448.86">7538 5123 551 0,'0'0'392'0,"0"0"-365"15,0 0 8-15,0 0 24 16,0 0-22-16,-88-7 0 15,49 37-3-15,-2 9-7 16,11 5-4-16,7 0-10 16,12-4-7-16,11-6-2 15,0-3-1-15,7-5 5 0,14-2 1 16,4-3 5-16,10-5-1 16,5-3-4-16,11-3-1 15,2-7-4-15,2-3-4 16,-4 0-44-16,-9-5-124 15,-15-14-236-15</inkml:trace>
  <inkml:trace contextRef="#ctx0" brushRef="#br0" timeOffset="34995.5">3637 6505 777 0,'0'0'124'15,"0"0"-110"-15,0 0 75 0,0 0 11 16,0 0-21-16,0 0-10 16,0 0-11-16,-6-16-15 15,6 8-15-15,0-4-28 16,15-4-1-16,7-1-7 15,5 7 7-15,3 3-5 16,0 7-1-16,-5 0-7 16,-1 20-1-16,-6 5-4 15,4 2 18-15,-5-5-2 16,4-3 3-16,-1-5 4 16,2-6 0-16,3-3 1 15,6-5 8-15,9 0 2 0,1-5 11 16,-4-10-8-16,0-2-10 15,-7-2 2-15,-6-5-10 16,-2 1-26-16,-7-5-50 16,-7-3-65-16,-4 5-99 15,-4 5-78-15</inkml:trace>
  <inkml:trace contextRef="#ctx0" brushRef="#br0" timeOffset="35276.74">3971 6289 869 0,'0'0'112'0,"0"0"-73"0,0 0-11 16,0 0-28-16,0 0 9 16,30 117 14-16,-11-56 29 15,-4 4-37-15,-4-3-7 16,-4-6 1-16,-1-6 1 15,-1-12-7-15,-2-10 3 16,-2-8-3-16,1-8-2 16,-2-4-1-16,0-7-1 15,0-1-14-15,0 0-68 16,0 0-111-16,0-15-159 16</inkml:trace>
  <inkml:trace contextRef="#ctx0" brushRef="#br0" timeOffset="35802.85">4504 6619 1008 0,'0'0'61'16,"0"0"-48"-16,0 0 25 15,0 0 16-15,0 0-16 16,0 0-33-16,18-12-5 16,-11 12-12-16,2 2-17 15,6 16 14-15,-3 7-3 16,-6 7 8-16,-6 5-2 16,0 1 0-16,-18-5 4 15,-3-6 2-15,-1-8 6 0,7-8 0 16,7-7 4-16,5-4 8 15,3 0 26-15,0 0 16 16,0 0 1-16,0 0 5 16,14 0-38-16,8-10-16 15,8 1 0-15,4-2-6 16,-2 5 0-16,-4 0-2 16,-3 1-29-16,-2-1-49 15,1-4-47-15,-2-4-85 16</inkml:trace>
  <inkml:trace contextRef="#ctx0" brushRef="#br0" timeOffset="36182.93">5174 6414 907 0,'0'0'283'15,"0"0"-262"-15,0 0-2 16,0 0 66-16,0 0-10 16,0 0-43-16,28 0-32 15,-4 0-10-15,13 0 10 16,8-5 3-16,4 0-3 16,-4 4-35-16,-8 1-48 15,-10 0-58-15,-9 0-28 16,-18 0-112-16</inkml:trace>
  <inkml:trace contextRef="#ctx0" brushRef="#br0" timeOffset="36364.44">5230 6642 535 0,'0'0'442'16,"0"0"-392"-16,0 0-6 15,0 0 67-15,0 0 4 16,123-8-43-16,-64-4-43 15,-2 1-17-15,-9 3-12 16,-11 3-2-16,-8 2-70 16,-7 0-81-16,-7-5-157 15</inkml:trace>
  <inkml:trace contextRef="#ctx0" brushRef="#br0" timeOffset="37839.03">6030 6279 753 0,'0'0'152'0,"0"0"-118"16,0 0 34-16,0 0 22 15,0 0-41-15,0 0-49 16,0 0-1-16,-18 57-12 15,0-7 13-15,0 3 16 16,3-4-12-16,2-9 0 16,4-8 1-16,6-8-5 15,1-10 4-15,1-7 4 16,1-5 5-16,0-2 1 16,0 0 8-16,0 0 10 0,0 0-4 15,0 0-10 1,0-12 22-16,1-14-18 15,10-8-22-15,5-10-8 0,2-5 1 16,3-4 3 0,-1-5-5-16,-1 0-8 0,2 7 6 15,-9 8-1-15,-6 13 6 16,1 12 12-16,-4 6-7 16,0 9 4-16,0 1-5 15,-3 2 2-15,2 0-1 16,-1 0-17-16,4 0 2 15,8 9 1-15,2 13 5 16,7 9 4-16,-2 7 6 16,-1 7 0-16,-3-1-2 15,-2 1 2-15,-3-2 1 0,-1-5 1 16,-1-4 0-16,-3-5-2 16,0-6 2-16,1-4-2 15,-4-5-1-15,-3-2 1 16,0 0-8-16,0-3-51 15,0 2-44-15,0-2-80 16,0-6-119-16</inkml:trace>
  <inkml:trace contextRef="#ctx0" brushRef="#br0" timeOffset="38088.36">5954 6498 917 0,'0'0'140'0,"0"0"-108"16,0 0 19-16,0 0-3 16,0 0-22-16,124-37-3 15,-54 23 1-15,-5 3-11 16,-5 4-13-16,-15 1-4 15,-6 5-84-15,-9-2-141 16,-17-2-281-16</inkml:trace>
  <inkml:trace contextRef="#ctx0" brushRef="#br0" timeOffset="38663.82">6779 6194 843 0,'0'0'51'16,"0"0"-48"-16,-91 0 35 0,67 12 16 15,8 2-22-15,4 0-20 16,9 0-11-16,3-1-1 16,0 3-5-16,13-1 4 15,14 3 1-15,6 2 6 16,6 0 2-16,0 2-2 16,-10 1-2-16,-6 2-4 15,-14-1-9-15,-9 0 5 16,0-3-4-16,-24-1 3 15,0-8 5-15,-3-4 6 16,5-6 4-16,5-2 5 16,5 0 9-16,9-14 7 15,3-12-31-15,11-9-19 0,23-7-10 16,9 3 10 0,9 2-22-16,1 10 12 0,-4 9 15 15,-7 9 1-15,-9 9 13 16,-11 0 0-16,-10 2-7 15,-3 15 6-15,-2 4 1 16,-4 3 19-16,0 1 11 16,-3-1 6-16,0-5-14 15,0-1-13-15,0-5 4 16,0-1-13-16,0-3-3 0,0 0 1 16,0-5-79-1,0-4-181-15</inkml:trace>
  <inkml:trace contextRef="#ctx0" brushRef="#br0" timeOffset="38831.37">7074 6159 835 0,'0'0'301'15,"0"0"-275"-15,0 0-25 16,0 0-1-16,0 0-35 15,0 0-143-15,14 2-263 16</inkml:trace>
  <inkml:trace contextRef="#ctx0" brushRef="#br0" timeOffset="39243.36">7173 6306 943 0,'0'0'196'16,"0"0"-180"-16,0 0-16 16,0 0-2-16,100-51-1 15,-72 51-2-15,-4 9-15 16,-2 15-16-16,-8 6 8 16,-8 2-8-16,-5-4-3 15,-1-3 6-15,0-6 23 0,-4-5 5 16,-5-4 3-1,0-6-3-15,2-4 5 0,-1 0 6 16,5-3 28-16,3-20-3 16,3-8-23-16,24-9-6 15,9-9 5-15,7 4-7 16,6 4-4-16,2 14 4 16,-3 11 1-16,-5 13 0 15,-7 3 6-15,-8 4-5 16,-10 17 4-16,-6 6 1 15,-8 6 9-15,-4 1-1 16,0-1-5-16,-7-1-9 16,-8-6-1-16,0-5-37 15,2-13-167-15</inkml:trace>
  <inkml:trace contextRef="#ctx0" brushRef="#br0" timeOffset="39548.55">8093 5842 987 0,'0'0'52'0,"0"0"-46"0,-92 122-6 15,59-33 27 1,6 17 43-16,8 7 22 0,11 1-10 16,8 1-22-16,11-7-26 15,27-12-12-15,15-5 1 16,17-12-22-16,6-13 11 16,1-11-12-16,-9-13-7 15,-12-17-112-15,-15-21-177 16</inkml:trace>
  <inkml:trace contextRef="#ctx0" brushRef="#br0" timeOffset="40547.8">8578 5911 763 0,'0'0'189'0,"0"0"-146"0,0 0 26 16,0 0 11-16,0 0-15 15,0 0-21-15,0 0-36 16,24-39-8-16,-3 37-1 16,0 2-6-16,-3 0-5 15,-3 15-22-15,-12 17-21 16,-3 11 18-16,-18 4 6 16,-15-1 11-16,-6-9-24 15,5-10 25-15,4-10 19 16,15-9 0-16,9-5 7 15,5-3 15-15,1 0 21 0,0 0 7 16,6 0 14-16,19 0-34 16,14-4-19-16,10-2-7 15,5 0 4-15,-6 4-4 16,-10 2-4-16,-2 0-1 16,-8 0-17-16,-2 0-96 15,-7 0-118-15,-8 0-278 16</inkml:trace>
  <inkml:trace contextRef="#ctx0" brushRef="#br0" timeOffset="41126.25">8965 5984 761 0,'0'0'290'0,"0"0"-250"0,0 0-26 15,0 0-12-15,0 0-2 16,0 0-11-16,56 30 3 16,-39-8 6-16,-2 2 0 15,-5 1-2-15,-1-7-7 16,-6-5-5-16,-3-6 2 16,0-3-1-16,0-3-8 15,0-1 7-15,0 0 10 16,0 0 6-16,-6-12 17 15,2-10 7-15,4-9-14 0,0-5-8 16,16-3 6-16,8 5-1 16,0 9-7-16,4 13 1 15,-4 12-2-15,-3 0-5 16,-6 19-8-16,-3 4 3 16,-3-1 5-16,-5 1 5 15,-2-4-7-15,-2-1 8 16,0-6 0-16,0-5-10 15,0-4 8-15,0-1-2 16,0-2 8-16,0 0-2 16,0 0 26-16,0-8 15 15,7-14 22-15,11-12-65 16,13-4 4-16,5 4-2 0,2 8-2 16,0 9 5-16,-5 11-7 15,-6 6 5-15,-9 0-6 16,-9 4 0-16,3 15 2 15,-6 5 0-15,0 2-2 16,-3 5-3-16,-3-2 6 16,0-3 0-16,0 0-23 15,-3-7-93-15,-3-11-216 16</inkml:trace>
  <inkml:trace contextRef="#ctx0" brushRef="#br0" timeOffset="41370.6">9824 5785 874 0,'0'0'140'0,"0"0"-140"16,0 0-6-16,0 0 6 15,0 112 20-15,0-68 8 16,0-4-1-16,0-5-15 15,3-8-9-15,-1-5 0 16,-1-7-2-16,-1-5-1 16,0-3-14-16,-1-4-76 15,-13-3-161-15</inkml:trace>
  <inkml:trace contextRef="#ctx0" brushRef="#br0" timeOffset="41595">9803 5772 967 0,'0'0'133'16,"0"0"-126"-16,0 0 12 16,0 0 3-16,0 0-7 15,0 0 2-15,120-2 1 0,-76 2-10 16,-5 0-8-1,-9 0-21-15,-12 0-77 0,-8 2-89 16,-10 7-186-16</inkml:trace>
  <inkml:trace contextRef="#ctx0" brushRef="#br0" timeOffset="41778.51">9869 5997 825 0,'0'0'65'0,"0"0"-17"16,0 0 52-16,0 0-19 16,0 0-29-16,85-3-30 15,-42-5-12-15,-4 3-10 16,-8 2-20-16,-9 3-84 0,-14 0-120 16,-8 6-156-16</inkml:trace>
  <inkml:trace contextRef="#ctx0" brushRef="#br0" timeOffset="41955.03">9910 6159 443 0,'0'0'351'0,"0"0"-333"15,0 0 31-15,0 0 67 16,0 0-11-16,0 0-50 16,59 8-9-16,-14-8-4 15,5 0-19-15,-3 0-15 16,-9 0-8-16,-9 0-92 15,-16-2-140-15,-13-2-445 0</inkml:trace>
  <inkml:trace contextRef="#ctx0" brushRef="#br0" timeOffset="43219.77">8316 6211 603 0,'0'0'166'16,"0"0"-166"-16,0 0 7 16,0 0 1-16,-11 87 28 15,11-51 13-15,0-3-17 16,3-5-17-16,8-3-5 0,-1-5-5 16,0-6 3-16,-5-5 4 15,-2-6 3-15,-3-3-6 16,0 0 11-16,0 0 13 15,0 0 6-15,0 0 14 16,0-13-5-16,0-11-7 16,3-12-41-16,-1-10-4 15,2-9-16-15,-2-6-3 16,3-4 6-16,-3 5-25 16,-1 3 0-16,-1 9 24 15,0 7 15-15,0 10 3 16,0 7 0-16,0 5 24 0,2 5-4 15,1 2 7-15,0 4-4 16,1-2-4-16,2 2-8 16,-1 0-5-16,4-1-6 15,-3 3 0-15,1 0-2 16,1 0 5-16,5-1-4 16,2 0 1-16,4 1 0 15,10-1 0-15,2 2 4 16,11-1-2-16,4 1 2 15,2 1-4-15,1 0 0 16,3 3 3-16,2 0-1 16,1 0-4-16,2-2 2 15,1 1 0-15,5-2 3 16,4 2-1-16,2-4 0 16,2 0 5-16,1 0 7 0,-2 0-3 15,-1 2 4-15,-1 1-7 16,-2 0-7-16,-1 1 8 15,-2 1-7-15,-2-3-2 16,-6 2 9-16,-8-1-9 16,-7 0 3-16,-9 2-2 15,-2-1-1-15,-1 1 1 16,2-1-1-16,3 2 1 16,-3 0 0-16,-2 0 0 15,-1 0 4-15,-5 0-3 0,0 0-2 16,-7 0 0-1,0 0 0-15,-4 0 1 0,-2 0-1 16,1 0-1-16,-1 0 1 16,8 0 2-16,-1 3 0 15,3-1 3-15,-7 0-4 16,-4-2 0-16,-7 2-1 16,-1-2-1-16,0 0 1 15,0 0-6-15,0 0-1 16,0 0-2-16,0 0-3 15,-1 0-23-15,-10 3-31 16,-7-3-55-16,-8 0-232 16</inkml:trace>
  <inkml:trace contextRef="#ctx0" brushRef="#br0" timeOffset="44262.16">8247 6547 621 0,'0'0'131'15,"0"0"-100"-15,0 0 19 0,0 0 9 16,0 0-19-16,0 0-14 16,-5 0 13-16,5 0-16 15,0 0-11-15,5 0-11 16,9 0-1-16,6 0 9 16,13 0 14-16,9 0 12 15,7 0-14-15,6-3-9 16,6-2 0-16,5 0-3 15,7-3-6-15,6 1 9 16,4 1 1-16,5-1-6 16,0 4 7-16,-5-2-8 15,-4 0-1-15,-6 3-4 16,-6 0-1-16,-1 1 5 0,-5 1-5 16,-3 0 0-1,-1 0-1-15,-5 0-2 0,-1 0 2 16,0-4-1-16,1 1 2 15,-1-1 0-15,4 0 4 16,3 0-6-16,3 1 2 16,3 0 0-16,-1-1 7 15,-5 2-5-15,-4-1-4 16,-8 3 1-16,-4-1 1 16,-3 0 0-16,-5 1 1 15,-1-2-1-15,-3 2 0 16,-5-2 0-16,-5 0 5 0,-4-2-1 15,-9 4 4-15,-5-3 8 16,-2 0-11-16,0 3-5 16,0-2-4-16,0-3-76 15,-9 4-46-15,-9-1 11 16,-9 2-183-16</inkml:trace>
  <inkml:trace contextRef="#ctx0" brushRef="#br0" timeOffset="45077.69">9214 6617 43 0,'0'0'791'0,"0"0"-716"15,0 0-2-15,0 0 4 16,0 0-40-16,0 0-37 16,0-3-13-16,0 27 1 15,0 14 12-15,0 7 3 16,0 3 3-16,0-4-3 0,0-2 10 16,0-5-2-1,0-7 7-15,0-4-14 0,0-7 3 16,0-8-1-16,0-5-5 15,0-4 2-15,0-2 2 16,0 0-5-16,0 0 13 16,0 0 13-16,0-1 1 15,6-17 13-15,4-11-27 16,5-6-13-16,3-1-6 16,0 7-8-16,1 8 5 15,-1 7 5-15,-3 5 3 16,4 1-1-16,-2 8 0 0,4 0-4 15,1 0 5 1,-1 12-11-16,0 12 3 0,3 7-3 16,-8 6 12-16,-2 1 11 15,-4 1-4-15,-1-4 9 16,-2-3-14-16,-4-9 1 16,0-6 0-16,-3-5-3 15,0-6 0-15,0-1-3 16,0-3-46-16,-1-2-47 15,-11 0-80-15,-1-7-181 16</inkml:trace>
  <inkml:trace contextRef="#ctx0" brushRef="#br0" timeOffset="45645">9014 6769 558 0,'0'0'333'0,"0"0"-275"16,0 0-6-16,0 0 29 15,0 0-6-15,0 0-16 16,6 0-29-16,-2 0-10 15,10 0-13-15,10 0-5 16,13-3 7-16,14-7 1 16,8-2 0-16,12 2-1 15,1-1 14-15,-3 3-3 16,-9 3-15-16,-17 4 1 0,-11 1-6 16,-12 0-4-1,-11 0 4-15,-4 0-4 16,-5 0 2-16,0 0 2 0,0 0 0 15,0 0 0-15,0 0 0 16,0 0 3-16,0 0-3 16,0 0-7-16,0 0-16 15,0 0-42-15,0 0-27 16,0 0-112-16,0 0-47 16</inkml:trace>
  <inkml:trace contextRef="#ctx0" brushRef="#br0" timeOffset="47662.61">11252 6069 883 0,'0'0'113'0,"0"0"-104"15,0 0 36-15,0 0 5 16,0 0-17-16,0 0-14 16,0 0-18-16,-72 35-1 15,57-3 0-15,5 4 2 16,7 1-2-16,3-2-1 15,1-4-2-15,17-4 2 0,5-9-1 16,7-4 4-16,5-8 3 16,1-6 4-16,0 0-6 15,-2 0 2-15,-4-6-2 16,-3-8-1-16,-9-3-2 16,0-1 3-16,-6-2-1 15,-5-5 4-15,-6-4-6 16,-1-4-7-16,0-2-3 15,-17 3-4-15,-7 5 9 16,1 2 5-16,-5 9-3 16,3 5 6-16,1 7-3 15,3 4 2-15,3 0-2 16,0 11-2-16,2 13-15 16,1 5-42-16,4-4-177 15,8-10-604-15</inkml:trace>
  <inkml:trace contextRef="#ctx0" brushRef="#br0" timeOffset="48082.49">11540 5700 680 0,'0'0'396'16,"0"0"-347"-16,0 0-42 15,0 0 11-15,0 0-10 16,0 0-8-16,13 47-19 15,11 7 19-15,15 15 7 16,10 8 3-16,11-2-1 16,2-3 2-16,1 1 4 15,-5 1 0-15,-13-4-5 16,-14-4-2-16,-13-9-8 16,-18-9 2-16,-7-5 0 0,-27-5-2 15,-16-6 6 1,-2-5 6-16,3-10-12 0,12-14-16 15,14-3-129-15,11-27-484 16</inkml:trace>
  <inkml:trace contextRef="#ctx0" brushRef="#br0" timeOffset="48552.23">12104 6050 1068 0,'0'0'92'15,"0"0"-86"-15,0 0-2 0,0 0 18 16,0 0-6-16,0 0-14 15,52-21-2-15,-6 14 9 16,15-2-9-16,8-3 0 16,4 1 0-16,-3-1 0 15,-6 1 2-15,-10 1-2 16,-15 0-11-16,-12 5-35 16,-11-2-42-16,-13-1-35 15,-3-4-19-15,-6-2-306 16</inkml:trace>
  <inkml:trace contextRef="#ctx0" brushRef="#br0" timeOffset="48812.54">12402 5763 990 0,'0'0'123'16,"0"0"-94"-16,0 0-10 15,0 0-19-15,0 0-9 16,0 91 9-16,0-31 9 16,4 0 1-16,6-6-7 15,0-3 1-15,0-7 2 16,-4-6-6-16,-1-3 4 16,-2-9-4-16,-3-3 0 0,0-4-11 15,0-2-65 1,-9-7-108-16,-7-8-246 0</inkml:trace>
  <inkml:trace contextRef="#ctx0" brushRef="#br0" timeOffset="49555.14">13054 5774 638 0,'0'0'77'0,"0"0"-50"0,0 0 75 16,0 0 26-16,0 0-22 16,0 0-32-16,-8-22-41 15,8 29-33-15,0 20-4 16,0 19 4-16,0 12 7 15,0 1 7-15,0-2 0 16,2-10-8-16,-1-8-6 16,2-9 0-16,2-7 9 15,-2-7-8-15,0-5 1 16,-1-4 0-16,-2-2-2 16,0-5-27-16,0 0-30 0,0 0-40 15,-8-11-70-15,-3-9-568 16</inkml:trace>
  <inkml:trace contextRef="#ctx0" brushRef="#br0" timeOffset="50138.02">13090 5782 669 0,'0'0'93'16,"0"0"-86"-16,0 0 69 16,0 0 25-16,0 0-19 15,0 0-21-15,0-10-3 16,0 10-20-16,0 0 6 15,0 0-20-15,0-2-6 16,3 2-3-16,0 0 4 16,3-3-11-16,7-1-8 15,11 0 0-15,7 2 1 16,7 2-1-16,-2 2-4 16,-5 14-2-16,-10 10-10 15,-11 5-5-15,-10 5 5 0,0 3-8 16,-15-4 5-16,-6-5-4 15,4-11-1-15,3-6 18 16,12-7 4-16,2-2-1 16,0-2-42-16,23 2-17 15,10 1 59-15,4 2 3 16,2 3 1-16,-6 5-1 16,-13 7-1-16,-9 3-20 15,-11 3 8-15,0 1 8 16,-12 1-2-16,-13-5 7 15,-1-6 4-15,1-6 30 16,5-2 20-16,1-9 6 0,6-2-20 16,-2 0-14-16,3 0-25 15,0-13-1-15,5-7-63 16,4-2-198-16</inkml:trace>
  <inkml:trace contextRef="#ctx0" brushRef="#br0" timeOffset="51502.22">13824 5677 851 0,'0'0'60'16,"0"0"-54"-16,-96 40-1 16,60 3 11-16,8 6 7 15,10-2-15-15,17-2-6 16,1-4 0-16,24-9-1 15,15-8 8-15,8-8-1 16,4-10-2-16,3-6 1 16,-5 0-4-16,-9-3 6 0,-8-8-6 15,-10-3 0-15,-12 0 0 16,-8-3-3-16,-2 3-16 16,-5-1-22-16,-14 6 24 15,-1 7 13-15,3 2-7 16,6 0 8-16,7 15-1 15,4 2-9-15,9 0 5 16,22-1 5-16,8-6 5 16,10-3 0-16,-1-6 2 15,7-1 0-15,-6 0 22 16,-10-8 18-16,-9-2-25 16,-12 2 4-16,-14-4-1 15,-4-2 50-15,-1-7-25 0,-26-5-49 16,-13-1 3-16,-8-1-4 15,-4 6 1-15,5 5-1 16,14 10-1-16,14 6-1 16,16 1-57-16,3 0-142 15,30 6-121-15,15-1-306 16</inkml:trace>
  <inkml:trace contextRef="#ctx0" brushRef="#br0" timeOffset="51810.39">14606 5742 822 0,'0'0'86'0,"0"0"-83"0,-102 0 36 15,59 15 39-15,4 0-45 16,14-3 2-16,17-1-29 16,8 3-6-16,5 0 2 15,25 5-1-15,10 0 8 16,5 2-3-16,4 2-4 15,-10 1 1-15,-9 3-3 16,-14 1-5-16,-10-2-2 16,-6-4-1-16,-6-1 4 15,-15-2 4-15,-10-5 8 16,-5 0 36-16,-9-7 3 16,3-3-5-16,2-4-21 0,15 0-21 15,7 0 0 1,13-21-95-16,5-12-389 0</inkml:trace>
  <inkml:trace contextRef="#ctx0" brushRef="#br0" timeOffset="52980.05">15273 5525 452 0,'0'0'163'15,"0"0"-62"-15,0 0 20 16,0 0-21-16,0 0 2 16,0 0-21-16,0-40-29 0,0 37 9 15,0 0-17-15,0 3-25 16,1 0-19-16,10 0-6 16,6 2-1-16,7 15-2 15,4 8 5-15,-8 6-14 16,-8 6-36-16,-12 2 2 15,-4 1 18-15,-24-5 12 16,-3-6-14-16,-4-7 13 16,5-8 8-16,6-5 13 15,7-6 2-15,8-1 11 16,6-2 25-16,3 0 28 16,0 0-9-16,9 0-16 15,21-2-16-15,15-6-15 0,16-3-4 16,8 4 0-1,-4 1 1-15,-8 2-5 0,-12 3-58 16,-11 1-94-16,-10 0-83 16,-12-3-366-16</inkml:trace>
  <inkml:trace contextRef="#ctx0" brushRef="#br0" timeOffset="53542.55">15626 5581 702 0,'0'0'371'0,"0"0"-371"15,0 0-1-15,0 0-10 16,0 0 4-16,0 0-15 16,72 59 11-16,-69-33 11 15,-2-3-11-15,-1-2-18 16,0-5 14-16,0-3 2 15,0-6 10-15,0-5 0 16,0-2 3-16,0 0 3 16,0 0 24-16,0-12 37 15,8-7-38-15,12-7-24 16,7-1-2-16,6 4 4 16,0 10-3-16,-5 7-2 15,-5 6-3-15,-5 0-7 0,-6 14 3 16,-4 6-5-16,-5 1-3 15,-3-1 16-15,0-2-3 16,0-3 3-16,-4-5 1 16,1-4 1-16,-1-4 1 15,2-2 5-15,1 0 1 16,1 0 4-16,0-1 21 16,0-16 25-16,8-8-40 15,9-7-11-15,4 5-6 16,4 4-2-16,-2 7 6 15,-2 9-4-15,-2 5-4 0,-4 2 1 16,-3 0-7 0,-3 11-2-16,-2 4-3 0,-2 3 12 15,-1 4 1-15,-4 0 0 16,2 1-2-16,-1 0 2 16,2-7-72-16,1-5-165 15,4-9-466-15</inkml:trace>
  <inkml:trace contextRef="#ctx0" brushRef="#br0" timeOffset="53776.92">16345 5522 689 0,'0'0'273'15,"0"0"-250"-15,0 0-11 0,0 0-6 16,0 0 5-16,0 91 22 15,0-54-9-15,0-1-11 16,0-2-8-16,3-2-3 16,-1-6 0-16,-2-5 0 15,0-5-2-15,0-5-6 16,0-6-79-16,-8-5-146 16,0 0-447-16</inkml:trace>
  <inkml:trace contextRef="#ctx0" brushRef="#br0" timeOffset="53994.8">16366 5493 803 0,'0'0'262'0,"0"0"-233"16,0 0 20-16,0 0 12 15,0 0-12-15,0 0-19 16,76-9-16-16,-35 6-4 15,5 0-7-15,-7 3-3 16,-10 0-43-16,-9 0-63 16,-17 4-91-16,-3 12-85 15,-24 6-400-15</inkml:trace>
  <inkml:trace contextRef="#ctx0" brushRef="#br0" timeOffset="54142.5">16420 5678 414 0,'0'0'342'0,"0"0"-304"15,0 0 48 1,0 0 62-16,0 0-61 0,110-8-39 16,-71 1-35-16,-3 1-9 15,-11 5-4-15,-11 1-85 16,-14 0-93-16,-3 8-177 16</inkml:trace>
  <inkml:trace contextRef="#ctx0" brushRef="#br0" timeOffset="54287.73">16454 5842 337 0,'0'0'311'0,"0"0"-190"16,0 0-15 0,0 0-27-16,0 0 17 0,0 0-21 15,94 32-18-15,-43-32-30 16,1 0-27-16,-12-4-3 16,-11-7-197-16,-20-1-339 15</inkml:trace>
  <inkml:trace contextRef="#ctx0" brushRef="#br0" timeOffset="55282.26">15098 5836 745 0,'0'0'81'16,"0"0"-51"-16,0 0 5 15,0 0-21-15,0 0-1 16,0 81 56-16,0-48-29 16,0 1-20-16,2-5-1 0,8-6-5 15,-4-3-6-15,-2-9-1 16,-1-3-5-16,-1-7 1 15,-2-1 0-15,0 0 8 16,1 0 11-16,-1-3 18 16,2-15 18-16,-1-12-32 15,-1-14-26-15,0-14-5 16,0-8-5-16,0-6-26 16,0 3 12-16,0 9 15 15,0 11-2-15,0 14 9 16,0 10 4-16,0 8 3 15,2 3-3-15,3 5 0 0,0 0 4 16,0 3-3-16,4-1-6 16,1-2 5-16,8 2-3 15,6-1 1-15,6 2 0 16,7-1 3-16,3 1-3 16,8 2 4-16,-2 0-4 15,5-1 0-15,1 1 0 16,4 1 4-16,5-3-2 15,9-1 4-15,0-2-6 16,3 1 3-16,5-2 1 16,-1 1-4-16,7 3 0 15,-2 2 1-15,-8 4 1 16,-5 0 1-16,-11 0 0 16,-7 0 2-16,-11 6 1 0,-7-2 3 15,-5-1 0-15,-4-1 8 16,-3-1-7-16,-3-1 4 15,-2 0-2-15,-1 0-1 16,-1 0 1-16,-5 0 0 16,-3 0-6-16,-5 0-3 15,-1 0-3-15,0 0-7 16,0 3-26-16,-1 7-54 16,-16 1-62-16,-11-3-84 15</inkml:trace>
  <inkml:trace contextRef="#ctx0" brushRef="#br0" timeOffset="56144.47">14986 6141 711 0,'0'0'47'15,"0"0"-43"-15,0 0-1 16,0 0 45-16,0 0 21 16,0 0-53-16,6 12-9 15,28-10 1-15,11 2 5 0,9-4 2 16,9 0 6 0,4 0 0-16,4 0 4 15,4-4 2-15,4-2-9 0,3 0-9 16,6 1 12-1,3-1-4-15,-1 1 11 0,2-3-5 16,-2 2 11-16,-1 0-25 16,-3 1-3-16,-8-1-1 15,-5 2-2-15,-9-2-3 16,-3 5 2-16,-5 0-2 16,-5-3 0-16,-5 2 4 15,-8-1-3-15,-5 0 3 16,-6 1-3-16,-7 1 16 15,-5-1-1-15,-8 1 4 16,-4 1-5-16,-3 0-12 16,0 0-2-16,0 0-1 0,-3 0-29 15,-18 0-37-15,-10 3-34 16,-14 7-138-16,-7 0-472 16</inkml:trace>
  <inkml:trace contextRef="#ctx0" brushRef="#br0" timeOffset="56761.31">15777 6336 106 0,'0'0'804'16,"0"0"-739"-16,0 0 5 15,0 0-1-15,0 0-50 0,0 0-19 16,5 4-12-16,-4 23-20 16,-1 16 32-16,0 8 4 15,0 3-2-15,0-2 4 16,-8-4 4-16,1-6 0 16,-2-5 4-16,2-10 1 15,-1-9-14-15,4-8 4 16,2-6-3-16,2-4 2 15,0 0 6-15,0 0 14 16,2-10 16-16,14-12-1 16,6-11-39-16,11-7-3 15,3 3-6-15,-3 4-11 16,-2 7-16-16,-1 10 31 16,-6 6 1-16,1 7 3 15,-4 3-4-15,0 0 2 0,-5 11-5 16,1 8-4-16,-4 3 1 15,-2 4 11-15,-6 1 0 16,-2-3-1-16,-3-3 1 16,0-3-5-16,0-4-30 15,-10-2-64-15,-5-10-98 16,-4-2-275-16</inkml:trace>
  <inkml:trace contextRef="#ctx0" brushRef="#br0" timeOffset="57078.46">15569 6422 792 0,'0'0'229'0,"0"0"-211"16,0 0 18-16,0 0 12 15,0 0-9-15,0 0-12 16,123 1 11-16,-55-1 4 0,4-9-4 16,-3-1-2-16,-7 3-31 15,-6 3-5 1,-7 2-34-16,-7 0-59 0,-7-2-146 15,-5-4-352-15</inkml:trace>
  <inkml:trace contextRef="#ctx0" brushRef="#br0" timeOffset="57843.55">17227 6003 981 0,'0'0'243'16,"0"0"-203"-16,0 0 45 0,0 0 7 16,0 0-34-16,0 0-17 15,0 0-38-15,0 0-3 16,0 0-34-16,-1 0-24 15,-1 0-47-15,1 0-56 16,1 0-121-16</inkml:trace>
  <inkml:trace contextRef="#ctx0" brushRef="#br0" timeOffset="58448.5">17767 5794 677 0,'0'0'191'16,"0"0"-141"-16,0 0 42 16,0 0-13-16,0 0-31 15,0 0-10-15,-13-19-19 16,8 19-19-16,-2 0 0 0,-7 7-5 16,-7 15 3-16,-4 8 2 15,0 3 0-15,1 5 0 16,4-1 0-16,4-3 0 15,9-3-1-15,7-6-5 16,0-4 2-16,9-2-1 16,18-5 5-16,8-8 6 15,14-4 5-15,7-2-4 16,2 0-5-16,-6-10 0 16,-3-5 3-16,-8-4 0 15,-11-2-1-15,-7-1 7 16,-8-7 1-16,-7-2 12 15,-8-2-24-15,0 0-6 16,0 5 0-16,-7 6-3 0,-3 5 3 16,0 4 6-16,-1 4-1 15,-2 3 0-15,-1 1 0 16,-2 3-5-16,-5 2 3 16,-4 0 2-16,-4 0-26 15,-2 0-24-15,4 7-21 16,3 2-45-16,9-3-95 15,8-4-367-15</inkml:trace>
  <inkml:trace contextRef="#ctx0" brushRef="#br0" timeOffset="58898.29">18231 5475 839 0,'0'0'330'0,"0"0"-308"0,0 0 23 15,0 0 28-15,0 0-36 16,0 0-37-16,18-2-5 16,-2 31-20-16,11 14 25 15,9 15 2-15,3 7 0 16,-2 12-2-16,-6 0 5 15,-9 1-5-15,-9-4 4 16,-9-9-3-16,-4-8-1 16,-3-5 2-16,-18-8-6 15,-8-4 3-15,-12-5 0 0,-15-4-39 16,-19-12-106 0,-16-18-285-16</inkml:trace>
  <inkml:trace contextRef="#ctx0" brushRef="#br0" timeOffset="59677.88">15067 5148 586 0,'0'0'182'16,"0"0"-175"-16,0 0 6 16,0 0 35-16,0 0 4 15,0 0-49-15,-91 81 9 16,44-1 25-16,1 25 13 15,3 21 4-15,5 20-2 16,6 10-3-16,8 3-6 16,11-1 2-16,13-17-21 15,7-12-7-15,30-22-7 16,14-22-8-16,9-20 1 0,5-20-3 16,-5-17-35-16,1-15-91 15,-1-13-102-15,0-6-232 16</inkml:trace>
  <inkml:trace contextRef="#ctx0" brushRef="#br0" timeOffset="66581.5">5586 8347 859 0,'0'0'137'16,"0"0"-98"-16,0 0 7 16,0 0 31-16,0 0-21 15,0 0-23-15,0 0-17 16,0 0-16-16,86-6 2 16,-40-2 3-16,-4 4-5 15,-3 1-5-15,-5 3-33 16,-7 0-32-16,-5 0-42 15,-8 0-76-15,-7 6-178 16</inkml:trace>
  <inkml:trace contextRef="#ctx0" brushRef="#br0" timeOffset="66747.07">5732 8547 749 0,'0'0'207'16,"0"0"-196"-16,0 0-8 15,0 0 4-15,0 0 44 16,98-4-10-16,-47-8-25 16,2 1-16-16,-3 1-43 15,2 0-236-15</inkml:trace>
  <inkml:trace contextRef="#ctx0" brushRef="#br0" timeOffset="67328.1">6602 8272 1026 0,'0'0'90'0,"0"0"-90"0,0 0-16 15,-41 77 14-15,26-27 2 16,2 0 13-16,4-2-11 16,3-8 0-16,0-10 5 15,3-9 0-15,2-10 1 16,-1-7 6-16,2-3-4 15,0-1 7-15,0 0 17 16,0 0 5-16,0 0-2 16,0-15 9-16,0-18-38 15,0-15-8-15,12-9-1 16,1-8-10-16,8-3-3 0,0-1-4 16,0 8-1-1,1 14 10-15,-10 17 5 0,-4 14 3 16,-4 11 1-16,-4 5-2 15,3 0-1-15,-1 0-19 16,2 21 13-16,2 15 4 16,2 11 5-16,0 4 2 15,0-3-1-15,1-3 1 16,-1-7 1-16,0-2-3 16,1-5 0-16,-3-3 2 15,-1-2-2-15,2-1-26 16,-7-3-50-16,0-3-48 15,0-1-39-15,-4-6-137 16</inkml:trace>
  <inkml:trace contextRef="#ctx0" brushRef="#br0" timeOffset="67546.52">6425 8526 1008 0,'0'0'134'0,"0"0"-96"16,0 0 1-16,0 0-16 15,0 0-13-15,135-38 1 16,-74 21-5-16,-6 5-6 16,-9 4-14-16,-4 6-99 0,-12-2-170 15,-11 2-444 1</inkml:trace>
  <inkml:trace contextRef="#ctx0" brushRef="#br0" timeOffset="68121.98">7323 8122 866 0,'0'0'92'0,"0"0"-91"15,0 0 24-15,0 0-5 16,-102-15 15-16,66 33-6 16,8 7-17-16,8 3-7 15,5 1-4-15,9-3-1 16,6-2-2-16,0-5-3 15,9-3-3-15,12-1 7 16,9 0 1-16,4 2 6 16,4 1-2-16,-4 4-4 15,0-1 2-15,-11 3-2 16,-10-1-4-16,-9-2 2 16,-4-6-2-16,0-1-1 15,-4-7 5-15,-6-3 0 0,-1-2 4 16,8-2 11-16,0-4 20 15,3-20-5-15,0-9-30 16,22-10-16-16,8-1 4 16,9 4 5-16,4 6-13 15,-1 11 5-15,-6 8 15 16,-8 10-2-16,-10 5 2 16,-6 0-6-16,-6 10-5 15,-3 9 7-15,0 1 4 16,-3 2 6-16,0-1 0 15,0-3 3-15,0-1-5 16,0-3-3-16,0-3-1 0,0-2-1 16,0-5-70-16,0-4-138 15,0 0-236-15</inkml:trace>
  <inkml:trace contextRef="#ctx0" brushRef="#br0" timeOffset="68275.57">7680 8015 739 0,'0'0'300'0,"0"0"-284"15,0 0-16-15,0 0 0 16,0 0-15-16,0 0-142 16,-3 28-170-16</inkml:trace>
  <inkml:trace contextRef="#ctx0" brushRef="#br0" timeOffset="68654.11">7798 8266 833 0,'0'0'205'0,"0"0"-187"16,0 0 14-16,0 0 2 15,0 0-30-15,0 0-4 16,82-38-7-16,-57 49-1 15,-8 9-4-15,-1 0-3 0,-8 0 4 16,-5-2 3-16,-3-3-2 16,0-2-1-16,0-3 5 15,0-4 3-15,-2-4-3 16,1-2 6-16,1 0 10 16,0-10 9-16,1-14 14 15,18-8-33-15,6 0-1 16,6 0 1-16,9 12 7 15,-4 7-2-15,-5 9-4 16,-6 4-2-16,-8 1-4 16,-4 15-5-16,-5 6 10 15,-4 3-1-15,-4 2 2 16,0 3 1-16,-1 0-2 16,-13-3-46-16,-2-8-202 15</inkml:trace>
  <inkml:trace contextRef="#ctx0" brushRef="#br0" timeOffset="68957.35">8612 7868 752 0,'0'0'277'15,"0"0"-277"-15,0 0 1 16,-62 75 2-16,44-40 31 0,6 9 8 16,0 8 5-16,5 3-11 15,4-2-3-15,3-3-10 16,0-8-4-16,0-9-3 16,0-5-9-16,3-7-3 15,4-3-1-15,3-4-3 16,1-5-24-16,3-3-82 15,5-6-69-15,3-3-133 16</inkml:trace>
  <inkml:trace contextRef="#ctx0" brushRef="#br0" timeOffset="69338">8878 8063 452 0,'0'0'226'0,"0"0"-222"16,0 0 10-16,0 0 47 15,0 0-2-15,0 0-7 16,-25 27-10-16,22-2 15 16,3 3-16-16,0 5-11 15,0-2-16-15,3-1-7 16,13-4-2-16,5-3-5 15,3-6 4-15,3-8 1 0,4-5-2 16,1-4 5-16,-4 0-7 16,-4-15 9-16,-5-4 0 15,-7-3 3-15,-6-1 13 16,-6-7-15-16,0-1 15 16,-9 2 8-16,-12 1-18 15,-7 4-13-15,4 7-2 16,-3 9-1-16,3 6-26 15,5 2-48-15,7 2-60 16,9 4-137-16</inkml:trace>
  <inkml:trace contextRef="#ctx0" brushRef="#br0" timeOffset="69622.73">9183 7915 943 0,'0'0'214'0,"0"0"-214"15,0 0-1-15,0 0-3 16,0 0 4-16,101 107 1 16,-67-49-1-16,-4 4 0 15,-1 0 3-15,-7-7-3 16,-9-7 0-16,-7-8-1 0,-6-8 0 15,-4-4 0 1,-22-1 1-16,-5-4 3 0,-2-2-2 16,2-7-1-16,7-13-144 15,12-1-589-15</inkml:trace>
  <inkml:trace contextRef="#ctx0" brushRef="#br0" timeOffset="70418.6">10037 8063 714 0,'0'0'120'15,"0"0"-74"-15,0 0 16 16,0 0 3-16,0 0-12 16,0 0-11-16,-1 0-17 15,4 0-12-15,7 0-5 16,11 0-8-16,14 0 7 0,12-2 2 15,11-5 3 1,8-1 6-16,1-2-2 0,-4 0-7 16,-8 3-6-16,-13 3 3 15,-12 0-6-15,-10 2 0 16,-12 0-7-16,-8 0-26 16,0-2-36-16,-5 0-72 15,-15-5-265-15</inkml:trace>
  <inkml:trace contextRef="#ctx0" brushRef="#br0" timeOffset="70697.32">10351 7883 41 0,'0'0'639'0,"0"0"-551"0,0 0 16 16,0 0 6-16,0 0-32 15,0 0-59-15,-14 20-19 16,14 21 0-16,0 14 25 16,0 4 3-16,3 0-20 15,5-8-1-15,2-6-3 16,-1-11-3-16,-5-6 2 16,-2-9-3-16,-2-7 0 15,0-5 0-15,0-3-5 16,0-2-60-16,-6-2-114 15,-9 0-365-15</inkml:trace>
  <inkml:trace contextRef="#ctx0" brushRef="#br0" timeOffset="71262.86">11105 7757 685 0,'0'0'308'0,"0"0"-260"15,0 0-1-15,0 0 10 16,0 0-57-16,0 0-1 16,5 56 1-16,6-6 7 15,3 0 6-15,-2-2-7 16,-1-6-6-16,1-9 1 15,-6-9 0-15,-3-10-1 16,-3-6 1-16,0-5 0 16,0 0-2-16,0-3 1 15,0 0-37-15,-2 0-68 16,-5-13-146-16</inkml:trace>
  <inkml:trace contextRef="#ctx0" brushRef="#br0" timeOffset="71978.45">11182 7753 601 0,'0'0'111'16,"0"0"-55"-16,0 0 42 15,0 0 14-15,0 0-23 16,0 0-21-16,-6-21-14 16,6 21-18-16,0 0-20 0,0 0-6 15,0 0-3-15,0 0 1 16,0 0-2-16,0 0 1 16,0 0-3-16,0 0-3 15,0 0 3-15,0 0-2 16,0 0-2-16,0 0-1 15,-3 0-4-15,0 0 4 16,1 0-1-16,2 0 2 16,0 0 3-16,0 0 1 15,0 0 0-15,0 0-1 16,0 0 1-16,0 0 1 16,0 0 1-16,0 0-3 15,0 0 0-15,5 0 0 0,5 0-3 16,11 0-4-16,9 0 4 15,6 12 3-15,-5 4-3 16,-6 5-7-16,-10 2-15 16,-10 4 0-16,-5-1 9 15,-9 3-2-15,-16-5 6 16,-2-4 3-16,7-6-8 16,7-6 13-16,11-6 1 15,2-2 1-15,0 0-1 16,9 0-2-16,17 0-9 15,14 0 10-15,8 0-6 16,-1 0-7-16,-5 0 6 0,-9 13 2 16,-12 9-13-16,-14 4-25 15,-7 2 28-15,-3-1 4 16,-19 0 7-16,-6-5 5 16,-2-3 3-16,-3-6 17 15,2-3 22-15,1-3-6 16,9-7 9-16,2 0-13 15,5 0-19-15,2 0-13 16,11-14-17-16,1-8-133 16,19-9-657-16</inkml:trace>
  <inkml:trace contextRef="#ctx0" brushRef="#br0" timeOffset="73004.28">12127 7740 907 0,'0'0'147'16,"0"0"-131"-16,0 0 11 0,0 0 31 16,0 0-26-16,0 0-16 15,-78 17-11-15,39 17-1 16,0 5-3-16,4 0 0 16,9-5 4-16,6-5-5 15,10-5-6-15,8-5 4 16,2-6 0-16,5-2-2 15,19-4 4-15,10-4 0 16,11-3 3-16,7 0-5 16,0-6 2-16,-2-11-1 15,-6-2 1-15,-10 1-2 16,-11 1-18-16,-10 7 20 16,-8 3 3-16,-5 3-3 0,0 4-5 15,0 0 4-15,0 0-2 16,0 0 0-16,1 0-9 15,7 11-3-15,8-1 8 16,6 2 7-16,7-3 3 16,2-2-2-16,2-6 3 15,3-1 0-15,-2 0 0 16,-1-4 7-16,-8-7-1 16,-8-3 18-16,-7 1 8 15,-10-6 1-15,0-3-8 16,-10 0-5-16,-11 0-6 15,-8 4-9-15,-2 6-7 0,0 5-2 16,5 3-4 0,7 4-21-16,10 0-46 0,9 0-61 15,0 0-116-15,22 0-318 16</inkml:trace>
  <inkml:trace contextRef="#ctx0" brushRef="#br0" timeOffset="73298.31">12835 7767 55 0,'0'0'886'16,"0"0"-846"-16,0 0-36 15,0 0 35-15,0 0 22 0,0 0-12 16,-49 22-28 0,49-14-13-16,0 1-5 15,3 9 0-15,16 1-1 0,5 4-1 16,-2 2 3-16,1 0-2 15,-10 1 1-15,-9-1-3 16,-4-1-10-16,-7-4 5 16,-16 1 5-16,-5-4 2 15,-6-3 5-15,-2-3 7 16,-1-3 6-16,13-5 7 16,1-3-26-16,12-3-1 15,11-22-91-15,5-14-416 16</inkml:trace>
  <inkml:trace contextRef="#ctx0" brushRef="#br0" timeOffset="73612.5">13405 7549 495 0,'0'0'494'0,"0"0"-473"16,0 0-21-16,0 0 4 0,0 0 2 15,-105 53 20 1,75-1 18-16,2 8-3 16,1 7-2-16,2-4 8 0,8-4 0 15,4-9-8 1,7-8-9-16,6-5-10 0,0-8-12 15,18-5-5-15,3-8-3 16,10-7-8-16,6-9-74 16,2-3-91-16,-1-18-238 15</inkml:trace>
  <inkml:trace contextRef="#ctx0" brushRef="#br0" timeOffset="73972.53">13687 7785 671 0,'0'0'367'0,"0"0"-336"0,0 0-24 15,0 0 19-15,0 0 1 16,0 0-7-16,-83 96-8 16,79-66-7-16,4-1-3 15,0-3-2-15,9-7-1 16,15-3 1-16,6-6-2 15,4-3 0-15,5-7-1 16,1 0 3-16,3-7 1 16,-5-10 6-16,-7-3 0 15,-7-5 11-15,-11-5 23 16,-8-3-2-16,-5-3-13 16,-5-1-9-16,-17 5 9 15,-4 8 4-15,-3 8-9 0,-1 9-13 16,-3 7-8-16,3 0-1 15,3 2-10-15,5 13-55 16,11-1-75-16,11-7-111 16</inkml:trace>
  <inkml:trace contextRef="#ctx0" brushRef="#br0" timeOffset="74214.89">14179 7639 993 0,'0'0'16'0,"0"0"-9"15,52 106-10-15,-30-54 6 16,2 8 5-16,-1 1 18 16,-1 0-4-16,-1 2-3 15,-10-6-1-15,-11-9-15 16,-2-9-1-16,-26-8-2 15,-13-10 0-15,-11-12-3 16,-18-9-203-16</inkml:trace>
  <inkml:trace contextRef="#ctx0" brushRef="#br0" timeOffset="75674.56">7249 8689 69 0,'0'0'472'0,"0"0"-421"16,0 0-44-16,0 0 33 0,0 0 48 15,0 0 1-15,-12 4-5 16,12-4-15-16,0 0-23 16,0 0-26-16,0 0-9 15,0 0-7-15,0 0-4 16,11 3-5-16,5 0 5 15,11 1 7-15,5 2 5 16,10-2-1-16,6-1-7 16,0 2 0-16,10-4-3 15,3 2 0-15,2-3-1 16,4 0 1-16,4 0 3 16,0 0-4-16,2-1 4 0,6-5-4 15,0 1 0-15,3-1-7 16,0 0 1-16,-6-4-2 15,0 0 0-15,-3-3 3 16,3 1 4-16,-1-2 1 16,4-2-1-16,-1 2 2 15,-1 1 0-15,-1-1 0 16,-5 3-1-16,-9 3 0 16,-7-1 1-16,-4 6-1 15,-6-2 3-15,1 2 2 16,-1-2-4-16,4 2 9 15,-1-1 2-15,-2-2-5 16,-7 2-1-16,-12-2 10 0,-10 1 0 16,-9 4-8-16,-8-1-3 15,0 2 8-15,0 0-5 16,0 0 7-16,0 0-11 16,0-2-4-16,-2 2-7 15,-14 0-72-15,-12 0-162 16</inkml:trace>
  <inkml:trace contextRef="#ctx0" brushRef="#br0" timeOffset="76441.02">8271 8979 353 0,'0'0'358'16,"0"0"-337"-16,0 0-16 16,0 0 39-16,-93 3 18 15,71 9-23-15,7 4-9 0,2 2-29 16,2 4 10-16,4 3-10 15,7 0 1-15,0-1 4 16,10 1 14-16,8-3-17 16,6 0 21-16,4-2-23 15,2-5 4-15,0-3 0 16,3-7-10-16,4-5 10 16,2 0 2-16,6-10 2 15,0-9 2-15,-1-6-5 16,-5-3 14-16,-3 0-12 15,-9 0 4-15,-10-3-6 16,-9 1 2-16,-8 0-8 0,0 2-11 16,-19 6-14-16,-13 6 15 15,-11 7 9-15,-8 5 0 16,0 2-7-16,-1 2 14 16,3 0-6-16,6 0 3 15,2 2-3-15,3 8-4 16,10 2-80-16,3-5-105 15</inkml:trace>
  <inkml:trace contextRef="#ctx0" brushRef="#br0" timeOffset="82349.89">4772 10455 690 0,'0'0'209'15,"0"0"-166"-15,0 0-15 16,0 0 41-16,0 0-12 16,0 0-3-16,0 0-11 15,-6-38-19-15,6 33-11 0,0 0-6 16,0-2-3 0,0-3-3-16,9 0-1 0,15 1-8 15,12 4 8-15,13 5-1 16,-1 2-1-16,4 23 1 15,-10 4-8-15,-9 2 2 16,-3-4 7-16,-8-6 5 16,-7-7-5-16,-3-7 0 15,-5-4 5-15,-2-2 7 16,-2-1 7-16,7 0 0 16,8 0 1-16,9-17 9 15,9-8-12-15,10-9-8 16,-1-7-8-16,-1 0-1 0,-6 2-16 15,-13 10-44 1,-7 10-57-16,-18 13-74 0,-4 6-48 16</inkml:trace>
  <inkml:trace contextRef="#ctx0" brushRef="#br0" timeOffset="82684.53">5150 10256 741 0,'0'0'138'0,"0"0"-119"0,0 0 2 15,0 0-21-15,0 0 5 16,6 114 13-16,4-47 25 15,1-1-6-15,2-6-16 16,-1-9-8-16,0-8-8 16,0-8 0-16,-5-9 4 15,-2-7-4-15,-4-6-4 16,1-6 0-16,-2-3 0 16,0-3-1-16,0 1-3 15,0-2-12-15,-6 0-103 16,-3 0-142-16</inkml:trace>
  <inkml:trace contextRef="#ctx0" brushRef="#br0" timeOffset="83259.02">5644 10678 787 0,'0'0'155'16,"0"0"-88"-16,0 0 19 15,0 0-1-15,0 0-14 16,0 0-23-16,-5-31-15 16,5 27-16-16,0 2-14 15,0-1 2-15,0 3-5 16,6 0-11-16,6 0-1 15,3 5 6-15,3 13-12 16,-6 11-10-16,-11 7-1 0,-1 7-3 16,-12-3 11-1,-13-5 8-15,0-10 3 0,1-7 7 16,9-9 2-16,9-4 1 16,6-5 3-16,0 0 9 15,0 0 33-15,18 0-4 16,9-12-22-16,10-1-16 15,3-1 0-15,-1 5-1 16,-5 5-2-16,-7-1 0 16,-6 4-7-16,-3 1-50 15,1 0-75-15,1-3-155 16,4-7-288-16</inkml:trace>
  <inkml:trace contextRef="#ctx0" brushRef="#br0" timeOffset="83763.67">6599 10291 981 0,'0'0'141'0,"0"0"-116"0,0 0 27 16,0 0 27-16,0 0-22 15,0 0-33-15,31-20-21 16,5 11 7-16,11 1-3 15,2 1 8-15,-1 2-8 16,-3 1-6-16,-9 3-1 16,-8 1-2-16,-7 0-61 15,-11 0-68-15,-10 16-36 16,-4 2-125-16</inkml:trace>
  <inkml:trace contextRef="#ctx0" brushRef="#br0" timeOffset="83967.13">6660 10563 742 0,'0'0'194'15,"0"0"-145"-15,0 0 44 16,0 0 12-16,0 0-36 16,0 0-22-16,134-12 1 15,-75 4-23-15,-5 0-11 16,-9 4-14-16,-9 4-5 15,-5 0-48-15,2 0-69 16,-2-6-134-16</inkml:trace>
  <inkml:trace contextRef="#ctx0" brushRef="#br0" timeOffset="84570.97">7752 10034 776 0,'0'0'114'16,"0"0"-65"-16,0 0 39 0,0 0-2 15,0 0-9-15,0 0-25 16,-5-25-29-16,5 29-23 15,0 23-13-15,5 15 13 16,5 14 5-16,2 7 1 16,0-2-4-16,-3-5-2 15,0-6 0-15,-3-11-1 16,-3-7 4-16,-3-9-2 16,0-11-1-16,0-6 0 15,0-4-2-15,0 0-4 16,0-2-51-16,0 0-62 15,0-18-87-15</inkml:trace>
  <inkml:trace contextRef="#ctx0" brushRef="#br0" timeOffset="85222.23">7813 10018 558 0,'0'0'226'0,"0"0"-214"15,0 0 20-15,0 0 71 16,0 0-14-16,0 0-19 15,-24-26-16-15,24 24-5 16,0 1-10-16,0 1-26 16,0 0 12-16,0 0-9 15,0 0 9-15,0 0-5 16,0 0 3-16,0 0-17 16,3 0-6-16,18 0-7 15,7 0 7-15,14 1 7 16,7 15-4-16,-1 7-3 15,-6 4-5-15,-10 2-6 0,-15 1-29 16,-12-1 14 0,-5-1-2-16,-16-1-8 0,-12-7 18 15,1-5 8-15,8-5-4 16,7-4 12-16,9-5 3 16,3-1-2-16,0 0-6 15,6 0-41-15,21 3-10 16,9 5 58-16,7 4 0 15,5 13 4-15,-5 7-11 16,-6 11 6-16,-16 1-5 16,-14 3 3-16,-7-6-3 15,-11-6 6-15,-16-7 1 0,-3-7 12 16,0-5 14 0,2-4 21-16,2-8 12 0,1-2 7 15,3-2-17-15,1 0 0 16,4 0-41-16,-2-9-9 15,1 2-23-15,-4 3-74 16,-2 4-158-16,2 0-449 16</inkml:trace>
  <inkml:trace contextRef="#ctx0" brushRef="#br0" timeOffset="91684.68">4398 3692 463 0,'0'0'224'0,"0"0"-205"16,0 0-14-16,0 0-2 16,0 0 17-16,0 0 11 15,0 0 29-15,-3-28-32 16,3 23-4-16,0 2-17 0,0-1-1 15,0 4 21 1,0 0 1-16,0 0 2 0,0 0-13 16,0 0-5-16,0 0-7 15,0 0 6-15,0 0 3 16,0 0 11-16,0 0-11 16,0 0 2-16,0 0-6 15,0 0 0-15,0 0-10 16,0 0 4-16,0 0-4 15,0 0 4-15,0 0-6 16,0 0 2-16,4 0-2 16,8 0 2-16,6-1 0 15,4-2 4-15,-2 1-3 0,1-2 2 16,-3 3-3 0,4-1-2-16,-3-1 2 0,1 3 2 15,1-1-1-15,1 0-1 16,3-1 0-16,4 1-1 15,2-1 2-15,5 0-1 16,4 0 0-16,4 0 3 16,0 0-8-16,0-3 10 15,-1 3-10-15,-4-1 10 16,-5-1-7-16,2 1 4 16,-3 1-4-16,1-1 1 15,3 2 0-15,-1-1 1 16,3 1 0-16,0 0 1 15,2-1 0-15,0-2-1 0,-1 1 0 16,0 0 2-16,-1 3-1 16,1 0-1-16,-1-3 0 15,0 3 0-15,0 0-5 16,-2 0 5-16,6 0-4 16,2 0 2-16,1-1 2 15,2 0 0-15,4-2-2 16,2-3 2-16,1 2 0 15,5-1 1-15,1-2-4 16,-4 1 6-16,-4 2-5 16,-3 1 2-16,-6 3 0 15,-3 0 0-15,-4 0 0 16,0 0-1-16,5 0-1 0,0 1 4 16,7 1-2-16,-4-2 1 15,7 3-2-15,-3-3 1 16,5 0 0-16,3 0 1 15,-1 0 1-15,-2 0-2 16,-6 0 5-16,-5 0-2 16,-1 0-3-16,-5 0 0 15,2 0-1-15,1-3 1 16,1 0 0-16,5-1 1 16,-3 1-1-16,6-2 7 15,1 1-6-15,2-3 8 16,-2 0-9-16,-2 0 6 0,-3 1 7 15,-6 2-11 1,-8 1 1-16,-6 2-3 0,-5 1 2 16,-2 0-1-16,-5 0 0 15,2 0-1-15,4 0 1 16,-2 0 0-16,2 0 2 16,-2 0-2-16,-3 0-1 15,-6 0 1-15,-2 0 2 16,-6 0 4-16,0 0 0 15,0 0 11-15,0 0 3 16,0 0-5-16,0 0-2 16,0 0-3-16,0 0-8 15,0 0 1-15,0 0-4 16,0 0 1-16,0 0 0 0,0 0-2 16,0 0-8-16,0 0-26 15,-3 0-58-15,-11 0-108 16,-17 0-380-16</inkml:trace>
  <inkml:trace contextRef="#ctx0" brushRef="#br0" timeOffset="94612.61">7687 10903 207 0,'0'0'666'16,"0"0"-608"-16,0 0-50 15,0 0 2-15,0 0 0 16,0 0 40-16,0 0-1 15,0 11-6-15,0-11 0 16,0 1-25-16,0 0 1 16,0 1-10-16,0-2 1 0,0 0-4 15,11 0 2-15,8 0-3 16,11-6 1-16,12-5-2 16,6 1-4-16,9 0 0 15,7 0 2-15,9 1-1 16,3 3-1-16,1-1 9 15,-11 2-6-15,-9 0-1 16,-17 0-4-16,-10 3 5 16,-11-2-2-16,-8 2 8 15,-7 2 1-15,-4 0 4 16,0-2 11-16,0 2 6 16,0 0 0-16,0 0-1 15,0 0-7-15,0 0-10 16,0 0-10-16,0 0-2 0,0 0-1 15,0 0-4-15,0 0-27 16,0 0-32-16,0-5-32 16,-3-5-63-16,-4-6-291 15</inkml:trace>
  <inkml:trace contextRef="#ctx0" brushRef="#br0" timeOffset="96219.43">7225 5634 825 0,'0'0'38'16,"0"0"-36"-16,0 0-1 16,0 0 7-16,0 0 1 0,0 0 20 15,0 0 19 1,0-14 1-16,1 14-8 0,-1 0-20 16,0 0 7-16,0 0-10 15,0 0-3-15,0 0 3 16,0 0 1-16,0 0 1 15,0 0-9-15,0 0 2 16,0 0 4-16,0 0-7 16,0 0 4-16,0 0-4 15,0 0-5-15,0 0 3 16,0 0-6-16,0 0-1 16,0 0 3-16,5 0-4 0,1 0 0 15,13 0-3 1,14 0 3-16,17 0 2 0,12-1 6 15,14-7-1-15,5 0-1 16,4 0-4-16,-8 2 1 16,-11 3 10-16,-18-1-6 15,-14 3-1-15,-16 1-6 16,-13-2 3-16,-4 2-2 16,-1 0-2-16,0 0 3 15,0 0 1-15,0 0-2 16,0 0-2-16,0 0 0 15,0 0-15-15,0 0-65 16,0 0-127-16,0 7-300 16</inkml:trace>
  <inkml:trace contextRef="#ctx0" brushRef="#br0" timeOffset="97515.39">5669 12062 701 0,'0'0'143'0,"0"0"-81"16,0 0-28-16,0 0 53 15,0 0-47-15,0 0 14 16,0-31-1-16,0 31-18 16,0 0-17-16,0 0-13 0,0 2-5 15,3 18-18-15,3 17 6 16,3 14 8-16,0 8 8 16,0 2-4-16,-3-6 5 15,4-9-3-15,-4-9-3 16,0-10 1-16,-1-10 0 15,-2-7 5-15,-2-5-4 16,2-5 0-16,-3 2-1 16,0-2 0-16,0 0 0 15,1 0-23-15,-1 0-47 16,0-13-63-16,3-12-196 16</inkml:trace>
  <inkml:trace contextRef="#ctx0" brushRef="#br0" timeOffset="98296.82">5721 12055 645 0,'0'0'76'0,"0"0"-70"0,0 0 23 16,0 0 44-16,0 0 15 16,0 0-15-16,-6-2-16 15,6 2-18-15,0-1-3 16,0 1 5-16,0 0-11 15,0 0-9-15,0 0 2 16,0 0-7-16,0 0-7 16,0 0-3-16,0 0-2 15,0 0 7-15,0 0-1 16,0 0 4-16,0 0-4 0,0 0 2 16,0 0 1-1,0 0-6-15,6 0-5 0,3 0-2 16,15 0-13-16,13 0 13 15,12 10 4 1,4 10-3-16,-7 2-2 0,-7 4-1 16,-12 1-10-16,-14-2 1 15,-9 3-1-15,-4-1 3 16,-14 0-1-16,-13-4 10 16,-1-4-2-16,2-5 3 15,10-7-2-15,5-2 2 16,7-5 0-16,4 0 1 15,0 0 2-15,0 0 0 16,0 0-1-16,4 0-3 16,16 0-19-16,8-4-13 0,11 4 20 15,4 0 9-15,-4 0-4 16,-5 11-10-16,-10 7-8 16,-6 6-16-16,-15 1 16 15,-3 5 8-15,-7-2 11 16,-16-1 6-16,-7-2 1 15,-1-2 2-15,-1-4 4 16,6-6 6-16,5-4 17 16,6-3 4-16,3-3 5 15,3-3 7-15,3 0-18 16,-3 0-2-16,0-6-14 16,2-5-12-16,2-3-51 15,5 0-88-15,0-2-210 16</inkml:trace>
  <inkml:trace contextRef="#ctx0" brushRef="#br0" timeOffset="98690.76">6573 12071 897 0,'0'0'283'0,"0"0"-260"16,0 0-13-16,0 0 1 15,0 0 2-15,0 0 6 16,42 1-12-16,-5-1 8 16,7 0-9-16,0 0 4 15,-5 0-8-15,-3 0-1 16,-5 0 3-16,-2 0-1 16,-6 0-6-16,-5 0-23 15,-6 0-59-15,-6 0-73 0,-6 0-135 16,-3 9-423-16</inkml:trace>
  <inkml:trace contextRef="#ctx0" brushRef="#br0" timeOffset="98971.02">6643 12350 731 0,'0'0'284'0,"0"0"-249"16,0 0 0-16,0 0 36 16,0 0-7-16,0 0-21 0,2 2-1 15,14-2-34-15,14 0-2 16,19 0 4-16,17 0-6 16,7-6 14-16,0 0-1 15,-15 0-13-15,-13 2-4 16,-11 1-3-16,-8 2-4 15,-9 1-53-15,-6-1-54 16,-5-2-55-16,-1-3-161 16</inkml:trace>
  <inkml:trace contextRef="#ctx0" brushRef="#br0" timeOffset="99310.11">7601 11989 1012 0,'0'0'39'0,"0"0"-39"16,0 0 1-16,-94 46 8 15,69-6 10-15,4 6 4 16,9 5-5-16,4-2 4 16,8-2-8-16,0-6-7 15,6-7 0-15,11-4 6 0,10-2-7 16,4-7-1-16,5-7-3 16,7-9-2-16,2-5-28 15,-2-2-43-15,-7-21-108 16,-14-6-216-16</inkml:trace>
  <inkml:trace contextRef="#ctx0" brushRef="#br0" timeOffset="101288.81">5099 11931 756 0,'0'0'110'0,"0"0"-54"16,0 0 8-16,0 0 6 15,0 0-4-15,0 0-36 16,15-34-30-16,-9 65-21 16,4 21 12-16,2 19 9 0,2 11 18 15,1 7-3 1,-2 4-4-16,2-3-8 0,3 2 9 15,-2 2-4 1,1-3-3-16,-1-8-5 0,-4-11 3 16,-3-16-3-16,-3-10 0 15,-3-13 1-15,0-11-1 16,-3-6-1-16,3-10 0 16,0 0 2-16,0-6 1 15,-1 0 5-15,5 0-1 16,5 0-2-16,4 0 6 15,11-2-3-15,5-4-6 16,6-4-1-16,7 2-2 16,10 1 2-16,12 1 2 15,11-4-2-15,6 2-3 0,7-2 0 16,1-2 1-16,5-1 2 16,0-1-2-16,-2 2 2 15,-2 1 0-15,1 0 1 16,0 0-2-16,1-1 2 15,8 0-1-15,8-2 5 16,3-4-4-16,2 0-1 16,1-1-6-16,-2-6 6 15,-4 3-1-15,-4-1 1 16,-10 2 1-16,-6 0 2 16,-8 1-2-16,-5 2 0 15,-3 1-2-15,-7 3 3 0,-5 6-2 16,-11-1 0-16,-16 5-1 15,-9 0 0-15,-15 4 1 16,-8 0 0-16,-4 0 8 16,0 0 7-16,0 0 12 15,0-1-4-15,0 1-16 16,0 0 0-16,0 0-6 16,0 0-1-16,0 0 0 15,0 0 2-15,0 0-2 16,0-1 2-16,0 1-1 15,0 0 5-15,0 0 3 16,0-2 11-16,0-2 18 16,5-12 6-16,2-5-3 15,4-15-41-15,1-5-4 0,-2-8 3 16,-1-9 2-16,-1-6-2 16,-5-1 2-16,-3-2-1 15,0 1 0-15,0 3 2 16,-8 4 4-16,-1 7-5 15,-1 3-1-15,1 5 0 16,0 1 4-16,-2 4-4 16,1-4 0-16,-2 1-4 15,2 1 4-15,1 2 2 16,-2 0-2-16,6 5 0 16,-2 5 0-16,3 7 0 0,-1 4 4 15,2 7-7 1,2 1 3-16,-1 4-1 0,2 4-1 15,-1 0-2-15,1 2 2 16,0 0-1-16,0 0 3 16,0-1 4-16,0 1-4 15,0-1 0-15,0 1 0 16,0 0 1-16,0 0 1 16,0-2-2-16,0 2 2 15,-2-1-2-15,1-1-8 16,-4 2-4-16,2-3-3 15,-4 1 7-15,-5-2 1 16,-9 2 2-16,-7-1-3 16,-10 3-11-16,-4 0 9 15,-5 0-3-15,-7 0-2 0,-10 3 4 16,-2 5-5-16,-5 2 3 16,0-1 7-16,2 2 6 15,3-5 0-15,0 0 2 16,2 2-2-16,3-1 4 15,-2 3-8-15,-1 1 3 16,-2 3 0-16,-1 2-6 16,3-2 7-16,-1 0-9 15,2-1 8-15,7 0-5 16,1-1 0-16,3 1 5 0,4-1 1 16,1-2-2-1,-2 2 2-15,1 1 0 0,0-3 0 16,3 4 1-16,2-3-1 15,4 0 4-15,2-1-3 16,-1 0 1-16,4-1-2 16,-3-1 0-16,1-1-1 15,-1-1 3-15,-4-1-2 16,-5 2 0-16,0 1 0 16,-3 2-1-16,1 2 1 15,0-1 0-15,-1 0 0 16,1 2 2-16,-2 1-2 15,0-1 1-15,3 1-1 16,2-2 0-16,0 0 0 16,3-2 0-16,-2 0 0 0,0 0 0 15,2 0 0-15,1-3 0 16,11-2-1-16,7-1 1 16,9-1 0-16,6-3 4 15,5 0-3-15,0 0 1 16,3 0 1-16,0 0-3 15,0 0 0-15,0 0 0 16,0 0 4-16,0 0-4 16,0 0 0-16,0 1-1 15,0 1 0-15,0-2-1 16,0 1-26-16,3 3-53 16,11 4-64-16,5 0-89 15,3-4-43-15</inkml:trace>
  <inkml:trace contextRef="#ctx0" brushRef="#br0" timeOffset="103135.63">9106 11829 764 0,'0'0'87'16,"0"0"-49"-16,0 0 10 15,0 0 18-15,0 0-14 16,0 0-1-16,0 0-34 16,-1-15-10-16,1 15-5 15,4 0-4-15,13 1 5 16,14 5-3-16,12-2 14 16,10-4-5-16,8 0 2 15,10-6 3-15,-2-8-8 16,-5 0 1-16,-12 1 2 15,-14 5-2-15,-15 2-1 16,-12 2-3-16,-8 2-2 0,-3 0-1 16,0 2-5-16,0 0-7 15,0 0-22-15,-3 0-75 16,-3 0-158-16</inkml:trace>
  <inkml:trace contextRef="#ctx0" brushRef="#br0" timeOffset="103590.62">10230 11365 665 0,'0'0'95'16,"0"0"-3"-16,0 0-26 15,0 0 10-15,0 0-11 0,0 0-36 16,-2-14-28 0,2 41-1-16,0 17 0 0,0 10 12 15,5 6 8-15,1-7-10 16,6-9-3-16,-6-9 2 16,-3-8-5-16,-2-7-4 15,-1-7 0-15,0 1 2 16,0-5-4-16,0 2-2 15,-9-5-58-15,0-6-117 16,2 0-352-16</inkml:trace>
  <inkml:trace contextRef="#ctx0" brushRef="#br0" timeOffset="104044.92">10461 11389 750 0,'0'0'60'0,"0"0"-37"16,0 0 17-16,0 0 32 15,0 0 23-15,0 0-32 16,6-33-23-16,3 33-40 15,4 0-5-15,4 19 4 16,5 9-8-16,0 12 8 0,-5 7-4 16,-9 9-2-1,-8-3 4-15,0-2 2 0,-19-8-8 16,-3-8 2-16,0-7 6 16,1-8-4-16,3-5 5 15,7-6 1-15,3-6 5 16,8-1-5-16,0-2 20 15,0 0 6-15,0 0 15 16,13-4-9-16,17-13-23 16,15-3-8-16,14-1-2 15,13 0 2-15,1 0-2 16,-7 4 0-16,-14 2-1 0,-18 4-45 16,-13 0-68-16,-15-2-122 15,-6-3-484-15</inkml:trace>
  <inkml:trace contextRef="#ctx0" brushRef="#br0" timeOffset="105056.79">10788 11046 750 0,'0'0'44'0,"0"0"-42"0,-42-84 45 15,23 61-21-15,-2 2 7 16,-3 4 27-16,-6 1-18 16,2 5-29-16,-2 4-12 15,0 2 1-15,2 5-1 16,-2 0-1-16,0 0 5 15,0 5-5-15,-1 4 1 16,3 2 1-16,-5-2-2 16,-2 4-3-16,-2 0 3 15,-2-1 4-15,1 3-2 16,2-5 0-16,1 3 1 0,4 2-1 16,1-3 2-16,2 4-1 15,1-3 3-15,-1 5 4 16,-2 1-10-16,0 5 2 15,0 4 2-15,3 5-2 16,0 4 3-16,5 1 1 16,6 3-1-16,8 2-2 15,5 4 8-15,3 7 2 16,0 3 0-16,6 0-4 16,9-2 3-16,0-2-5 15,1-4-1-15,-2-2-4 16,-1-1 1-16,-2 2-1 15,1-1-2-15,1-4 0 16,8 0 2-16,0-5-2 0,6-6 1 16,4-1-1-16,5-5 3 15,7-5-3-15,3-4-3 16,8-4 3-16,3-5 11 16,-1-2-8-16,-3-2-2 15,-6-3 5-15,-3-1-4 16,-3 0 3-16,-2 0-5 15,2 0-1-15,-1 0 1 16,3 0 0-16,-1-2 0 16,2-7 0-16,4-1 0 15,3-5 0-15,1-1 3 16,1-6 8-16,0-1-5 0,2-6 4 16,-4-3-1-1,1-3-5-15,-4-3-2 0,-5-3 3 16,-5 0-5-16,-7-1 7 15,-6-2-7-15,-4 0 0 16,-7-3 1-16,-3-5 10 16,-6-2-10-16,1-3 4 15,-6 2-4-15,0 1 0 16,0 5 4-16,0 4-5 16,0 5-6-16,-9 3 6 15,-9 4 5-15,-4 0 2 16,-2 3-4-16,-5 4 1 15,-2 0-2-15,-3 2-1 0,-6 3-1 16,-4 2 2 0,-5 6-2-16,-3 1 1 0,-3 8 0 15,-5 4 0-15,-1 0 8 16,-2 6-4-16,0 11-3 16,7 6-1-16,8 0-2 15,14 3-30-15,11-6-139 16,7-8-239-16</inkml:trace>
</inkml:ink>
</file>

<file path=ppt/ink/ink2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10-30T07:19:17.411"/>
    </inkml:context>
    <inkml:brush xml:id="br0">
      <inkml:brushProperty name="width" value="0.05292" units="cm"/>
      <inkml:brushProperty name="height" value="0.05292" units="cm"/>
      <inkml:brushProperty name="color" value="#FF0000"/>
    </inkml:brush>
  </inkml:definitions>
  <inkml:trace contextRef="#ctx0" brushRef="#br0">5257 1164 469 0,'0'0'367'16,"0"0"-332"-16,0 0-14 15,0 0-21-15,0 0 1 16,0 0 0-16,0 0 13 16,-30 21 10-16,30-4 0 0,0 2 1 15,0 4-10 1,0 2-6-16,2 1 2 0,7 0-8 15,3-1-3-15,6-4 1 16,-2-6-1-16,-4-8 0 16,7-5-3-16,-2-2 3 15,-1-9 4-15,4-13-3 16,-4 1 3-16,-7 2 2 16,-1 12 5-16,-7 3-4 15,1 4-7-15,5 0 0 16,3 8-10-16,11 11 9 15,3 2 0-15,5 4 1 16,-1-6 1-16,0-4 7 0,-1-5-8 16,3-10 6-1,-3 0 3-15,-2 0 14 0,-4-11 6 16,-5-12 2-16,-5-6 10 16,-4-5 1-16,-7-8-22 15,0 4-6-15,-7 0-4 16,-11 4-9-16,-3 7-2 15,6 7-4-15,5 10-21 16,10 4-61-16,0 4-47 16,13-2-199-16</inkml:trace>
  <inkml:trace contextRef="#ctx0" brushRef="#br0" timeOffset="858.21">5945 977 830 0,'0'0'75'0,"0"0"13"16,0 0-14-16,0 0-25 15,0 0-29-15,0 0-19 16,-30 115 44-16,27-44 9 16,2 2-34-16,1-6-12 15,0-4-8-15,0-14 2 16,0-15 3-16,0-12 1 15,0-9-1-15,-2-7 1 16,2-5-4-16,0-1 4 16,0 0 9-16,0-14 6 0,18-18-2 15,12-17-17 1,10-1-2-16,2 9-4 0,-3 19-3 16,1 20 2-16,0 2-9 15,1 27 5-15,2 5 7 16,-1 4-1-16,-3-4 3 15,-8-4 0-15,2-8 1 16,-6-6 1-16,-4-7 0 16,-5-4-1-16,-3-3 0 15,-7 0-1-15,-1-2 1 16,-4-20 0-16,-3-15-1 16,0-13-29-16,-2 0 0 0,-12 9 15 15,0 14 4 1,4 17 8-16,4 9 2 0,0 1 0 15,0 14-6-15,-2 15-6 16,-2 11 11-16,4 4-3 16,6 0 4-16,0-4 1 15,3-5-1-15,13-7 3 16,-2-5-2-16,-2-7-1 16,4-3 1-16,-5-9-1 15,0-4-3-15,0 0 3 16,8-8 2-16,4-17 10 15,4-4-5-15,-2 1-6 16,-3 6-1-16,-5 12 0 0,-2 6 0 16,-2 4-1-1,2 4-8-15,2 11-2 0,-3 2 6 16,0 1 4-16,-4-2 2 16,-4-3 0-16,-1-3 0 15,-2-5-1-15,-2-3 2 16,1-2-1-16,1 0 5 15,1 0 4-15,8-17 10 16,8-14-4-16,11-14-13 16,12-10-3-16,3 11 2 15,-4 11-9-15,-9 17 17 16,-8 16-12-16,-1 0 2 16,-3 14-2-16,3 11 2 15,-6 3 2-15,1 4 2 0,-4 1-4 16,0 1 0-16,6 5-33 15,0-5-102-15,9-9-224 16</inkml:trace>
  <inkml:trace contextRef="#ctx0" brushRef="#br0" timeOffset="1610.25">8138 1303 814 0,'0'0'187'0,"0"0"-162"16,0 0 4-16,0 0 32 15,0 0 0-15,0 0-6 16,-28-51-7-16,38 50-42 16,13 1-6-16,10 0-5 15,8 7-1-15,-2 16 5 16,-6 7-11-16,-11 5 3 15,-13 3-3-15,-9-1 6 16,0-2 6-16,-12-5 2 16,-7-9 0-16,4-7-1 15,3-8 1-15,6-2 2 0,6-4 1 16,0 0 0-16,0-4 16 16,21-23-2-16,9-18-19 15,7-11-8-15,5 9 8 16,-9 10 0-16,-11 17 2 15,-11 16-4-15,-7 4 1 16,-3 11-22-16,-1 19 4 16,0 9 19-16,0 4 19 15,0-4-2-15,0-8 0 16,6-8-10-16,3-6-1 16,6-3-3-16,3-4 0 15,6 0 5-15,10-6-8 0,12-4 0 16,10 0-44-16,11-10-48 15,-3-18-149-15,-10-12-357 16</inkml:trace>
  <inkml:trace contextRef="#ctx0" brushRef="#br0" timeOffset="1819.44">9050 1281 1013 0,'0'0'112'0,"0"0"-62"16,0 0 26-16,0 0-1 0,0 0-49 15,83-7-20-15,-32-3-3 16,10 3-3-16,0 2-27 16,-10 5-81-16,-12 0-76 15,-23 9-91-15</inkml:trace>
  <inkml:trace contextRef="#ctx0" brushRef="#br0" timeOffset="1977.53">9223 1531 869 0,'0'0'103'16,"0"0"-79"-16,0 0 36 16,0 0 27-16,80 1-17 0,-14-1-47 15,11-8-17 1,3-5-6-16,-6 0-60 0,-13 1-156 15,-11-4-320-15</inkml:trace>
  <inkml:trace contextRef="#ctx0" brushRef="#br0" timeOffset="2393.92">10134 1154 1024 0,'0'0'58'0,"0"0"2"0,0 0-8 16,0 0-33-16,0 0-19 16,-7 76 0-16,-8-10 61 15,0 7-21-15,3-6-21 16,6-9-6-16,5-11-6 15,1-12 1-15,0-9 5 16,6-4 3-16,7-7-3 16,9-3-3-16,13-4 3 15,13-4 3-15,17-4-3 16,11 0-1-16,-4 0-9 16,-8-4 4-16,-18-2-7 15,-16 5 0-15,-16 0-2 0,-10-1-1 16,-4 2-6-16,0 0-4 15,0 0-7-15,0 0-1 16,0-1-17-16,0-1-46 16,0 2-49-16,-6 0-118 15,-5-4-345-15</inkml:trace>
  <inkml:trace contextRef="#ctx0" brushRef="#br0" timeOffset="4482.34">5869 2429 371 0,'0'0'358'0,"0"0"-285"16,0 0-49-16,0 0 42 15,0 0 21-15,0 0 4 16,0 0-26-16,-49-3-14 16,49-2-7-16,0-4-5 0,1-3-15 15,11-2-6-15,6 1-18 16,4 4-6-16,1 8-5 16,1 1 10-16,1 11-14 15,5 17 5-15,-2 5 1 16,-1 3 7-16,0-5 2 15,-6-6 0-15,3-7 4 16,-2-6-2-16,8-6 7 16,3-6 5-16,1 0 1 15,5-12-4-15,2-10 7 16,-5-3-11-16,-1-3 2 16,-7-4-1-16,-1-6-8 15,-9-2-1-15,-2 3-11 16,-11 6-31-16,-5 10 7 15,0 7-64-15,-2 8-50 0,-19 6-160 16</inkml:trace>
  <inkml:trace contextRef="#ctx0" brushRef="#br0" timeOffset="4814.64">6207 2307 696 0,'0'0'305'15,"0"0"-275"-15,0 0-30 0,0 0-11 16,0 0 11-16,-31 126 22 16,24-53 26-16,7 2-24 15,0-6-11-15,0-10-9 16,3-14-4-16,7-12 4 15,-1-10-2-15,-3-7 3 16,-1-7 2-16,-4-6-4 16,-1-3 2-16,0 0 1 15,0 0 1-15,0 0 4 16,0 0-11-16,0 0-23 0,7 0-63 16,4-5-106-1,0-5-471-15</inkml:trace>
  <inkml:trace contextRef="#ctx0" brushRef="#br0" timeOffset="5381.14">6630 2739 439 0,'0'0'579'0,"0"0"-537"16,0 0-24-16,0 0 11 16,0 0-19-16,0 0-10 0,18-18-5 15,1 23-1-15,2 18-2 16,-6 6-6-16,-9 6-6 15,-6 2 0-15,0-3 5 16,-15-5-12-16,3-10 26 16,4-7-2-16,4-8 3 15,1-1 6-15,3-3 17 16,0 0 10-16,0 0 21 16,0 0 3-16,4 0-12 15,7 0-27-15,11 0-16 16,5-7 3-16,9-1 0 15,-3 3-5-15,0-3 0 16,-2 1-10-16,3-2-52 16,4-7-95-16,-1-1-119 15</inkml:trace>
  <inkml:trace contextRef="#ctx0" brushRef="#br0" timeOffset="5740.18">7504 2483 1017 0,'0'0'122'0,"0"0"-88"15,0 0 26-15,0 0 19 16,0 0-34-16,0 0-45 16,58-12 3-16,-10 4-5 15,9 2 5-15,-1 1-6 16,-8 4-17-16,-8 1-63 15,-14 0-27-15,-11 0-46 16,-15 8-140-16</inkml:trace>
  <inkml:trace contextRef="#ctx0" brushRef="#br0" timeOffset="5930.67">7577 2702 670 0,'0'0'214'16,"0"0"-197"-16,0 0 13 15,0 0 79-15,0 0 9 16,0 0-46-16,19 0-39 16,14 0-22-16,15 0 9 15,12-3-3-15,3-4-14 16,-7 0-3-16,-5-1-77 16,-14 1-96-16,-10-5-356 15</inkml:trace>
  <inkml:trace contextRef="#ctx0" brushRef="#br0" timeOffset="6522.26">8466 2384 803 0,'0'0'216'16,"0"0"-177"-16,0 0 9 15,0 0 8-15,-7-74-35 0,25 66-21 16,6 7-1-16,4 1-1 15,0 18-7-15,-4 15 4 16,-4 9-15-16,-4 6 19 16,-5-1 0-16,-1-7 2 15,6-5 3-15,2-11-4 16,3-9 6-16,6-6 7 16,7-9 8-16,9 0 22 15,7-13-2-15,-1-12-4 16,6-10-16-16,-7-5-3 15,-3-4-18-15,-8-4 0 16,-10 0-11-16,-14 6-50 16,-10 7-30-16,-3 11 6 0,-10 12-46 15,-23 7-109-15</inkml:trace>
  <inkml:trace contextRef="#ctx0" brushRef="#br0" timeOffset="6779.6">8850 2253 878 0,'0'0'140'0,"0"0"-104"15,0 0 9-15,0 0-26 16,0 0-17-16,-3 104-2 16,-2-33 89-16,1 7-46 0,1-3-31 15,1-6-11 1,2-10 0-16,0-12 0 15,0-9 3-15,0-11-3 0,0-3-1 16,0-6 0-16,3-4-4 16,2-3-38-16,1-1-70 15,0-7-66-15,6-3-142 16</inkml:trace>
  <inkml:trace contextRef="#ctx0" brushRef="#br0" timeOffset="7458.78">9281 2602 167 0,'0'0'696'16,"0"0"-623"-16,0 0-42 0,0 0 36 16,0 0 8-1,0 0-8-15,0-8-21 0,0 8-15 16,0 0-9-16,0 0-3 15,0 0 1-15,0 0-3 16,0 0-2-16,0 0-6 16,0 0-2-16,0 0-3 15,0 0 2-15,0 0 3 16,0 0 1-16,0 0 0 16,0 0 0-16,0 0-1 15,6 0 0-15,-2 0-9 16,4 0-11-16,7 0-4 15,10 5 12-15,4 9 3 16,-3 0-7-16,-8 3-27 16,-9-3-3-16,-9 2-1 0,0-1 12 15,0-1 21-15,-6-3 4 16,3-2-4-16,-1-5 5 16,4 1-6-16,0 1 0 15,21 0 3-15,7 4-7 16,8 2 10-16,0 0 4 15,-3 4-4-15,-10 3-5 16,-9 3-7-16,-13 3-6 16,-1 0 1-16,-15 3 17 15,-14-5 2-15,-9-3 9 16,-2-3-5-16,2-5 15 16,0-2 5-16,8-5-5 0,3-4-17 15,5-1-4-15,4-7-46 16,9-24-176-16</inkml:trace>
  <inkml:trace contextRef="#ctx0" brushRef="#br0" timeOffset="8230.26">11629 2288 903 0,'0'0'43'0,"0"0"-6"15,0 0 53-15,0 0-12 0,0 0-54 16,18-74-8-16,6 69-14 16,9 5-2-16,0 10-2 15,1 17 1-15,-1 9-4 16,1 2 5-16,-1-5 0 15,-3-6 3-15,0-5 0 16,3-10 21-16,1-3-1 16,1-9 38-16,6 0-5 15,5-10-10-15,0-13-7 16,3-8-12-16,-2-7-12 16,-3-6-12-16,-6-9-3 0,-7-5-7 15,-7 3-40 1,-15 10-61-16,-6 15 30 0,-3 20-16 15,-22 10-108-15,-14 0-291 16</inkml:trace>
  <inkml:trace contextRef="#ctx0" brushRef="#br0" timeOffset="8480.1">12147 2129 818 0,'0'0'130'0,"0"0"-105"16,0 0-8-16,0 0-6 16,6 123 83-16,0-58-31 15,-2 4-23-15,1-2-6 0,-2-1-10 16,0-8-14-16,0-9-8 16,-3-11 4-16,0-11-3 15,0-8-2-15,0-5-2 16,0-4-12-16,0-2-62 15,0-6-61-15,0-2-119 16</inkml:trace>
  <inkml:trace contextRef="#ctx0" brushRef="#br0" timeOffset="9010.68">12475 2514 940 0,'0'0'99'0,"0"0"-79"16,0 0 48-16,0 0-17 16,0 0-5-16,0 0-6 0,-3-1-7 15,3 1-15-15,6 0-18 16,9 0-14-16,5 6 9 16,2 7 5-16,-3 6-3 15,-10 1-12-15,-6 3-2 16,-3-5-6-16,0 0 11 15,0-3 11-15,0-3-2 16,3 1-3-16,15-2-6 16,9 0-5-16,7 1 11 15,2 3 6-15,-2 0-10 16,-10 3 6-16,-12 1-5 16,-12 2 0-16,-1 0 9 0,-29 1 1 15,-14-1 21-15,-9-4 17 16,-4-5-5-16,5-2 4 15,12-6-7-15,11-4-14 16,17 0-17-16,12-11-37 16,23-20-111-16,28-10-891 15</inkml:trace>
  <inkml:trace contextRef="#ctx0" brushRef="#br0" timeOffset="9340.79">13153 2308 797 0,'0'0'343'15,"0"0"-326"-15,0 0-1 16,0 0 45-16,0 0 15 15,0 0-16-15,-13-20-23 16,26 20-36-16,13 0-1 16,18 0-6-16,20 0 6 15,15 0 10-15,3 0-10 16,-6 0 1-16,-9-4 3 0,-15-2-3 16,-11-1-2-1,-13 3-40-15,-10 1-57 0,-12 3-41 16,-6 0-69-16,-12 0-172 15</inkml:trace>
  <inkml:trace contextRef="#ctx0" brushRef="#br0" timeOffset="9641.73">13172 2557 238 0,'0'0'796'0,"0"0"-751"16,0 0-35-16,0 0 48 16,0 0 56-16,0 0-13 0,-12 0-40 15,45 0-57-15,24 0-1 16,17 0 3-16,10-5-6 16,4 2 1-16,-5-2 1 15,-11 0 7-15,-15 4-8 16,-22-5 1-16,-12 3 0 15,-13 1-2-15,-8-2-3 16,-2-3-10-16,0-5-34 16,-2-3-55-16,-13-5-66 15,-7-1-95-15</inkml:trace>
  <inkml:trace contextRef="#ctx0" brushRef="#br0" timeOffset="9963.37">13284 2156 1034 0,'0'0'45'0,"0"0"-33"15,0 0 18-15,0 0 41 16,0 0-39-16,0 0-32 15,3 15-14-15,13 27 14 16,8 12 3-16,-3 6 9 16,3 3 3-16,-3-4-7 15,-5-2 9-15,2-6-10 0,-6-7 4 16,1-10 1-16,-4-6-7 16,-1-9-4-16,-1-5-1 15,-1-3-9-15,-1-5-55 16,1-5-81-16,1-1-144 15</inkml:trace>
  <inkml:trace contextRef="#ctx0" brushRef="#br0" timeOffset="10420.16">14368 2227 288 0,'0'0'795'0,"0"0"-744"16,0 0-20-16,0 0-16 15,0 0-11-15,0 0-1 16,-79 83 17-16,48-36 13 15,9-2-11-15,10-1-16 16,9-5-5-16,3-4 2 16,6-6-2-16,20-4 5 0,9-8-1 15,11-9 3 1,8-6 3-16,0-2-9 0,-2-9 6 16,-9-12-5-16,-6-11 7 15,-10-5-4-15,-6-7 0 16,-13-7 0-16,-8-4-6 15,-2-1-6-15,-28 2 5 16,-12 7 1-16,-7 14 10 16,0 12-7-16,4 12-3 15,5 9-10-15,1 0-28 16,3 14-68-16,5 14-50 16,4 2-131-16</inkml:trace>
  <inkml:trace contextRef="#ctx0" brushRef="#br0" timeOffset="12888.4">4960 4232 481 0,'0'0'437'0,"0"0"-382"15,0 0-39-15,0 0 39 16,0 0 16-16,0 0-10 16,0 0-4-16,-13-43-9 15,22 33-36-15,13-2-12 0,11 8-2 16,7 4-3-16,4 0-6 15,2 22 3-15,-4 9 2 16,-2 1 2-16,-6-2 8 16,-3-7-4-16,-4-9 0 15,-7-8 1-15,1-4-1 16,1-2 21-16,4 0 2 16,5-14-8-16,4-10 3 15,3-2-6-15,1-7-10 16,1-1 6-16,0-2-8 15,-4-4-2-15,0 5-11 16,-14 7-43-16,-13 7-39 16,-9 13-34-16,-9 7-43 15,-25 1-306-15</inkml:trace>
  <inkml:trace contextRef="#ctx0" brushRef="#br0" timeOffset="13130.75">5450 3978 854 0,'0'0'83'0,"0"0"-4"16,0 0 4-16,0 0-45 15,0 0-38-15,-2 103 0 16,2-27 69-16,0 3-32 16,0-4-30-16,0-8-4 15,0-11-1-15,0-12-2 16,0-9 1-16,0-12-1 15,2-6 0-15,1-7-1 0,1-4-26 16,5-6-95-16,0 0-121 16,0-10-534-16</inkml:trace>
  <inkml:trace contextRef="#ctx0" brushRef="#br0" timeOffset="13735.13">5848 4378 855 0,'0'0'120'15,"0"0"-111"-15,0 0 20 16,0 0 27-16,0 0 1 16,0 0-6-16,-5-8-8 15,5 8-21-15,0 0-9 0,0 0-1 16,0 0 6-1,0 0-6-15,2 0-4 0,4 0-8 16,12 0-16-16,1 8 16 16,5 8 0-16,-3 4-8 15,-9 2-12-15,-6 5-4 16,-6-2 17-16,0 0 7 16,-12-7-6-16,6-6 3 15,-1-6-1-15,7-4 3 16,0-2-20-16,0 0-7 15,7 2-6-15,11 2 0 16,7 0 34-16,2 7 3 16,-3 1-3-16,-12 4-1 15,-9 4-7-15,-3-1 8 0,-3 3 1 16,-21 1 20-16,-9-3 17 16,-7-2 5-16,1-6 5 15,8-5-17-15,7-7-11 16,9 0-20-16,15-24-6 15,0-17-151-15,33-13-733 16</inkml:trace>
  <inkml:trace contextRef="#ctx0" brushRef="#br0" timeOffset="14040.32">6685 3880 1032 0,'0'0'88'0,"0"0"-76"16,0 0-7-16,0 0 6 16,0 0-9-16,-119 101 10 15,77-27 17-15,4 11 0 16,12-5-16-16,11-4 4 15,15-9-12-15,0-11 1 16,16-9-2-16,14-7 3 16,9-11-4-16,7-10-3 0,6-7-6 15,8-12-60 1,1 0-105-16,-6-19-380 0</inkml:trace>
  <inkml:trace contextRef="#ctx0" brushRef="#br0" timeOffset="14613.21">6969 4146 891 0,'0'0'124'0,"0"0"-101"15,0 0 43-15,0 0 28 16,0 0-26-16,0 0-21 16,-8 0-21-16,8 0-12 15,3 0-7-15,8 0-7 16,8 0-14-16,8 14 4 15,4 7 7-15,-1 7-7 16,-11 3 8-16,-10 0-5 16,-9-1-3-16,0-6 6 15,-9-4 4-15,-6-6 6 0,2-5-2 16,1-4 0-16,6-4 3 16,3-1-1-16,3 0 4 15,0-6 0-15,0-20-10 16,21-13-34-16,7-8-15 15,11 4 23-15,-3 11-6 16,-6 14 18-16,-11 14 8 16,-10 4-2-16,-6 5-20 15,-3 19 26-15,0 7 2 16,0 6 14-16,0-1 2 16,0-5 8-16,0-6-12 15,0-9 8-15,9-4-14 16,4-4-2-16,4-6 6 0,11-2-10 15,7 0-24-15,3-15-105 16,1-11-228-16</inkml:trace>
  <inkml:trace contextRef="#ctx0" brushRef="#br0" timeOffset="14826.64">7637 4171 1048 0,'0'0'195'16,"0"0"-175"-16,0 0 21 0,0 0 4 15,0 0-7-15,0 0-34 16,91 2 7-16,-46-4-11 16,-4-2-40-16,-14 4-85 15,-16 0-74-15,-11 15-179 16</inkml:trace>
  <inkml:trace contextRef="#ctx0" brushRef="#br0" timeOffset="14966.27">7680 4403 924 0,'0'0'141'0,"0"0"-133"16,0 0 9-16,0 0 65 15,104-14-30-15,-51-5-41 16,8 0-11-16,-6-6-68 15,-10 0-257-15</inkml:trace>
  <inkml:trace contextRef="#ctx0" brushRef="#br0" timeOffset="15297.38">8389 3948 501 0,'0'0'746'0,"0"0"-745"15,0 0-1-15,0 73-12 0,-8-23 12 16,-4 7 26-16,1-1 4 16,3-6-12-16,2-11-9 15,6-3 5-15,0-14-8 16,0-8 2-16,0-5 1 15,0-3 1-15,15-3 2 16,12-3-4-16,16 0 13 16,11-2-6-16,7-11-15 15,-3-6-2-15,-12-1-74 16,-11-1-47-16,-13-1-44 16,-13-5-231-16</inkml:trace>
  <inkml:trace contextRef="#ctx0" brushRef="#br0" timeOffset="15574.29">8797 3838 1170 0,'0'0'130'15,"0"0"-127"-15,0 0-2 16,0 0-2-16,0 0-20 15,50 99 12-15,-14-23 9 16,7 9 7-16,2 2-7 16,-1-4 2-16,-8-6-2 0,-8-11 4 15,-15-10-1 1,-13-9-6-16,-8-8 1 0,-28-6 2 16,-11 1-3-16,-6-6 2 15,4-10-54-15,3-14-191 16</inkml:trace>
  <inkml:trace contextRef="#ctx0" brushRef="#br0" timeOffset="16980.66">9696 4207 1038 0,'0'0'201'0,"0"0"-201"16,0 0-15-16,0 0 15 16,0 0 3-16,95-30-1 15,-35 12-2-15,4-1 1 16,-3 3-6-16,-7 8-77 15,-14 2-65-15,-16 5-159 16</inkml:trace>
  <inkml:trace contextRef="#ctx0" brushRef="#br0" timeOffset="17148.82">9815 4341 308 0,'0'0'747'0,"0"0"-701"15,0 0-40-15,0 0 9 0,0 0 37 16,105-6-16-16,-49-4-36 16,7-2 0-16,1 2-75 15,-6-2-220-15</inkml:trace>
  <inkml:trace contextRef="#ctx0" brushRef="#br0" timeOffset="18178.97">11016 3782 24 0,'0'0'785'16,"0"0"-764"-16,0 0-16 15,0 0 13-15,0 0 25 16,0 0 8-16,-22-37-16 16,19 37-15-16,-2 0-2 15,-1 0-16-15,-6 0 2 16,0 0-3-16,-4 4 0 16,-4 13-1-16,0 5 0 15,-4 6 5-15,0 4 5 16,6 2-1-16,0 2-2 15,6 3-5-15,-1-1 17 16,7 1-10-16,0-2 13 0,3 2-10 16,3-3 9-16,0-3-5 15,0-2-10-15,9-5 6 16,6-3 0-16,1-6-3 16,3-4 3-16,5-1-2 15,6-4 5-15,4-4-3 16,7-4 10-16,-2 0-9 15,-3 0 4-15,-8-10-12 16,-4-5-4-16,-7-2 15 16,-6-2-16-16,-6-3-5 0,-5 3-13 15,0 4-9 1,0 4 16-16,0 3 10 0,10-2 1 16,9 3-18-16,13-2-7 15,7 4 19-15,5 5 2 16,-5 0 2-16,-3 0-5 15,-8 14 1-15,-7 3-3 16,-10 2 1-16,-10 2 5 16,-1 4-3-16,0-3 1 15,-12 0 2-15,3-5 1 16,0-3-11-16,3 0-17 16,6-7-82-16,0-6-116 15</inkml:trace>
  <inkml:trace contextRef="#ctx0" brushRef="#br0" timeOffset="18815.79">11713 4084 962 0,'0'0'264'16,"0"0"-245"-16,0 0-7 16,0 0 23-16,0 0 4 15,0 0-31-15,24 17-8 16,7-14-7-16,14 2 7 16,6-1 4-16,-1-3-1 15,-9-1-3-15,-10 0 4 16,-12 0-4-16,-8 0 1 0,-7-1-2 15,-4-10-2-15,0-4-3 16,-3-7-58-16,-16-1 21 16,-5 4 11-16,-3 5 4 15,2 7 22-15,-2 7 1 16,-1 0 4-16,1 8-6 16,3 20-7-16,0 5 3 15,6 10 6-15,6 2 5 16,9-3 16-16,3-4 0 15,0-4 6-15,17-4 3 16,8-5 6-16,6-5-14 16,11-7 5-16,6-3 6 0,8-5-2 15,2-5-5-15,-8 0-9 16,-7-3-12-16,-12-14-12 16,-10-3-71-16,-12-3-108 15,-9 1-411-15</inkml:trace>
  <inkml:trace contextRef="#ctx0" brushRef="#br0" timeOffset="19776.25">12247 3479 689 0,'0'0'201'15,"0"0"-189"-15,0 0 7 16,0 0 51-16,-101-20-23 16,66 27-23-16,1 14 0 0,1 5-13 15,6 6-8-15,8-3-2 16,4-2 1-16,9-5-2 16,6-7 0-16,0-5 1 15,0-6-1-15,3 1-1 16,12 0 1-16,7-4 2 15,4-1 6-15,0 0 2 16,1-11 1-16,-6-9-2 16,0-3-2-16,-5-4 1 15,-5 4-1-15,-5 3 3 16,-3 8 7-16,-3 6 6 16,0 6 27-16,0 0-40 15,0 0-10-15,3 0-10 16,4 13-7-16,1 5 14 15,4 7 3-15,2 3 3 0,0-2-3 16,1-5-2-16,-3-5 2 16,3-6-55-16,1 0-31 15,5-10-81-15,-1 0-284 16</inkml:trace>
  <inkml:trace contextRef="#ctx0" brushRef="#br0" timeOffset="20066.48">12627 3276 921 0,'0'0'74'15,"0"0"-74"-15,-74 72 8 16,51-25 27-16,7 2 9 15,7 3-3-15,8-2-13 16,1-2-5-16,1-6-8 16,17-5-5-16,3-8 11 15,4-4-17-15,5-9 3 16,3-5-7-16,1-5-11 16,-1-6-58-16,-3 0-133 15,-8-18-233-15</inkml:trace>
  <inkml:trace contextRef="#ctx0" brushRef="#br0" timeOffset="20392.62">12935 3377 852 0,'0'0'200'16,"0"0"-188"-16,0 0-12 16,0 0 0-16,-21 104 30 0,10-55 10 15,2-2-25-15,6-8-4 16,3-7 1-16,0-10-10 16,0-10 23-16,2-3-7 15,7-6 3-15,1-3-9 16,10 0 13-16,5 0-8 15,6-4-2-15,2-12-8 16,-2-2-7-16,1-2-24 16,-5-2-68-16,-8-3-146 15,-6 2-575-15</inkml:trace>
  <inkml:trace contextRef="#ctx0" brushRef="#br0" timeOffset="20643.45">13333 3320 89 0,'0'0'978'15,"0"0"-978"-15,0 0 1 16,55 97-1-16,-25-38 35 16,6 7 10-16,-2 1 10 15,-2-3-31-15,-7-10-8 16,-10-8-8-16,-8-12-5 15,-7-7 1-15,0-6-2 16,-13-5 2-16,-4-2-4 16,-5-7-54-16,1-7-144 15,-4-2-723-15</inkml:trace>
  <inkml:trace contextRef="#ctx0" brushRef="#br0" timeOffset="22261.46">11599 3546 877 0,'0'0'121'0,"0"0"-105"15,0 0 17-15,0 0-2 16,0 0-12-16,0 0-2 15,11-1-17-15,4 1 1 16,10 3-1-16,2 1 6 16,0-2-4-16,0 0 2 15,-4-2 3-15,-1 0-7 0,-2 0 4 16,-2 0 9-16,-6-2-4 16,-4 0 2-16,-5 2-2 15,-3 0 3-15,0 0 15 16,0 0-12-16,0 0-13 15,0 0-2-15,0 0-1 16,0 0-8-16,3 0-44 16,5 0-103-16,-3 0-222 15</inkml:trace>
  <inkml:trace contextRef="#ctx0" brushRef="#br0" timeOffset="23193.58">13819 4289 78 0,'0'0'850'15,"0"0"-783"-15,0 0-10 16,0 0 30-16,0 0-2 15,0 0-24-15,0 0 4 16,-8 0-26-16,28 0-39 0,18-7 4 16,15-2-4-16,15 2 3 15,-3-2-3-15,-7 4-2 16,-12-1-49-16,-13 6-49 16,-13 0-32-16,-17 0-90 15,-3 0-214-15</inkml:trace>
  <inkml:trace contextRef="#ctx0" brushRef="#br0" timeOffset="23374.1">13902 4419 207 0,'0'0'785'16,"0"0"-736"-16,0 0-48 16,0 0 35-16,0 0 44 0,89 8-31 15,-56-8-5-15,7 0-25 16,-4-6-16-16,-8 2-3 15,-3 2-27-15,-3-2-100 16,-5 4-132-16,-2-2-477 16</inkml:trace>
  <inkml:trace contextRef="#ctx0" brushRef="#br0" timeOffset="25063.42">15117 3870 840 0,'0'0'78'15,"0"0"-69"-15,0 0 16 16,0 0 26-16,0 0-7 15,0 0-5-15,0 0-18 16,-23-35-3-16,18 32-5 16,-1 0-5-16,0 2 0 15,-3 0-7-15,0 1-1 16,-4 0 1-16,-7 0-1 16,-3 11 0-16,-3 10-4 15,0 8 4-15,3 6 0 0,1 5 3 16,4 1 5-1,4 3-1-15,7-3 1 0,2 0 2 16,5-4 1-16,0-1-10 16,0-3 9-16,14-3-8 15,2-4 6-15,5-3-1 16,7-4-2-16,4-2 4 16,4-7 1-16,4-1-3 15,0-1-2-15,-1-8 4 16,-3 0-3-16,-3 0-4 15,-8 0 3-15,-3-4 1 16,-8-7-3-16,-4-6 5 16,-5-4 2-16,-5-5-10 15,0 0 0-15,0 3-21 16,0 5 2-16,0 5 19 0,0 3 2 16,4 4-2-1,18-1-10-15,7 4-16 0,2 3 17 16,-3 0 5-16,-3 6-6 15,-8 10-1-15,-6 3 1 16,-3 3 7-16,-8-1 2 16,0 1-1-16,0 0 0 15,0-4 2-15,-4-3-1 16,3-2 1-16,1-2-36 16,0-1-54-16,0-6-60 15,7-4-184-15</inkml:trace>
  <inkml:trace contextRef="#ctx0" brushRef="#br0" timeOffset="25976.57">15783 4116 820 0,'0'0'251'0,"0"0"-216"15,0 0-24-15,0 0 12 16,0 0-5-16,0 0-16 0,30 12 3 16,4-10-3-16,3-2 4 15,-4 0 1-15,-6 0-6 16,-9 0 0-16,-6-2 1 15,-5-8 1-15,-4-1-3 16,-3-3 0-16,0-6-11 16,-1 1-17-16,-13-1 14 15,-4 3-9-15,-2 4 10 16,-2 7 13-16,-3 3-5 16,-2 3 1-16,-2 3 3 15,-1 20-1-15,1 10 2 16,3 6 4-16,7 5 3 0,8 1 3 15,8-4-6 1,3-4 13-16,4-8 3 0,17-5-14 16,6-3 10-16,7-7-2 15,8-6 2-15,7-5 4 16,5-3 14-16,-2 0-14 16,-3-6 4-16,-8-5-23 15,-13 5 0-15,-9-1-1 16,-7 1-36-16,-2 2-36 15,0-2-76-15,-1-2-207 16</inkml:trace>
  <inkml:trace contextRef="#ctx0" brushRef="#br0" timeOffset="26639.19">15717 3307 467 0,'0'0'470'0,"0"0"-385"16,0 0-57-16,0 0 7 15,0 0 14-15,0 0-8 16,-3 3-9-16,18-1-23 16,10 2-5-16,13 0-3 15,8 0 3-15,2-4 0 16,-3 2 0-16,-7-2 0 16,-12 0-4-16,-7 0 1 15,-11 0 0-15,-4 0-1 16,-4 0-2-16,0 0 2 0,0 0 1 15,0 0-1-15,0 0-16 16,-1 0-16-16,-2 0-39 16,0 0-95-16,3-3-494 15</inkml:trace>
  <inkml:trace contextRef="#ctx0" brushRef="#br0" timeOffset="27170.49">16527 3246 824 0,'0'0'56'0,"0"0"-48"15,0 0 5-15,-103-9 27 16,63 9-4-16,1 12-3 16,3 10-5-16,2 5-10 15,10-1-7-15,5 1-7 16,8-1-2-16,8-5 6 16,3-3-8-16,0-2 1 15,12-2-1-15,9-3 5 0,6-4 5 16,4-5-7-1,1-2-2-15,0 0 3 16,-3-9-4-16,-5-7 1 0,-3-5 0 16,-5-5 7-16,-4-3-8 15,-4 2 0-15,-5 3 1 16,-2 8 11-16,-1 9 5 16,0 2 23-16,0 5-30 15,0 0-10-15,2 0-1 16,2 5-7-16,0 13-6 15,5 7 14-15,2 1 4 16,2 2 0-16,1-4-4 16,-1-2 2-16,1-6-4 15,-2-3 2-15,4-3-23 16,5-5-76-16,-2-4-129 0,2-1-340 16</inkml:trace>
  <inkml:trace contextRef="#ctx0" brushRef="#br0" timeOffset="27544.49">16837 3186 920 0,'0'0'128'16,"0"0"-108"-16,0 0-3 0,0 0-11 15,0 0-6-15,0 98 24 16,-8-47 23-16,3 1-33 16,2-7-3-16,3-6-10 15,0-9 0-15,0-10 1 16,5-3 5-16,8-9 8 16,4-2 2-16,9-4 3 15,16-2-1-15,7 0 4 16,10-8-11-16,0-2-10 15,-5 0 2-15,-14 3-3 16,-10 3-1-16,-16 2 0 16,-9 2-1-16,-5 0-12 15,0-3-12-15,0 3-27 16,-1 0-38-16,-12 0-36 16,0 0-193-16</inkml:trace>
  <inkml:trace contextRef="#ctx0" brushRef="#br0" timeOffset="30712.28">6652 5436 704 0,'0'0'114'0,"0"0"-89"15,0 0 34-15,0 0 42 16,0 0 7-16,0 0-30 16,0 0-14-16,0 0-22 15,-22-9-15-15,22 6-8 16,15-1-19-16,4 4-5 16,11 0-1-16,7 14-2 15,0 17-4-15,-5 8 4 16,-7 1 3-16,-2-6-2 15,-1-9 5-15,0-9 2 16,5-7 5-16,6-8 3 16,4-1 11-16,7-6 1 0,5-15-5 15,3-6 5-15,-6-4-14 16,0-2-2-16,-8 0-4 16,-8-4 0-16,-5 0-49 15,-10 8-46-15,-10 7-67 16,-5 10-46-16,-8 9-196 15</inkml:trace>
  <inkml:trace contextRef="#ctx0" brushRef="#br0" timeOffset="30984.55">7052 5321 719 0,'0'0'99'16,"0"0"-36"-16,0 0 54 15,0 0-16-15,0 0-77 16,0 0-21-16,-11 96-3 16,11-21 58-16,0 0-47 15,0-6-2-15,0-7-9 16,0-10 1-16,5-7 2 16,1-11-3-16,-3-13 0 15,2-8-1-15,-2-9 5 16,-2-4-8-16,-1 0-6 0,3 0-34 15,1-14-47 1,-1-10-240-16</inkml:trace>
  <inkml:trace contextRef="#ctx0" brushRef="#br0" timeOffset="31636.21">7414 5742 281 0,'0'0'670'16,"0"0"-617"-16,0 0-51 15,0 0 0-15,0 0 23 16,0 0 22-16,-11-10 11 16,9 10-28-16,2 0-15 15,0 0-7-15,-1 0-1 16,1 0 4-16,0 0-7 15,0 0 4-15,0 0 0 16,11 0-8-16,12 2-3 0,10 6-1 16,7 10 4-16,-3 1 0 15,-8 5-6-15,-14 1-12 16,-14 3-11-16,-1-2 2 16,-18 1 17-16,-10-8-3 15,6-5 13-15,6-7-1 16,8-4 1-16,8-3 0 15,0 0 0-15,1 0-12 16,20 0-26-16,7 0 14 16,5 0 20-16,0 11 3 15,-6 7-1-15,-8 7-11 16,-11-2 11-16,-8 1 4 16,0-2-1-16,-18-5 21 0,-13 1 18 15,-7-3 7-15,-5-4 2 16,-2-4-3-16,6-5 5 15,11-2 8-15,7 0-30 16,11-16-29-16,10-13-29 16,4-12-125-16,34-9-286 15</inkml:trace>
  <inkml:trace contextRef="#ctx0" brushRef="#br0" timeOffset="31953.36">8219 5693 1086 0,'0'0'126'16,"0"0"-88"-16,0 0-8 16,0 0-5-16,0 0-10 15,0 0-8-15,103-4-3 16,-50 4-3-16,4 0-1 0,-9 0-3 16,-7 0-58-16,-12 0-61 15,-17 3-96-15,-12 4-307 16</inkml:trace>
  <inkml:trace contextRef="#ctx0" brushRef="#br0" timeOffset="32116.92">8352 5911 788 0,'0'0'253'0,"0"0"-247"16,0 0 36-16,0 0 36 15,0 0 3-15,97 6-8 16,-38-13-35-16,11-5-21 15,-3-1-17-15,-6 3-10 16,-8 2-82-16,-13-5-157 0</inkml:trace>
  <inkml:trace contextRef="#ctx0" brushRef="#br0" timeOffset="33232.01">9590 5392 860 0,'0'0'51'0,"0"0"-42"16,0 0 20-16,0 0-4 16,0 0 2-16,0 0-3 15,-45-19 1-15,37 19-14 16,-5 7-5-16,-3 15-6 15,-5 5 1-15,-1 9 2 16,2 3 5-16,1 5-7 16,1 5 13-16,4-4-8 0,4 1 9 15,0 0-5-15,5-6 3 16,5 0 0-16,0-4 5 16,0-5-6-16,15-3 1 15,3-6 1-15,9-3 2 16,6-3-7-16,4-6-4 15,9-6 14-15,3-4-10 16,-1 0 5-16,-6-2-5 16,-7-10-6-16,-9-4 4 15,-8-2-1-15,-9-3 4 0,-9-4 1 16,0 3-11 0,-17 0-1-16,-8 2-2 0,1 7-3 15,9 2 6-15,8 7 2 16,7 1-2-16,0-2 0 15,25-2-24-15,11 0 14 16,10-1 4-16,5 7-2 16,-9 1 5-16,-8 0 0 15,-9 11-2-15,-13 7-2 16,-7 5 5-16,-1 4 2 16,-4-1 5-16,0 1-2 15,0-5-3-15,0-5-1 16,0-4 0-16,3-6-28 15,9-2-58-15,6-5-107 16,3 0-240-16</inkml:trace>
  <inkml:trace contextRef="#ctx0" brushRef="#br0" timeOffset="34102.21">10310 5656 847 0,'0'0'147'0,"0"0"-128"0,0 0-4 16,0 0 7 0,0 0-10-16,0 0 14 0,69 26 4 15,-27-23-5-15,7-2-5 16,-4-1-11-16,-4 0 1 15,-11 0-10-15,-10 0 7 16,-8-1-6-16,-8-7 5 16,-4-3 4-16,0-7-10 15,-16-2-41-15,-5-5 16 16,-9 4-2-16,-1 3 13 16,-2 8 2-16,3 6 5 15,5 4 5-15,-1 3 0 16,4 19-4-16,1 12 2 15,2 8 4-15,7 6 7 16,6 6 14-16,6-1-8 0,7-2 6 16,13-4 5-16,2-9-7 15,9-7 5-15,2-7 2 16,6-8 2-16,9-7-7 16,2-6 9-16,3-3-5 15,-3 0-12-15,-11-12-11 16,-9-10-2-16,-11-6-44 15,-7-3-64-15,-9-1-142 16</inkml:trace>
  <inkml:trace contextRef="#ctx0" brushRef="#br0" timeOffset="35005.8">10407 5114 741 0,'0'0'261'16,"0"0"-216"-16,0 0 1 15,0 0 26-15,0 0-23 16,0 0 2-16,-9-5-6 15,9 5-41-15,14 0-4 16,11 0-10-16,13 0 10 16,8 0 5-16,-1-3-5 15,-2 2 2-15,-5-1 3 16,-8 0-5-16,-10 0-1 0,-8 1 1 16,-9 1 3-16,-3 0-3 15,0 0 5-15,0 0 8 16,0 0-12-16,0-1-1 15,-2 1-4-15,2 0-19 16,0-3-60-16,0-3-120 16,5-1-452-16</inkml:trace>
  <inkml:trace contextRef="#ctx0" brushRef="#br0" timeOffset="35543.36">11207 4963 6 0,'0'0'967'0,"0"0"-922"16,0 0-36-16,0 0 32 15,-94-23-22-15,70 23-5 16,-3 14 3-16,1 9-7 15,-1 5-5-15,6 5 1 16,6-4 1-16,4-2-4 16,8-6-1-16,3-4-1 15,0-3 0-15,0-3 1 0,5-2-2 16,13-2 1 0,4-2 5-16,7-5 2 0,0 0-5 15,0 0-2-15,-7-2 6 16,-7-14 3-16,-3-3 6 15,-8-7-13-15,-1-3 0 16,-3 4-3-16,0 4 0 16,0 9-4-16,0 4 11 15,0 7-4-15,0 1 7 16,0 0 1-16,0 0-11 16,0 0-4-16,0 7-12 15,5 12 8-15,1 6 8 16,7 2 20-16,-2-2-11 15,-1-1 2-15,2-4-9 16,3-2 0-16,1-2-1 0,1-2 1 16,2 0 1-16,3-6-3 15,4-2-32-15,-2-6-47 16,1 0-140-16,-12-4-305 16</inkml:trace>
  <inkml:trace contextRef="#ctx0" brushRef="#br0" timeOffset="35963.58">11605 4939 592 0,'0'0'350'16,"0"0"-308"-16,0 0-42 16,0 0-3-16,0 0 3 15,0 86 35-15,0-39 7 16,0 3-15-16,0-4-11 16,0-4-12-16,0-10 5 15,0-10 7-15,0-5 7 16,8-7 2-16,1-3-1 15,6-4 2-15,4-1 4 16,11-2-6-16,9 0 5 0,1 0-6 16,2-7-21-16,1 1 2 15,-3 0-4-15,-4 3 0 16,-9 2-5-16,-9 1 4 16,-9 0-21-16,-5 0-2 15,1 0-22-15,-2 0-45 16,0 0-73-16,-3 0-149 15</inkml:trace>
  <inkml:trace contextRef="#ctx0" brushRef="#br0" timeOffset="38195.23">3767 7966 933 0,'0'0'57'0,"0"0"-27"16,0 0 23-16,0 0 9 15,0 0-2-15,-8-73 6 16,26 61-56-16,10 2-10 16,7 6 0-16,5 4-3 15,-1 5-4-15,1 20-2 16,-3 10 2-16,-4 7 4 0,-1-1 3 16,-4-6 1-1,-1-7-1-15,-3-9 3 0,0-9 9 16,1-10 1-16,6 0 14 15,5-10 13-15,7-15-4 16,1-5-9-16,-2-5-11 16,-4 0 0-16,-2-5-4 15,-9-4-12-15,-6 0-4 16,-2 3-15-16,-8 7-47 16,-4 12 2-16,-7 11-41 15,0 11-96-15,-24 0-226 16</inkml:trace>
  <inkml:trace contextRef="#ctx0" brushRef="#br0" timeOffset="38452.55">4225 7803 792 0,'0'0'254'0,"0"0"-199"16,0 0-55-16,0 0-21 15,0 123 21-15,-6-44 33 16,-5 2-7-16,3-1-13 16,0-9-5-16,5-12-7 15,3-12 0-15,0-11 1 16,0-11 0-16,3-7 0 0,0-10 0 16,5-3-4-16,-1-5-24 15,2 0-55-15,-3-5-109 16</inkml:trace>
  <inkml:trace contextRef="#ctx0" brushRef="#br0" timeOffset="38907.62">4629 8226 538 0,'0'0'543'0,"0"0"-492"16,0 0-16-16,0 0 7 15,0 0-32-15,0 0-10 16,24-13-10-16,-2 35 0 16,-5 11 1-16,-7 9-16 15,-10 3-22-15,-7 0 23 0,-16-7 13 16,-2-7 10 0,3-9 1-16,8-12 4 15,4-4 24-15,7-5 20 0,3-1 11 16,0 0 21-16,7-1 0 15,19-14-44-15,14-5-36 16,9-1-14-16,8 5 5 16,-5 3-13-16,-7 5-36 15,-8 6-24-15,-11 0-83 16,-12 0-106-16</inkml:trace>
  <inkml:trace contextRef="#ctx0" brushRef="#br0" timeOffset="39720.23">5523 7617 148 0,'0'0'779'15,"0"0"-764"-15,0 0-15 0,0 0 5 16,0 0-1-16,-115 18 6 15,70 28 31-15,5 14 15 16,5 10-20-16,12 1-14 16,8 0 7-16,9-3-12 15,6-5-17-15,0-8 13 16,13-6-7-16,8-12-2 16,3-7 3-16,9-9 1 15,0-5-8-15,0-7-8 16,1-7-79-16,0-2-121 15,-10-4-404-15</inkml:trace>
  <inkml:trace contextRef="#ctx0" brushRef="#br0" timeOffset="40331.66">5614 7836 953 0,'0'0'62'16,"0"0"-56"-16,0 0 40 15,0 0 14-15,0 0 25 16,0 0-56-16,13-36-29 16,18 36 0-16,5 0-5 15,3 9-4-15,-9 18 4 16,-5 9-11-16,-16 5 9 15,-9 2 4-15,-4-5-4 0,-18-4 6 16,-3-11-4 0,5-4 10-16,5-11-1 0,12-5-1 15,3-3 2-15,0 0 0 16,0-5 12-16,7-17 2 16,14-10-19-16,11-8-17 15,2 2 10-15,4 7 3 16,-9 11-19-16,-11 13 23 15,-9 7-14-15,-2 7 1 16,-2 19 1-16,-2 7 12 16,-2 1 15-16,2 2 0 15,2-5 1-15,1-6 8 16,5-6 5-16,3-6-16 16,2-6-1-16,4-5-5 15,5-2-7-15,5 0-26 0,3-15-95 16,-5-9-283-16</inkml:trace>
  <inkml:trace contextRef="#ctx0" brushRef="#br0" timeOffset="40553.07">6307 7857 258 0,'0'0'864'15,"0"0"-797"-15,0 0-41 16,0 0 19-16,0 0-5 0,0 0-18 16,54 0-18-16,-17 0-2 15,2 0-2-15,-3 0-69 16,-15 0-94-16,-18 12-121 16,-3 7-403-16</inkml:trace>
  <inkml:trace contextRef="#ctx0" brushRef="#br0" timeOffset="40693.69">6370 8049 160 0,'0'0'691'0,"0"0"-639"16,0 0 5-16,0 0 77 15,0 0-7-15,0 0-55 16,39 5-35-16,-3-15-17 16,10-3-20-16,2-3-23 0,-5-2-119 15,-12-3-217 1</inkml:trace>
  <inkml:trace contextRef="#ctx0" brushRef="#br0" timeOffset="41008.85">6919 7738 919 0,'0'0'227'15,"0"0"-227"-15,0 0 0 0,-13 109 0 16,-1-65 16 0,3 0-1-16,0-4 6 0,8-4 10 15,3-9-14-15,0-5-6 16,0-10 0-16,0-4 8 16,0-6 4-16,11 1-1 15,6-2 2-15,12-1-2 16,5 0-9-16,8 0-2 15,2-11-11-15,-6-4-1 16,-8-2-34-16,-7-5-47 16,-6-2-60-16,-4-4-165 15</inkml:trace>
  <inkml:trace contextRef="#ctx0" brushRef="#br0" timeOffset="41278.12">7289 7622 967 0,'0'0'226'15,"0"0"-224"-15,0 0-2 16,0 0-23-16,36 74 22 16,-6-13 1-16,6 10 21 15,1 6 1-15,-1 0 2 16,-3 2-4-16,-8-7 4 15,-9-6-8-15,-11-15-11 16,-5-8 3-16,-8-10 2 16,-19-4-9-16,-10-6 4 0,-6-7-5 15,-8-7-77-15,2-9-198 16</inkml:trace>
  <inkml:trace contextRef="#ctx0" brushRef="#br0" timeOffset="41895.05">7977 7905 938 0,'0'0'262'0,"0"0"-196"15,0 0-17-15,0 0-20 16,0 0-26-1,0 0 3-15,94-22-1 0,-34 11-1 16,1 5-4-16,-11 0-35 16,-14 6-121-16,-19 0-91 15,-17 0-327-15</inkml:trace>
  <inkml:trace contextRef="#ctx0" brushRef="#br0" timeOffset="42037.32">8117 8029 913 0,'0'0'173'0,"0"0"-160"16,0 0 13-16,0 0 40 0,99 3-20 16,-41-6-28-16,7-8-11 15,6-2-7-15,-1-3-29 16,-10-1-223-16</inkml:trace>
  <inkml:trace contextRef="#ctx0" brushRef="#br0" timeOffset="43022.68">9112 7627 948 0,'0'0'171'16,"0"0"-155"-16,0 0-16 15,0 0-4-15,-19 75 4 16,-1-14 17-16,-2 4 2 0,3-7-16 16,7-8 2-1,3-10-3-15,0-10-2 0,5-10 5 16,-1-8 0-16,5-8 5 15,0-4 0-15,0 0-1 16,0 0 14-16,0 0 8 16,0-4 13-16,0-15-15 15,12-7-18-15,6-14-10 16,6-10-2-16,5-10-6 16,4-9-1-16,0-3-11 15,0-2 19-15,-5 11-20 16,-8 15 20-16,-4 15 2 15,-7 19 5-15,-7 7-13 16,-1 5 7-16,-1 2-2 16,0 0-4-16,0 0-1 0,2 13-19 15,8 20 8-15,2 13 12 16,4 5 5-16,-2 4 6 16,-1-4-3-16,4-4 5 15,-3-2-3-15,-3-6-5 16,3-3 4-16,-4-8-3 15,-1-5 2-15,-3-7-6 16,-3-4-8-16,3-4-26 16,-6 0-41-16,0 1-47 15,0-4-118-15,-8-2-125 16</inkml:trace>
  <inkml:trace contextRef="#ctx0" brushRef="#br0" timeOffset="43263.04">9076 7915 1095 0,'0'0'107'15,"0"0"-99"-15,0 0-2 16,0 0 18-16,126-16 11 15,-67 2-16-15,6 1-19 16,-6 1-1-16,-2 1-58 0,-11-2-144 16,-11-1-367-1</inkml:trace>
  <inkml:trace contextRef="#ctx0" brushRef="#br0" timeOffset="43823.54">10045 7585 800 0,'0'0'60'15,"-81"3"-51"-15,41 17 51 16,6 3-7-16,8 1-15 16,13-1-25-16,10-4-4 15,3 2-4-15,12-4 7 16,18 2 2-16,10-2-7 16,11-2-2-16,2 3 1 15,-2 2-1-15,-8 0-4 16,-13 2-1-16,-16-2 0 15,-14 0-7-15,0-2 6 16,-17-6 1-16,-11 1 6 0,-2-8 0 16,8-5 0-16,7 0 7 15,6 0 11-15,9-18-5 16,0-9-19-16,25-8-30 16,13-5 0-16,8 3 20 15,2 1-2-15,1 10 12 16,0 9 6-16,-9 6-6 15,-10 8 0-15,-9 3-1 16,-11 2 2-16,-2 14-1 16,-2 5 17-16,-3 1 2 15,-3 4 4-15,0-1-9 16,0-1-12-16,0-4-2 16,0-3 0-16,0-5-14 0,0-2-54 15,0-6-129-15,0-4-305 16</inkml:trace>
  <inkml:trace contextRef="#ctx0" brushRef="#br0" timeOffset="43978.13">10498 7576 963 0,'0'0'219'0,"0"0"-208"15,0 0-7-15,0 0-4 16,0 0-19-16,0 0-55 15,3 12-159-15,2 6-84 16</inkml:trace>
  <inkml:trace contextRef="#ctx0" brushRef="#br0" timeOffset="44362.1">10628 7725 924 0,'0'0'202'15,"0"0"-152"-15,0 0-26 16,0 0-24-16,0 0-4 16,90-12-5-16,-65 34-1 15,-5 8-5-15,-6 2-2 16,-8-1-3-16,-3-5 6 0,-3-6 6 16,0-8 5-1,0-1 3-15,-9-8-2 0,2 0 7 16,2-3 4-16,3 0-5 15,2-12 26-15,4-18-15 16,17-9-7-16,13-5-6 16,8 4-4-16,0 8 4 15,1 11 2-15,-6 11 2 16,-6 9-6-16,-8 1 7 16,-5 4-6-16,-9 14 2 15,0 8 3-15,-9 3 9 16,0 5-6-16,-6 1-9 15,-9-1-33-15,-6-6-80 0,1-11-283 16</inkml:trace>
  <inkml:trace contextRef="#ctx0" brushRef="#br0" timeOffset="45303.87">11543 7460 947 0,'0'0'123'0,"0"0"-46"16,0 0 14-16,0 0-42 15,0 0-29-15,0 0-16 0,48-16-4 16,-29 24-7 0,2 16-1-16,-8 8-1 0,-5 9 1 15,-8 2-5-15,-8 0-14 16,-17-4 7-16,-5-10 12 16,3-8 6-16,8-10 2 15,4-5 1-15,9-4 4 16,4-1 20-16,2-1 12 15,0 0 13-15,3 0 14 16,17 0-30-16,9 0-32 16,15-6-2-16,8 2 0 15,5 2 0-15,-5 1-18 16,-1 1-71-16,-4 0-45 0,-6 0-74 16,-10-3-251-16</inkml:trace>
  <inkml:trace contextRef="#ctx0" brushRef="#br0" timeOffset="45893.8">11995 7503 778 0,'0'0'400'16,"0"0"-382"-16,0 0-18 15,0 0-10-15,0 0 8 16,0 0-4-16,88 76 4 0,-75-51-5 16,-5-1-5-16,-4-3-24 15,-4-4 12-15,0-5 1 16,0-4 8-16,0-6 6 16,0 1 6-16,0-3 3 15,-3 0 11-15,2-5 6 16,1-13-1-16,0-11 2 15,6 0-1-15,13-1-15 16,8 6 0-16,1 10-4 16,2 7-8-16,-4 7 10 15,-4 0-7-15,-4 18-8 16,-9 4 9-16,-6 3-2 0,-3 3 2 16,0-3 4-16,-6-3 3 15,-5-5-1-15,1-5 3 16,4-5-3-16,3-5 3 15,3-2 1-15,0 0 10 16,0-5 26-16,1-15 30 16,16-12-51-16,7-7-8 15,7-4-11-15,6 0 4 16,-1 9-4-16,-3 11 0 16,-6 12-1-16,-9 9 1 15,-1 2 0-15,-4 5 1 16,-2 11-5-16,-2 9 5 15,-4 1-1-15,-4 2 2 0,-1 1 0 16,0-3-2-16,0-4-15 16,0-4-76-16,0-8-81 15,0-8-303-15</inkml:trace>
  <inkml:trace contextRef="#ctx0" brushRef="#br0" timeOffset="46130.17">12802 7385 839 0,'0'0'82'0,"0"0"-78"16,0 0 24-16,0 95 53 16,0-53-31-16,0 1-25 0,0-1 16 15,0-5-21-15,0-5-18 16,0-5-1-16,0-8 0 15,0-7-1-15,0-5-16 16,0-5-46-16,-3-2-80 16,-3 0-113-16</inkml:trace>
  <inkml:trace contextRef="#ctx0" brushRef="#br0" timeOffset="46372.52">12786 7407 542 0,'0'0'541'0,"0"0"-471"15,0 0-17-15,0 0 10 16,0 0-19-16,0 0-10 16,62 0-27-16,-24-2-2 15,6-2-5-15,-2 3 0 16,-11 1-4-16,-8 0-32 15,-11 0-27-15,-12 0-79 16,0 13-91-16,-17 9-53 16</inkml:trace>
  <inkml:trace contextRef="#ctx0" brushRef="#br0" timeOffset="46540.07">12830 7625 343 0,'0'0'424'0,"0"0"-353"16,0 0 27-16,0 0 35 15,0 0-35-15,0 0-41 16,61 3-13-16,-17-3-21 16,1-4-20-16,-2-2-3 15,-12 4-34-15,-13 2-91 16,-18 0-93-16,-3 6-224 16</inkml:trace>
  <inkml:trace contextRef="#ctx0" brushRef="#br0" timeOffset="46684.69">12908 7761 205 0,'0'0'536'0,"0"0"-434"16,0 0 14-16,0 0 12 16,0 0-33-16,0 0-37 15,98 31-20-15,-47-31-24 16,4-3-14-16,-7-5-26 16,-9-2-98-16,-20 0-213 15</inkml:trace>
  <inkml:trace contextRef="#ctx0" brushRef="#br0" timeOffset="47919.39">11338 7711 746 0,'0'0'262'16,"0"0"-223"-16,0 0-39 15,0 0 0-15,0 0 0 16,12 74 31-16,-4-33 14 16,-1-1-19-16,4-3-24 15,0-8-1-15,2-7 2 16,-4-7-2-16,-2-5 0 15,-4-7 0-15,-2-1 2 0,-1-2-1 16,0 0 7-16,0 0 4 16,0 0 5-16,0-12 12 15,0-10-13-15,0-10-17 16,0-14-3-16,0-7-3 16,0-12-27-16,0-6-3 15,0-1-25-15,0 3 6 16,0 7 17-16,0 13 36 15,0 12 0-15,6 10 2 16,0 9 12-16,-1 2-11 16,2 2 19-16,-1 0-8 15,0 1 8-15,-1 2-15 16,2-1-1-16,2 1-4 16,3 3-2-16,4-2 2 0,2 0 1 15,5 5 2-15,3-4-3 16,6 3 0-16,5 2 0 15,5-2 0-15,9 5 1 16,4-1 5-16,7 0-3 16,6 2-1-16,2 0 7 15,0-2-9-15,-3 1 2 16,-1 0-2-16,2-1 1 16,3 1-1-16,1 1 9 15,5 0 7-15,2-2-2 16,0 2 3-16,4 0-3 15,-4 0-5-15,-7 0-3 16,-11 0-3-16,-6 0-1 0,-10 0 0 16,-3 0-1-16,-8 0 1 15,-10 0 0-15,-6 0 0 16,-7 0 4-16,-4 0 11 16,-1 0-3-16,-2 0-6 15,4 0 1-15,1 0-6 16,4 2 0-16,2-1 1 15,3 2-4-15,1 0 0 16,-4-1-4-16,-1 0 2 16,-8-1 1-16,-3-1 1 15,-3 3-5-15,0-3-15 16,0 3-36-16,-15 2-65 0,-16-5-125 16</inkml:trace>
  <inkml:trace contextRef="#ctx0" brushRef="#br0" timeOffset="48933.5">11422 8164 672 0,'0'0'158'15,"0"0"-144"-15,0 0 19 16,0 0 41-16,0 0 12 16,0 0-18-16,0 0-22 15,-8 0-17-15,8 0-6 16,3 2-16-16,5 0-7 16,7 4 4-16,7-2-4 15,10 0 6-15,9 0 3 0,7-4 1 16,12 0-6-1,10 0 7-15,21-4 4 0,13-4-9 16,8-2-2-16,9 0-3 16,-3 0-2-16,-8 4 2 15,-8 3-6-15,-17 1 11 16,-12 2-9-16,-9 0 5 16,-9 0-2-16,-4 0 1 15,-11 0 0-15,-5 2-1 16,-10-2 2-16,-3 0 2 15,-2 0 0-15,-1 0 10 16,5 0 2-16,-3-2-4 16,1-3-7-16,-1 1 6 15,-4-2-11-15,-3 1-4 16,-5 3-1-16,-6-2-33 0,-3 4-43 16,-12 0-150-16,-31 0-305 15</inkml:trace>
  <inkml:trace contextRef="#ctx0" brushRef="#br0" timeOffset="49551.84">12108 8270 649 0,'0'0'135'16,"0"0"-84"-16,0 0 15 15,0 0-8-15,0 0 2 16,0 0-32-16,0-27-28 16,0 49 0-16,0 12 0 15,0 14 34-15,0 8 2 16,0 3-17-16,0-1-10 16,0-2-9-16,-7-6 3 0,1-2 1 15,-6-7-4 1,6-10 2-16,0-9 1 0,3-14-3 15,1-6 0-15,2-2 1 16,0 0 11-16,0 0 11 16,0-4 29-16,0-14-9 15,14-12-40-15,7-7-2 16,5-1-2-16,4 5-18 16,-1 8 12-16,-3 4-18 15,-1 12 22-15,-5 3-2 0,1 6-1 16,-3 0-3-1,0 21 3-15,-1 4 6 0,-3 4 1 16,-3 5 7-16,-1-4-6 16,-5 2-2-16,-4-7-1 15,-1-6 0-15,0-4-16 16,-3-5-63-16,-10-10-123 16,-1 0-261-16</inkml:trace>
  <inkml:trace contextRef="#ctx0" brushRef="#br0" timeOffset="49969.94">11870 8443 330 0,'0'0'665'0,"0"0"-602"16,0 0-51-16,0 0 14 16,0 0 5-16,0 0-2 15,19 2-11-15,6-2-8 16,8-2-8-16,12-3-2 0,4 4 14 15,5-1 11-15,1 1 10 16,-4 1-6-16,-7 0-20 16,-8 0 7-16,-9 0-4 15,-9-2 0-15,-5 1 0 16,-8 0-6-16,-1-3-2 16,-1 2-3-16,3-2-1 15,5 0-4-15,2-2-44 16,6 3-25-16,0-1-72 15,-3 0-212-15</inkml:trace>
  <inkml:trace contextRef="#ctx0" brushRef="#br0" timeOffset="50811.22">13802 7782 607 0,'0'0'123'16,"0"0"-29"-16,0 0 20 15,0 0 2-15,0 0-31 0,0 0-38 16,1-13-47-16,-1 37-16 16,0 15-1-16,0 12 17 15,0 6 16-15,-1-3-16 16,-4-7 1-16,2-8 3 16,0-9-3-16,3-12-1 15,0-7 3-15,0-6 5 16,1-2 2-16,18-3 1 15,9 0 16-15,15 0 4 16,5-5-9-16,9-9-15 16,-4 1-6-16,-8 3-2 15,-10 0 0-15,-12 5-6 0,-8 1-19 16,-6 2-36 0,-1 0-52-16,-4 0-119 0,-2-4-426 15</inkml:trace>
  <inkml:trace contextRef="#ctx0" brushRef="#br0" timeOffset="52498.58">14343 7166 859 0,'0'0'81'16,"0"0"-31"-16,0 0 28 15,0 0-13-15,0 0-1 16,0 0-16-16,0 0-18 0,-12-49-17 16,12 48 0-1,0 1-8-15,0 0-5 0,0 0-2 16,0 0-2-16,3 12-8 15,14 14 5-15,6 17 7 16,9 13 0-16,7 16 2 16,4 8-2-16,0 9 2 15,2 3-2-15,-7 10 3 16,-5 12-3-16,-10 9 0 16,-7-1 3-16,-14-8 10 15,-2-15-2-15,-29-14-3 16,-21-8-4-16,-22-8-3 0,-13-6-1 15,-1-13-14 1,6-11-57-16,16-22-118 0,15-17-357 16</inkml:trace>
  <inkml:trace contextRef="#ctx0" brushRef="#br0" timeOffset="53571.45">11414 7000 607 0,'0'0'55'15,"0"0"-53"-15,0 0 38 16,0 0 25-16,0 0 11 15,0 0-2-15,0-12-22 16,0 10-1-16,0 2-22 16,0 0-9-16,0 0-9 15,0 0-5-15,-5 0-5 16,-9 14-1-16,-7 14 0 16,-10 18 8-16,-2 16 7 15,-1 19-1-15,1 19 7 16,3 18 10-16,2 13 3 0,1 7-16 15,9 5 5-15,5 3 9 16,5-8-10-16,8-9-7 16,0-14 2-16,16-18-10 15,19-15-5-15,14-16-2 16,15-17-4-16,11-11-8 16,-1-9-20-16,2-9-44 15,-7-8-90-15,-6-9-293 16</inkml:trace>
  <inkml:trace contextRef="#ctx0" brushRef="#br0" timeOffset="54679.11">15101 7622 439 0,'0'0'93'0,"0"0"-80"15,0 0 58-15,0 0 10 16,0 0 20-16,0 0-9 0,0 0-19 16,-34 0-19-16,34 0-15 15,0 0-14-15,0 0-10 16,0 0-10-16,0 0 7 16,1 0 8-16,9 0 2 15,9 0-13-15,12 0 7 16,19 0 11-16,18-5 1 15,12-6-2-15,1-1 1 16,-2 3-4-16,-13 3-16 16,-14 2-6-16,-15 1-1 15,-15 1-3-15,-11 1-27 16,-10-1-18-16,-1 1-65 16,-4-2-56-16,-20-4-87 0</inkml:trace>
  <inkml:trace contextRef="#ctx0" brushRef="#br0" timeOffset="54935.44">15390 7400 801 0,'0'0'93'16,"0"0"-30"-16,0 0 26 15,0 0-44-15,0 0-39 16,0 0-2-16,-33 100 21 15,33-44 11-15,0 2-7 0,0-6-8 16,13-4-12-16,1-5-8 16,-5-7 1-16,-3-5 1 15,-4-5-3-15,-2-5-18 16,0-6-59-16,0-6-139 16,0-7-418-16</inkml:trace>
  <inkml:trace contextRef="#ctx0" brushRef="#br0" timeOffset="55521.6">16071 7284 848 0,'0'0'158'0,"0"0"-140"15,0 0-18-15,0 0-20 16,-15 96 20-16,13-26 42 16,2 4-1-16,0-6-28 0,8-5 0 15,2-12-6-15,-1-10-1 16,-4-14-5-16,-4-12-1 15,-1-7 4-15,0-8-2 16,0 0 0-16,0 0-2 16,0 0-23-16,0-19-58 15,-1-10-297-15</inkml:trace>
  <inkml:trace contextRef="#ctx0" brushRef="#br0" timeOffset="56096.07">16097 7313 706 0,'0'0'123'15,"0"0"-84"-15,0 0-4 16,0 0-5-16,0 0-2 16,0 0-2-16,-1-10 6 15,1 10 3-15,0 0-9 16,0 0-9-16,0 0-9 0,0 0-2 16,6 0 0-1,8 0-6-15,9 0 4 0,13 8-4 16,6 7 6-16,-2 6-2 15,-7 4-4-15,-9 3-3 16,-15 4-3-16,-9 3-7 16,-11 1 3-16,-19-4-1 15,-1-6-9-15,7-8-13 16,8-9 10-16,13-5 23 16,3-2-4-16,9-2-18 15,25 0-10-15,11 0 32 16,10 3 2-16,0 10-2 15,-10 6-3-15,-9 13 3 16,-14 6-4-16,-16 4-5 0,-6 0 9 16,-16-1 13-16,-19-8-3 15,-6-5 23-15,1-10 13 16,1-8 0-16,3-5 11 16,6-5 1-16,5 0-20 15,4-2-23-15,6-17-15 16,6-7-40-16,5-5-145 15,4-2-513-15</inkml:trace>
  <inkml:trace contextRef="#ctx0" brushRef="#br0" timeOffset="57017.06">16950 7386 84 0,'0'0'795'15,"0"0"-727"-15,0 0-32 16,0 0-2-16,-81 27-32 16,29 14 13-16,3 11-1 15,11 1 4-15,10-4-13 16,16-3-5-16,12-8 0 15,0-8 0-15,12-5-1 16,18-11 9-16,10-3-2 0,6-9-3 16,6-2-1-1,-4-2-2-15,-2-15 0 0,-8-3 0 16,-11-5-11-16,-12-2 7 16,-8 1-2-16,-7 5-7 15,0 7-7-15,-6 8 18 16,-4 4 2-16,2 2 2 15,3 2-2-15,5 11-8 16,0 5-15-16,16 0 13 16,15-4 10-16,6-5 0 15,8-4 1-15,0-5 5 16,-2 0-4-16,-7-5 12 16,-10-5 16-16,-13-3-4 15,-13-1 16-15,0-5 25 16,-27-3-40-16,-15-2-14 0,-12 4-7 15,-4 3-4-15,6 7 6 16,12 6-8-16,17 4-9 16,17 0-59-16,6 0-134 15,33 0-341-15</inkml:trace>
  <inkml:trace contextRef="#ctx0" brushRef="#br0" timeOffset="57318.26">17521 7476 859 0,'0'0'82'0,"0"0"-51"16,0 0-11-16,0 0-5 16,0 0-9-16,0 0 5 15,-16 90 6-15,69-68-10 16,7 3 0-16,-3 3-7 15,-16-1-5-15,-14-1-19 16,-21 0-8-16,-6-6 18 16,-22-3 14-16,-20 0 13 15,-7-6 12-15,-10-4 14 16,3-7 19-16,7 0 3 16,13-7-22-16,18-17-39 15,15-6-16-15,3-10-271 0</inkml:trace>
  <inkml:trace contextRef="#ctx0" brushRef="#br0" timeOffset="58277.98">18673 7141 681 0,'0'0'220'0,"0"0"-179"16,0 0 36-16,0 0 8 0,0 0 0 16,0 0-26-1,-18-49-23-15,25 49-36 0,12 1-21 16,6 20 14-16,2 14 3 15,-8 8-5-15,-12 11-27 16,-7 1 5-16,-18-2 3 16,-20-4 11-16,-6-13 7 15,0-8 3-15,6-9 7 16,7-6 4-16,13-6-1 16,9-5 14-16,9 1 19 15,0-3 30-15,7 0-18 16,23 0-19-16,14-1-29 15,15-6 0-15,7 0 0 16,-2 3 0-16,-4 2-1 0,-11 2 0 16,-9 0-5-16,-10 0-61 15,-6 0-75-15,-12-2-167 16</inkml:trace>
  <inkml:trace contextRef="#ctx0" brushRef="#br0" timeOffset="58861.22">19086 7316 845 0,'0'0'286'0,"0"0"-286"16,0 0-20-16,0 0 10 15,0 0 5 1,91 47-2-16,-76-22 3 0,-2 2 0 15,-5-1-10-15,-5-4-19 16,-3-5 18-16,0-6 13 16,0-5-5-16,0-3 5 15,0-3 4-15,0 0 10 16,0 0 26-16,0-14 6 16,0-12-36-16,0-7-1 15,12-4 2-15,9 3-9 16,2 6 1-16,1 11-8 15,-6 12 3-15,-2 5 4 16,-3 3-9-16,-4 16-7 16,-2 3 16-16,-4 3-9 0,-3 0 8 15,0-4 1-15,0-4-4 16,-5-6 4-16,-2-4 1 16,4-4 2-16,2-2-3 15,1-1 2-15,0 0 12 16,0-4 17-16,14-17 26 15,9-10-49-15,8-6 0 16,5 3-7-16,-2 6 1 16,-7 11 2-16,-9 8-4 15,-5 8 1-15,-7 1-1 16,-1 1-3-16,-1 19-2 16,-1 5 5-16,-1 3 6 15,-2 4 1-15,0-3-4 16,0-1-3-16,0-5-4 0,0-3-34 15,3-4-70-15,9-8-97 16,7-8-178-16</inkml:trace>
  <inkml:trace contextRef="#ctx0" brushRef="#br0" timeOffset="59105.56">19860 7149 859 0,'0'0'41'16,"0"0"-39"-16,0 0 5 0,0 0 31 16,0 83 34-16,0-40-32 15,0 6-23-15,2-3-3 16,2-3-2-16,-1-4 1 16,-1-9-11-16,-2-5-2 15,0-10 0-15,0-4-10 16,-2-5-33-16,-7-6-76 15,-1 0-103-15,0-7-340 16</inkml:trace>
  <inkml:trace contextRef="#ctx0" brushRef="#br0" timeOffset="59316">19881 7141 825 0,'0'0'202'15,"0"0"-172"-15,0 0 8 16,0 0 25-16,0 0-1 16,0 0-39-16,72-7-18 15,-32 3 0-15,5 3-4 16,-9 1-1-16,-10 0-49 16,-12 2-75-16,-14 14-92 15,0 4-164-15</inkml:trace>
  <inkml:trace contextRef="#ctx0" brushRef="#br0" timeOffset="59479.56">19878 7372 772 0,'0'0'106'0,"0"0"-74"16,0 0 50-16,0 0-14 16,0 0-3-16,100 3-26 15,-55-3-31-15,-5-1-8 16,-7 1-5-16,-17 0-91 15,-16 0-159-15,-7 12-304 16</inkml:trace>
  <inkml:trace contextRef="#ctx0" brushRef="#br0" timeOffset="59621.83">19911 7574 700 0,'0'0'109'0,"0"0"13"0,0 0-2 15,0 0-34-15,106 25-13 16,-40-25-37-16,5 0-22 15,2-5-14-15,-13-3-4 16,-17 4-110-16,-23-3-166 16</inkml:trace>
  <inkml:trace contextRef="#ctx0" brushRef="#br0" timeOffset="60713.34">18279 7610 739 0,'0'0'168'0,"0"0"-123"15,0 0 21-15,0 0-9 16,0 0-14-16,0 0-26 0,7 21-17 16,1 9 0-16,4 11 0 15,3 0 19-15,-2-2-7 16,3-3-5-16,-4-8-3 16,0-8-1-16,-3-9 3 15,-3-5 2-15,-1-4-3 16,-4-2 2-16,-1 0 0 15,0 0 8-15,2 0 7 16,1-13 17-16,1-13 1 16,0-16-38-16,1-9-2 15,-3-14-9-15,-1-5-12 16,-1-3 6-16,0-2-16 16,0 6 21-16,0 9 0 0,0 8 2 15,-6 12 2-15,0 4 6 16,2 7 9-16,1 2-6 15,3 6 7-15,0 1-5 16,0 1 4-16,0 1-7 16,3 2-4-16,9 3 4 15,0 1-4-15,4 2-5 16,2 4 7-16,4-2-2 16,2 3 0-16,3 3 0 15,6 2 2-15,7 0-3 16,9 0 3-16,5 0-2 15,11 0 2-15,6-5 3 16,7-4-3-16,8 0 0 0,2 0 3 16,3 1-2-16,-2 2 1 15,-2 6 1-15,-3 0-2 16,-5 0-1-16,-11 11 0 16,-5-2-2-16,-9 1 2 15,-1-5-6-15,-2-1 6 16,3-2 3-16,4-2 1 15,6 0 5-15,2-3 9 16,0-5-6-16,-11 2 1 16,-19 3-2-16,-17 3-8 15,-15 0-3-15,-4 0-1 16,0 0-4-16,0 0-5 0,0 0-3 16,0 0 6-16,0 3-4 15,0 8-7-15,0 6-14 16,-4 4-55-16,-5-11-134 15</inkml:trace>
  <inkml:trace contextRef="#ctx0" brushRef="#br0" timeOffset="61673.85">18222 7991 486 0,'0'0'354'16,"0"0"-286"-16,0 0-27 15,0 0 11-15,0 0-15 16,0 0-2-16,-9 0 13 15,18 0 1-15,3 0-45 16,12 0-2-16,10 2 6 16,8-2 3-16,7 0 2 15,3 0-9-15,2 0 0 16,3 0 1-16,6 0 1 16,2-2-3-16,5-4 1 0,5 2-1 15,5 1-3-15,1 0 3 16,0 2-1-16,-5-1-2 15,-2-2 0-15,-1 0 0 16,6 0 6-16,2-2-4 16,4-1-2-16,-1 0 1 15,-4-1-1-15,-2 2-6 16,-9-1 6-16,-8-1 3 16,-9 4-1-16,-7 0-2 15,-2 0 1-15,-4 2-1 16,-5 0 3-16,-3 0-2 15,-4 0-1-15,-5-1 0 16,-3 1 3-16,-8 1 0 16,-6 1 6-16,-5 0 1 0,0 0-10 15,0-2-1-15,-3 2-20 16,-18 0-46-16,-16 3-31 16,-19 6-199-16</inkml:trace>
  <inkml:trace contextRef="#ctx0" brushRef="#br0" timeOffset="62350.04">18883 8225 607 0,'0'0'115'0,"0"0"-89"0,0 0 47 16,0 0 28-16,0 0-9 15,0 0-19-15,3-65-22 16,-3 63-7-16,0 2-6 16,0 0-38-16,0 20-6 15,0 19-22-15,0 13 28 16,-3 11 3-16,-3 4 3 15,2-3 1-15,-1-3-2 16,2-7 0-16,-1-8 3 16,1-8-7-16,0-11 2 15,0-10-3-15,1-7 0 16,1-7 0-16,1-3 1 0,0 0 7 16,0 0 10-16,0-1-2 15,7-21 2-15,11-8-18 16,6-7-28-16,-1 4 9 15,0 6 6-15,-2 9 7 16,-3 8 1-16,1 6 4 16,1 4-12-16,-4 0 12 15,0 7-6-15,-2 10 0 16,-2 4 0-16,-5 1 6 16,-1 0 1-16,-3 1-1 15,-3-5-2-15,2-4-6 16,-2-2-7-16,0-4-64 15,0-6-105-15,-3-2-153 0</inkml:trace>
  <inkml:trace contextRef="#ctx0" brushRef="#br0" timeOffset="62696.89">18683 8399 783 0,'0'0'271'16,"0"0"-246"-16,0 0 1 0,0 0-11 15,0 0-6-15,82 0 14 16,-20 0 22-16,10-3-6 15,2-7-16-15,-9 2-2 16,-10 2-11-16,-17 2-7 16,-17 2-2-16,-12 1-2 15,-9 1 1-15,0 0-5 16,0 0-14-16,0 0-12 16,-8 0-29-16,0 13-12 15,3-5-88-15,5-3-280 16</inkml:trace>
  <inkml:trace contextRef="#ctx0" brushRef="#br0" timeOffset="63469.97">20706 7956 950 0,'0'0'156'0,"0"0"-116"16,0 0 33-16,0 0-24 16,0 0-11-16,0 0-33 0,23-9-2 15,-20 4-3-15,-3 1-1 16,0 2-6-16,0 2-5 15,0 0-1-15,-8-1 3 16,-7 1 3-16,3 0 4 16,2 0-1-16,7 0 3 15,3 0 0-15,0 0 1 16,0 0 0-16,0 0 4 16,4-3 0-16,2-3 6 15,2-2-9-15,2-5-1 16,-2-3-92-16,-1-4-120 15,-1-3-736-15</inkml:trace>
  <inkml:trace contextRef="#ctx0" brushRef="#br0" timeOffset="63872.9">21166 7486 846 0,'0'0'144'0,"0"0"-55"0,0 0-50 15,0 0-39-15,0 0-5 16,-6 81 5-16,-9-16 30 15,-2 5-1-15,1-1-13 16,3-8-5-16,2-8-4 16,5-9-4-16,3-12 13 15,3-8-14-15,0-6 15 16,0-8-2-16,8-4-7 16,7-1 8-16,15-5-7 15,12 0 15-15,14 0-12 16,7 0-8-16,-5-9-4 15,-6-1-14-15,-12 0-67 0,-10 0-45 16,-11-3-70-16,-9-3-486 16</inkml:trace>
  <inkml:trace contextRef="#ctx0" brushRef="#br0" timeOffset="64539.66">21715 7025 79 0,'0'0'756'0,"0"0"-711"16,0 0-9-16,0 0 9 15,0 0 35-15,0 0-9 16,-28-48-9-16,28 45-15 16,0 3-23-16,0 0-18 15,0 0 4-15,0 0-2 16,-2 0-2-16,2 0 6 15,-2 0-7-15,2 0 4 16,0 0-1-16,0 0-4 16,0 0-1-16,0 0-3 15,0 7-11-15,0 16-8 16,4 18 19-16,5 21 3 0,2 22-2 16,0 24 2-16,-1 22 0 15,-4 20 4-15,-3 12-7 16,-3 7 4-16,-1-5-4 15,-19-14 0-15,-3-19-1 16,-9-25 1-16,-7-17 0 16,-9-17-1-16,-10-16 1 15,-3-16 0-15,0-18-14 16,0-18-66-16,1-5-178 16</inkml:trace>
  <inkml:trace contextRef="#ctx0" brushRef="#br0" timeOffset="65297.81">18054 6882 771 0,'0'0'151'16,"0"0"-78"-16,0 0-3 15,0 0-19-15,0 0-51 16,0 0-21-16,-35 138 21 0,-5-20 48 16,-9 23 7-16,-2 15-24 15,3 11-9-15,1-2-13 16,8-10-8-16,12-17 28 15,15-24-7-15,12-28-7 16,9-15 7-16,28-11 1 16,18-14-8-16,17-12-15 15,9-8-15-15,5-10-52 16,0-5-38-16,-11-9-42 16,-12-2-334-16</inkml:trace>
  <inkml:trace contextRef="#ctx0" brushRef="#br0" timeOffset="70749.49">5487 10124 223 0,'0'0'702'0,"0"0"-637"16,0 0-42-16,0 0 25 15,-18-78 5-15,15 61 3 16,3 1-4-16,0 3-7 16,3 2-42-16,12 1-2 15,7 6-2-15,5 4-1 16,7 0 0-16,-1 21-4 15,-3 14 0-15,-5 6 5 0,-5 2-2 16,1-5 3-16,-2-10 3 16,2-8 9-16,3-5 2 15,7-9 18-15,2-6 1 16,6 0-1-16,7-19-7 16,2-5-10-16,-3-5-12 15,-11-2 2-15,-9 1-3 16,-13 0-2-16,-10 3-17 15,-2 2-42-15,0 2-37 16,-12 7-47-16,-9 5-113 16,-4 5-257-16</inkml:trace>
  <inkml:trace contextRef="#ctx0" brushRef="#br0" timeOffset="71040.06">5766 10001 645 0,'0'0'294'0,"0"0"-172"15,0 0-56-15,0 0-66 16,0 0-15-16,2 84 15 16,-2-19 39-16,0 3-9 0,0 1-15 15,0-5-8-15,0-8-5 16,0-13 3-16,4-13-5 15,2-9 2-15,-2-10 1 16,-1-6-3-16,0-3 0 16,2-2-26-16,1 0-57 15,7 0-65-15,-5-10-338 16</inkml:trace>
  <inkml:trace contextRef="#ctx0" brushRef="#br0" timeOffset="71513.78">6260 10299 925 0,'0'0'122'16,"0"0"-71"-16,0 0 32 15,0 0-14-15,0 0-18 0,0 0-21 16,-3-21-30-16,12 21-9 15,9 13-1-15,1 13 0 16,-4 10-2-16,-10 10-20 16,-5-2-11-16,-8-1 25 15,-14-8-4-15,-1-7 8 16,8-11 14-16,5-5 1 16,7-8-1-16,3-4 7 15,0 0 19-15,0 0 40 16,10 0-2-16,17-8-54 15,9-9-10-15,10 1-16 16,-1-1-5-16,0 2-25 16,-5 6-54-16,-3-1-95 0,-7 0-179 15</inkml:trace>
  <inkml:trace contextRef="#ctx0" brushRef="#br0" timeOffset="71763.12">6864 10157 752 0,'0'0'405'0,"0"0"-346"15,0 0-32 1,0 0 11-16,0 0-20 0,91-11-18 15,-43 5 0-15,9 0-1 16,-7 2-26-16,-8 4-108 16,-15 0-82-16,-21 0-558 15</inkml:trace>
  <inkml:trace contextRef="#ctx0" brushRef="#br0" timeOffset="71929.69">6998 10382 622 0,'0'0'381'16,"0"0"-331"-16,0 0-9 16,0 0 73-16,0 0-39 15,96-6-32-15,-47-10-33 0,9 3-10 16,0-1-16-16,-4-1-146 16,-8-3-469-16</inkml:trace>
  <inkml:trace contextRef="#ctx0" brushRef="#br0" timeOffset="72444.63">7762 9943 932 0,'0'0'92'16,"0"0"-23"-16,0 0 19 0,0 0-10 15,-10-75-21-15,16 72-35 16,14 3-22-16,6 1-6 16,4 25-6-16,0 10 7 15,-8 8 0-15,-4 0-1 16,-5-4 6-16,-2-11 0 15,1-9 1-15,-2-6 1 16,2-8-2-16,0-5 7 16,10-1 1-16,4 0 8 15,12-13 0-15,4-7-7 16,0-8-7-16,-3-3-2 16,-11-2-62-16,-5 0-114 15,-15 0-106-15,-8 4-526 16</inkml:trace>
  <inkml:trace contextRef="#ctx0" brushRef="#br0" timeOffset="72680.21">8029 9817 421 0,'0'0'591'15,"0"0"-514"-15,0 0-70 16,-15 105 29-16,12-38 78 15,3 1-69-15,0 1-23 16,0-2-20-16,0-4 1 0,5-6 0 16,5-7-1-1,-4-12 2-15,0-11-4 0,-3-12-15 16,-1-7-60-16,-2-8-86 16,0 0-200-16</inkml:trace>
  <inkml:trace contextRef="#ctx0" brushRef="#br0" timeOffset="73259.7">8372 10211 808 0,'0'0'142'16,"0"0"-88"-16,0 0 24 15,0 0-3-15,0 0 5 16,0 0-25-16,-9-5-20 15,9 5-13-15,0 0-5 16,0 0-4-16,0 0-1 16,0 0-3-16,0 0-3 0,0 0-5 15,6 0-1 1,8 3-8-16,8 9 7 0,3 4-5 16,1 4 6-16,-11 3-28 15,-9-2-7-15,-6 6 9 16,0-5 1-16,-6 2 13 15,-3-8 6-15,3-5 3 16,6-3-18-16,0 1-24 16,9-1 9-16,19 3 13 15,5 2 19-15,6 5 1 16,-9-2-10-16,-11 3-10 16,-13-1 6-16,-6-2 15 0,-13-2 2 15,-20 0 53-15,-12-1 39 16,-6-3-6-16,3-2-17 15,7-4-20-15,14-4-32 16,9 0-17-16,13-7-14 16,5-14-135-16,5-8-675 15</inkml:trace>
  <inkml:trace contextRef="#ctx0" brushRef="#br0" timeOffset="75842.14">4614 11737 596 0,'0'0'108'15,"0"0"-54"-15,0 0 9 16,0 0 6-16,0 0-2 15,0 0 1-15,0 0-25 16,-3-52-15-16,0 48-6 16,3-1 2-16,-3 1-10 15,3 3-1-15,-4-1-5 16,1 2-8-16,1-1 0 16,-4 1-1-16,-3 0-2 15,-4 0 1-15,-4 0 0 0,0 7 2 16,-3 5-1-1,-2 0-2-15,-2 4 3 0,5 3 1 16,-4 5 4-16,1 7-3 16,-2 1-2-16,6 1 4 15,-1 4-4-15,5 1 5 16,2-1 5-16,6 1-4 16,3-1 2-16,3 0-4 15,0-3 7-15,6-5 4 16,5 1-7-16,10-7-1 15,1-3 3-15,11-8-6 16,6-4 5-16,8-5-4 16,0-3 4-16,-1 0-4 15,-7 0-5-15,-11-10 0 0,-6-3 3 16,-11 1-3-16,-7-3 0 16,-4-1-1-16,0-2-9 15,-9 4-20-15,-1 2 27 16,9 1 3-16,1 3-2 15,5 0-1-15,21-2-13 16,11 2-6-16,6 1 22 16,1 4 0-16,-6 3 2 15,-11 0-1-15,-6 10 1 16,-9 4-2-16,-9 2-4 16,-3 6-1-16,0 1 0 15,-3 1 4-15,-9-2-1 16,3-1-32-16,6-5-94 0,3-9-273 15</inkml:trace>
  <inkml:trace contextRef="#ctx0" brushRef="#br0" timeOffset="76673.56">5348 12044 880 0,'0'0'325'0,"0"0"-282"16,0 0-36-16,0 0-3 15,0 0 14-15,0 0-13 0,56 3 0 16,-18-3 2-16,7 0-6 16,-2-1 5-16,-7-6-6 15,-8 1 1-15,-10-2-1 16,-10 1 0-16,-8-5-1 15,0-4-10-15,-8-5-21 16,-15-2-17-16,-5 5 38 16,-3 1-2-16,1 7-3 15,3 9 3-15,2 1 11 16,3 1 0-16,5 20 1 0,-2 7-6 16,10 9 7-1,0 5 6-15,9 1 19 0,0 1-9 16,3-2-5-16,15-6-1 15,4-4 5-15,5-7-4 16,4-7-7-16,7-4 4 16,5-8-1-16,5-5 5 15,-2-1-4-15,-1-1-8 16,-6-16-8-16,-8-5-92 16,-6-7-189-16</inkml:trace>
  <inkml:trace contextRef="#ctx0" brushRef="#br0" timeOffset="77678.84">5429 11347 738 0,'0'0'220'0,"0"0"-163"15,0 0-5-15,0 0 9 16,0 0 7-16,0 0-29 16,0 0-17-16,-8-8-15 15,8 8-4-15,0 0-2 16,8 0-2-16,11 0 2 16,11 0 0-16,12 0 8 15,7 0-5-15,-4 0-2 16,-2 0 1-16,-12-5-3 15,-11 3-2-15,-10 1 2 16,-7-1 2-16,-3 1 4 16,0 1-4-16,0 0-2 15,-6-2-5-15,-6 0 3 16,0 0-8-16,1 2-54 0,3 0-80 16,8 0-253-16</inkml:trace>
  <inkml:trace contextRef="#ctx0" brushRef="#br0" timeOffset="78163.55">6160 11206 748 0,'0'0'108'0,"0"0"-90"16,0 0 14-16,-97-10 25 15,67 21 2-15,2 8-33 16,4 6-1-16,6 4-16 16,6-1-4-16,6 3-3 15,6-8-1-15,0-1 0 16,3-6 2-16,13-6 1 15,1-2 1-15,2-6 1 16,-1-2 1-16,-3 0-2 16,0 0 3-16,-5-12-3 15,-1-7 1-15,-1-4 5 0,-2-4-11 16,1 3 2-16,-1 6 1 16,-1 3-2-16,-1 11 10 15,-2 2 15-15,1 2-7 16,1 0-19-16,8 0-2 15,3 14-2-15,6 4 4 16,1 5 10-16,-2 2-1 16,-4 1-9-16,1-2 0 15,-4-4-15-15,-6-2-58 16,-2-5-82-16,-5-8-117 16</inkml:trace>
  <inkml:trace contextRef="#ctx0" brushRef="#br0" timeOffset="78494.66">6470 11162 875 0,'0'0'189'0,"0"0"-189"16,0 0 3-16,-3 106 13 15,0-62 19-15,3 0-2 16,0 0-17-16,0-4-2 16,3-9-11-16,6-9 0 15,0-7-2-15,3-7 4 16,0-5 9-16,7-3 1 0,10 0 9 16,2-3-2-16,5-10-6 15,4 0-8-15,0 1-7 16,-2 1-1-16,-7 3 0 15,-3 2-24-15,-8 6-72 16,-1-2-104-16,-8-2-258 16</inkml:trace>
  <inkml:trace contextRef="#ctx0" brushRef="#br0" timeOffset="79298.03">7471 12061 930 0,'0'0'247'15,"0"0"-230"-15,0 0-14 16,0 0 22-16,0 0 9 0,0 0-18 16,50 3-9-16,-6-3 4 15,14 0 0-15,-2 0 3 16,-4 0-1-16,-6 0-1 15,-10 0-11-15,-8 0 4 16,-10 0-5-16,-6 0-2 16,-8 0 1-16,-4 0-7 15,0 0-20-15,0 0-25 16,0 0-71-16,0 1-94 16,-8 5-239-16</inkml:trace>
  <inkml:trace contextRef="#ctx0" brushRef="#br0" timeOffset="79539.39">7686 12287 499 0,'0'0'471'16,"0"0"-370"-16,0 0-23 16,0 0 21-16,0 0-46 15,0 0-20-15,84 2 9 16,-31-4-9-16,1-6-7 15,-3 1-15-15,-8 1-2 16,-3 2-9-16,-7 0-5 16,-6-1 2-16,-2 3-23 15,-8-3-43-15,-1 0-38 16,-8-3-123-16,-8-4-440 16</inkml:trace>
  <inkml:trace contextRef="#ctx0" brushRef="#br0" timeOffset="81178.55">8742 11900 953 0,'0'0'112'0,"0"0"-74"16,0 0-25-16,0 0-13 15,0 0 13-15,-64 91 11 0,48-43-2 16,8-1-5-16,2-5-15 15,2-6-1-15,-2-10 2 16,3-7 2-16,0-7 1 16,2-6-2-16,-1-3 9 15,2-3-12-15,0 0 4 16,0 0 4-16,0 0 6 16,0-18 11-16,0-12-6 15,2-12-15-15,11-14 2 16,2-9 2-16,4-7-7 15,1 1-2-15,-1 7 0 16,-1 12 0-16,-6 18 3 16,-3 11-2-16,-2 11-1 0,-2 5 3 15,-4 6 0-15,1 1 2 16,-1 0-5-16,5 11-13 16,2 16-5-16,3 16 15 15,0 7 3-15,1 7 1 16,1 5 3-16,-2-5-2 15,-2-2 0-15,6-4-1 16,-3-6-1-16,-1-7 0 16,0-7 1-16,0-8-1 15,-4-6-4-15,-3-6-27 16,-2-1-37-16,-2-3-53 16,0-4-57-16,0-3-175 0</inkml:trace>
  <inkml:trace contextRef="#ctx0" brushRef="#br0" timeOffset="81412.92">8642 12172 946 0,'0'0'228'15,"0"0"-167"-15,0 0-49 16,0 0-4-16,106-31-4 0,-46 23 18 16,-2-1-21-1,-3 5-2-15,-7-1-43 0,-6-2-158 16,-11-8-710-16</inkml:trace>
  <inkml:trace contextRef="#ctx0" brushRef="#br0" timeOffset="82267.64">9639 11674 941 0,'0'0'61'16,"-79"-5"-60"-16,34 20 6 15,-2 12 2-15,5 5 4 16,7 1-1-16,13 2-2 16,13-5 0-16,9-1-8 0,11-3 5 15,23-3-1 1,15-2 2-16,8-3 2 0,2-1-5 15,-2-3-4-15,-9 1 0 16,-9 3-1-16,-12 1-1 16,-14 2 0-16,-13 1-7 15,0-2 1-15,-18 0 7 16,-9-3 8-16,-3-5 2 16,4-3 4-16,3-6 12 15,5-3-1-15,11 0 5 16,7-12 0-16,0-10-21 15,18-11-9-15,20-3-22 16,12-4-4-16,6 1 1 0,4 3 8 16,-8 8 14-1,-8 10 2-15,-15 7 1 0,-12 8 1 16,-10 3-1-16,-4 0-3 16,-1 9 0-16,-2 6 3 15,0 7 20-15,0 3-9 16,0 0-1-16,0-2-6 15,0-4-3-15,0-3-1 16,0-1-2-16,0-3-30 16,0-2-41-16,0-6-94 15,0-4-78-15</inkml:trace>
  <inkml:trace contextRef="#ctx0" brushRef="#br0" timeOffset="82426.22">10006 11726 686 0,'0'0'360'16,"0"0"-316"-16,0 0-21 15,0 0-14-15,0 0-9 16,0 0-29-16,-8-14-195 16,19 18-467-16</inkml:trace>
  <inkml:trace contextRef="#ctx0" brushRef="#br0" timeOffset="82835.13">10182 11847 863 0,'0'0'192'0,"0"0"-147"0,0 0-30 16,0 0-14-16,0 0-2 15,0 0-1-15,85 40 0 16,-67-11-6-16,-7 2-10 16,-7-2-2-16,-4-2 7 15,0-8 11-15,0-2-2 16,-4-9 4-16,-4-3-1 16,2-4 2-16,3-1 1 0,3-1 14 15,0-18 3 1,3-14 0-16,21-8-4 0,6-6-12 15,5 4-2-15,4 7 11 16,-3 12-3-16,-3 12 0 16,-8 10-3-16,-5 2 1 15,-7 6 3-15,-4 15-3 16,-3 4 8-16,-5 4-6 16,-1 1-8-16,0 1-2 15,-1-2 0-15,-8 3-22 16,-1 1-68-16,-1-9-170 15</inkml:trace>
  <inkml:trace contextRef="#ctx0" brushRef="#br0" timeOffset="83555.71">11107 11218 682 0,'0'0'98'0,"0"0"-82"16,0 0 19-16,0 0 35 16,0 0-20-16,0 0-24 0,-45 64-1 15,16 20 57 1,-4 25 3-16,3 21-30 0,6 12-25 15,6 5 6-15,3 0 1 16,11-1 16-16,4-13-35 16,7-17-10-16,27-19-6 15,8-22-2-15,10-23 0 16,11-22-8-16,6-22-69 16,4-8-118-16,-6-32-933 15</inkml:trace>
  <inkml:trace contextRef="#ctx0" brushRef="#br0" timeOffset="84486.22">11734 11381 896 0,'0'0'135'0,"0"0"-94"16,0 0 10-16,0 0 28 16,0 0-27-16,0 0-4 15,0 0-15-15,-11-66-33 16,23 66-3-16,9 0 0 16,0 10-10-16,1 16-7 15,-7 13-7-15,-12 8-9 16,-3 3-4-16,-18 0 11 15,-10-8 5-15,-3-9 9 16,4-11 7-16,6-9 8 16,6-6 3-16,9-5-2 15,6-2 33-15,0 0 31 0,5 0 10 16,21-3-33-16,22-8-42 16,18-3 1-16,11 1 1 15,4-1-2-15,-11 6 0 16,-15 4-4-16,-16 2-39 15,-12 2-93-15,-11-4-81 16,-13-1-293-16</inkml:trace>
  <inkml:trace contextRef="#ctx0" brushRef="#br0" timeOffset="85070.56">12214 11312 589 0,'0'0'415'16,"0"0"-345"-16,0 0-30 15,0 0-29-15,0 0-11 16,0 0-4-16,64 25 1 16,-47 2 2-16,-7 1-7 15,-6-2 2-15,-2 0-3 16,-2-6 2-16,0-1-2 15,-5-6 4-15,-8-3 2 16,4-6-2-16,2-4-3 16,1 0 8-16,6-17 9 0,0-11 13 15,7-7-14 1,14-2-3-16,6 8-5 0,0 6 3 16,-2 11-2-16,-3 12 0 15,-3 0-1-15,-3 8-7 16,-4 11 4-16,-6 6-4 15,1 0 7-15,-7 0 1 16,0-3 2-16,0-3 3 16,0-7-3-16,0-4 0 15,0-6-1-15,0-2-2 16,0 0 7-16,0-1 5 16,5-19 36-16,8-8-13 0,8-5-31 15,7-1-2 1,4 5 4-16,-4 11 2 0,-1 6 2 15,-6 8-5-15,-3 4 5 16,-6 0-10-16,-1 11-1 16,-3 8 1-16,-3 7-3 15,-5 1 1-15,0 1 2 16,0 1 0-16,-5-3-19 16,0-6-65-16,4-5-42 15,1-10-144-15,1-5-424 16</inkml:trace>
  <inkml:trace contextRef="#ctx0" brushRef="#br0" timeOffset="85306.93">12944 11225 761 0,'0'0'148'15,"0"0"-135"-15,0 0 34 16,0 0-21-16,0 0 11 15,8 89 30-15,-6-47-38 16,-1 2-14-16,1-1-8 16,-2-5-2-16,0-5-4 15,0-7-2-15,0-7-8 16,0-3-35-16,-3-8-90 16,-3-8-104-16,0 0-387 15</inkml:trace>
  <inkml:trace contextRef="#ctx0" brushRef="#br0" timeOffset="85522.35">12936 11215 791 0,'0'0'192'0,"0"0"-143"15,0 0 2-15,0 0 21 16,0 0-24-16,0 0-35 15,51-6-13-15,-21 6 4 16,1 0-4-16,-1 0-3 16,-11 0-62-16,-7 3-90 0,-12 10-133 15,-10 5-333 1</inkml:trace>
  <inkml:trace contextRef="#ctx0" brushRef="#br0" timeOffset="85678.93">12903 11487 748 0,'0'0'117'0,"0"0"-50"16,0 0 32-16,99-9-47 15,-63-2-34-15,1 1-18 16,-13 4-1-16,-5 6-82 16,-19 0-166-16,0 2-476 0</inkml:trace>
  <inkml:trace contextRef="#ctx0" brushRef="#br0" timeOffset="85819.56">12971 11653 410 0,'0'0'302'16,"0"0"-198"-16,0 0 13 15,0 0-12-15,111 9-65 16,-51-14-18-16,3-10-13 16,-4 1-9-16,-17-4-79 15,-18 1-347-15</inkml:trace>
  <inkml:trace contextRef="#ctx0" brushRef="#br0" timeOffset="86817.36">11247 11678 575 0,'0'0'83'16,"0"0"12"-16,0 0 29 15,0 0 0-15,0 0-31 0,0 0-37 16,0-9-55-16,5 36 0 16,10 13-1-16,0 8 21 15,4 0 2-15,3-4-17 16,1-6 5-16,1-7 1 15,-5-7-7-15,-1-9 0 16,-6-6-2-16,-6-6 0 16,-5-3-3-16,-1 0 7 15,0 0 5-15,0-14 9 16,0-13 0-16,0-16-21 16,0-11-3-16,0-14-2 0,0-8-18 15,0-10-21 1,0-2 1-16,-6 6-7 0,0 7 38 15,-1 13 10-15,1 13 2 16,2 9 2-16,-1 11 5 16,5 4 28-16,0 9-7 15,0 0-7-15,0 2-10 16,21 0-11-16,6-1 2 16,11 3-6-16,6 2 4 15,5 3-1-15,8 3 1 16,8-1 1-16,7 2 1 15,8-1 8-15,4 2-1 16,4 0-7-16,0-1-2 0,6 0-2 16,3-1 2-1,4 2 0-15,1 0 1 0,-2 2 1 16,-9 0-1-16,-9 0-1 16,-15 0 1-16,-13 2-1 15,-15 0 0-15,-13-2 0 16,-12 0 2-16,-9 0-1 15,-5 0-1-15,0 0 8 16,0 0 15-16,0 0-7 16,0 0 0-16,0 0-10 15,3 0-6-15,4 0-1 16,2 2-6-16,0-1 5 16,1 0-9-16,-4 2-25 15,-4 0-78-15,-2-3-223 0</inkml:trace>
  <inkml:trace contextRef="#ctx0" brushRef="#br0" timeOffset="87831.16">11161 12140 699 0,'0'0'47'0,"0"0"-12"16,0 0 28-16,0 0 3 16,0 0-4-16,0 0 3 15,-54 0-31-15,54 0-19 16,0 0-4-16,0 0-2 15,9 0 4-15,12 0-2 16,7 0 10-16,11 0 1 16,12 0-8-16,10 0-4 15,7 0 1-15,6 0-7 16,3 0-4-16,2-3 2 16,2-1 4-16,0-4-5 15,5 1-2-15,2-3 2 0,0 2 0 16,1-1-1-16,-1 1-3 15,6 1 3-15,0 0 0 16,-1-3 5-16,-11 2-1 16,-7-2 0-16,-10 3 14 15,-8-1-8-15,-2 3-8 16,-8 0 9-16,-1 1-3 16,-6-1-4-16,-1 1-1 15,-5-1-2-15,-4 1 0 16,-3 0 0-16,-6 1 7 15,-8 0-7-15,-4 2 6 16,-6 0 0-16,-2 1-2 16,2-2 4-16,7 2-8 0,0-2-1 15,6 0 0-15,1 2 0 16,-4-1-4-16,-4 1 1 16,-6 0-29-16,-3 0-26 15,-6 0-54-15,-30 5-95 16,-22 9-118-16</inkml:trace>
  <inkml:trace contextRef="#ctx0" brushRef="#br0" timeOffset="88448.57">11942 12308 396 0,'0'0'246'16,"0"0"-120"-16,0 0-2 16,0 0 15-16,0 0-38 15,0 0-33-15,0-37-32 0,0 37-36 16,0 16-4-16,2 13-22 16,4 19 26-16,0 7 10 15,-1 4 9-15,-2 0-9 16,2 0-5-16,-5-9-2 15,0-6-2-15,0-11-1 16,0-11 0-16,0-9 2 16,-1-7-2-16,-1-6 0 15,2 0 1-15,0 0 10 16,0 0 7-16,0-19 3 16,6-8-16-16,11-13-5 15,8-3-13-15,2 2-2 0,1 7-4 16,-2 13 18-16,-7 13-3 15,-4 5 3-15,2 3 0 16,-4 12 0-16,-3 12 1 16,-2 8 2-16,1 0 9 15,-6-1-10-15,-2-3-1 16,-1-6-1-16,0-3 0 16,0-6-37-16,-6-3-68 15,-10-9-118-15,-2-1-315 16</inkml:trace>
  <inkml:trace contextRef="#ctx0" brushRef="#br0" timeOffset="88718.84">11713 12481 736 0,'0'0'322'0,"0"0"-299"16,0 0-20-16,0 0 30 15,0 0 2-15,0 0 28 16,131 0-21-16,-68-4-14 16,5-9-23-16,0 1 6 0,-7-3-7 15,-6 0-4-15,-4 2-47 16,-8-1-88-16,-12-3-221 15</inkml:trace>
  <inkml:trace contextRef="#ctx0" brushRef="#br0" timeOffset="89473.47">13916 11662 850 0,'0'0'171'0,"0"0"-121"16,0 0-50-16,0 0 8 15,-17 98-8-15,3-32 24 16,9 1 1-16,4-5-11 15,1-10-8-15,0-12 0 16,0-9-3-16,6-12 4 16,3-6 6-16,0-7 0 15,6-2 1-15,9-4 10 16,7 0 7-16,8 0-18 16,4-5-5-16,-3-2-5 15,-5 1-6-15,-9 1-12 16,-6 1-40-16,-4 1-54 0,-4-1-66 15,-4-4-216-15</inkml:trace>
  <inkml:trace contextRef="#ctx0" brushRef="#br0" timeOffset="89839.69">14219 11376 1052 0,'0'0'68'0,"0"0"10"16,0 0-2-16,0 0-15 15,0 0-61-15,0 0-3 16,53 69 3-16,-1 4 4 15,7 12 13-15,3 8 0 16,-4 6-12-16,-13 6 7 16,-8 1-5-16,-15 0 6 15,-13-8-3-15,-9-8-8 16,-16-9 0-16,-23-8 2 16,-12-6-3-16,-2-11-1 15,0-10 0-15,0-9-17 0,2-13-70 16,6-12-109-16,2-12-584 15</inkml:trace>
  <inkml:trace contextRef="#ctx0" brushRef="#br0" timeOffset="90584.7">15243 11679 87 0,'0'0'807'0,"0"0"-734"15,0 0-30-15,0 0 26 16,0 0 12-16,0 0-27 15,-32-15-7-15,46 15-26 16,16 0-19-16,19 0 2 16,12 0 2-16,8 0 3 15,1 0-7-15,-3 0 4 16,-9 0-6-16,-10 0-2 0,-11 0-14 16,-10 0-20-1,-14-2-48-15,-10-2-32 0,-3-3-51 16,-11-2-126-16</inkml:trace>
  <inkml:trace contextRef="#ctx0" brushRef="#br0" timeOffset="90799.12">15504 11387 29 0,'0'0'823'15,"0"0"-725"-15,0 0-14 16,0 0-48-16,0 0-32 15,7 92 12-15,7-24 66 16,0 4-44-16,2-2-20 16,-2-1-4-16,-2-11-11 0,-3-4-5 15,-2-10 2-15,-3-9-50 16,-4-12-108-16,0-12-359 16</inkml:trace>
  <inkml:trace contextRef="#ctx0" brushRef="#br0" timeOffset="91948.61">16005 11172 831 0,'0'0'72'0,"0"0"-35"16,0 0-21-16,0 0-8 15,0 0-1-15,0 0 32 16,-28 118 17-16,37-57-28 16,8 2 9-16,0-4-19 15,-1-4 0-15,-4-10-7 16,-4-9-1-16,-5-8-8 16,-3-8-2-16,0-3 1 15,0-2 0-15,0-8-2 16,-6-2-19-16,-2-5 0 15,1 0 5-15,4-12-4 16,3-15-17-16,0-3-60 16,0-5 28-16,6 3-2 0,-2 3 3 15,1 3-5-15,-4 3 31 16,-1 0 34-16,0 2-10 16,0 2 15-16,0 3 2 15,0-2 44-15,0 1 13 16,-1 0 10-16,-2 0-17 15,-2-1 11-15,1-2 1 16,-2 1-5-16,-1-1-11 16,1 1-14-16,3 4 3 15,1 1-7-15,2 1-2 16,0 2 12-16,3 1 3 16,24 2-32-16,12 4-9 0,13 4 0 15,1 0 0 1,-6 16-1-16,-13 12-2 0,-16 9-7 15,-16 4 0-15,-4 1 3 16,-28 1-2-16,-7-6-3 16,0-6 1-16,10-7-3 15,10-8 9-15,14-6 0 16,3-3 3-16,14-3-18 16,17 1-20-16,12 2 23 15,4 5 15-15,-3 11 2 16,-8 9-4-16,-11 10 2 15,-15 1 2-15,-10 1 0 16,-5-5 6-16,-22-3 13 16,-7-8-3-16,-5-10 9 15,-7-7 6-15,-1-5 0 0,1-6-4 16,11 0-10-16,9-3-6 16,16-12-11-16,10-8 0 15,10-8-132-15,23-8-225 16</inkml:trace>
  <inkml:trace contextRef="#ctx0" brushRef="#br0" timeOffset="92548.11">16847 11146 905 0,'0'0'58'15,"0"0"7"-15,-33-76-38 16,6 70 3-16,-6 6 12 16,-7 12-2-16,-2 21-10 15,6 8-5-15,8 3-8 16,13 1-10-16,7-4-7 15,8 3 9-15,0-3-6 16,6-2-2-16,12-3 5 16,6-9-6-16,6-11-23 0,6-16 16 15,5 0 7 1,3-19 2-16,-2-11 12 0,-5-7-13 16,-7-1 0-16,-11 3-2 15,-7 7 0-15,-9 10 1 16,-3 12-7-16,0 6 2 15,0 0 3-15,0 3-15 16,0 16-7-16,6 6 24 16,6 3 2-16,4-2-1 15,4-6 0-15,2-9 3 16,1-5 1-16,2-6 15 16,2 0-2-16,-3-6 7 0,-2-11-7 15,-6-4 1 1,-5-1 19-16,-7-4-11 0,-4-3-5 15,0-1-12-15,-9 0-10 16,-14 7-3-16,-7 4-4 16,-6 8-3-16,0 11-2 15,5 0-15-15,8 11-51 16,16 10-44-16,7-3-103 16,12-5-258-16</inkml:trace>
  <inkml:trace contextRef="#ctx0" brushRef="#br0" timeOffset="92826.26">17402 11186 599 0,'0'0'325'0,"0"0"-307"0,-85 0 1 16,49 17 10-16,9-1 5 16,15 0-8-16,10 0-15 15,2 5-6-15,23 3 0 16,11 1-1-16,11 3 2 15,-1 1-5-15,-8 3-1 16,-10-2 0-16,-16-5 2 16,-10-3-4-16,0-3 4 15,-22-4 2-15,-8 0 30 16,-7-5 0-16,-7-3-14 16,0-3-5-16,5-4-9 15,11 0-6-15,10-4-12 0,13-19-189 16</inkml:trace>
  <inkml:trace contextRef="#ctx0" brushRef="#br0" timeOffset="93597.73">18207 10924 871 0,'0'0'106'15,"0"0"-50"-15,0 0 14 0,0 0 10 16,0 0-16 0,0 0-16-16,-1-41-42 0,23 45-6 15,6 18-6-15,-2 13-4 16,-11 10 2-16,-11 8-1 16,-4 0 5-16,-13-4-10 15,-17-6-16-15,-5-9 16 16,4-12 5-16,6-8 3 15,10-6 5-15,11-5 1 16,4-3 1-16,0 0 6 16,0 0 41-16,19 0-7 15,11-4-25-15,9-5-13 16,10 1-2-16,2 4 5 0,1-4-5 16,-3 4-1-1,-9 1-1-15,-7 1-6 0,-9 2-57 16,-7 0-80-16,-7-1-106 15,-9-6-504-15</inkml:trace>
  <inkml:trace contextRef="#ctx0" brushRef="#br0" timeOffset="94152.25">18622 11019 842 0,'0'0'118'0,"0"0"-91"15,0 0-22-15,0 0-5 16,0 0 0-16,88 57-1 0,-81-26-4 16,-4-1 5-16,-3-3-3 15,0-4 3-15,0-4 0 16,-1-7-3-16,-4-5 1 16,4-4 2-16,-1-3 0 15,1 0 3-15,1 0 42 16,0-10 19-16,0-10-27 15,4-6-25-15,10-3-3 16,4 3-5-16,1 6 0 16,1 10-4-16,0 8-2 15,-3 2-2-15,1 9-3 16,-6 15-1-16,-3 4 6 16,-2 2-3-16,-7 0 4 0,0-7 1 15,0-5-1 1,0-6 1-16,0-6 0 0,0-3-4 15,0-3 3-15,0 0 1 16,0 0 6-16,0-3 25 16,3-19 32-16,11-9-50 15,9-9-6-15,7-3-3 16,2 5 1-16,-1 11 1 16,-6 9 0-16,-7 12 4 15,-3 6-8-15,-4 0-2 16,0 10-4-16,-3 13 2 15,-5 5 0-15,-3 5-1 16,0 1 6-16,0-4-6 16,-5-3 1-16,-1-3-28 0,1-5-56 15,5-9-72-15,0-6-158 16</inkml:trace>
  <inkml:trace contextRef="#ctx0" brushRef="#br0" timeOffset="94398.59">19363 10995 739 0,'0'0'189'0,"0"0"-151"16,0 0-35-16,0 0 29 0,0 86 63 16,-3-42-46-1,2-1-27-15,1-3 0 0,0-5-16 16,0-6-2-16,0-7-1 15,0-7-3-15,0-3-3 16,0-8-16-16,0-1-50 16,0-3-80-16,0-2-65 15,-2-16-330-15</inkml:trace>
  <inkml:trace contextRef="#ctx0" brushRef="#br0" timeOffset="94600.05">19359 11019 762 0,'0'0'191'16,"0"0"-162"-16,0 0 11 0,0 0 23 15,0 0-4-15,0 0-15 16,55 0-34-16,-25 5 2 16,0-3-9-16,-6 3-3 15,-8-2-45-15,-10 3-52 16,-6 2-92-16,-6 2-125 15,-21 5-159-15</inkml:trace>
  <inkml:trace contextRef="#ctx0" brushRef="#br0" timeOffset="94751.65">19366 11180 357 0,'0'0'217'16,"0"0"-59"-16,0 0-46 16,0 0-5-16,0 0 15 0,0 0-39 15,117 17-32 1,-72-17-38-16,-5-1-7 0,-9-1-6 15,-13 2-16-15,-13 0-78 16,-5 2-85-16,-9 14-76 16,-23 5 66-16</inkml:trace>
  <inkml:trace contextRef="#ctx0" brushRef="#br0" timeOffset="94891.27">19395 11351 342 0,'0'0'230'0,"0"0"-72"15,0 0-41-15,0 0-8 16,0 0-23-16,0 0 8 15,86 53-46-15,-30-53-30 16,3 0-14-16,-5 0-4 16,-14-4-37-16,-14-6-172 15,-20-2-519-15</inkml:trace>
  <inkml:trace contextRef="#ctx0" brushRef="#br0" timeOffset="95863.92">17906 11262 575 0,'0'0'209'0,"0"0"-103"15,0 0 2-15,0 0-8 16,0 0-12-16,0 0-31 15,0-2-57-15,2 34 3 16,3 15-3-16,1 6 29 16,3 0-9-16,3-6-6 15,-1-8-6-15,-1-9-5 16,-2-12-1-16,-1-7 2 16,-3-6 2-16,-2-4-2 0,-2-1-3 15,0 0 8 1,0 0 11-16,0-13-1 0,0-14-3 15,1-17-15-15,5-15-2 16,1-8-11-16,-3-10-23 16,2-1-8-16,-3 3 2 15,-3 6 22-15,0 7 12 16,0 11-5-16,0 13 12 16,0 9 0-16,0 11 6 15,0 3 6-15,0 3 4 16,0 3-3-16,12-1-8 15,10-1-5-15,9 3-1 16,11 3 0-16,15 2 1 16,10 1 0-16,14 2-1 15,14 0 0-15,17 0 1 0,15 0 7 16,10 0-6-16,3 2 5 16,-7 6-4-16,-11-6-1 15,-18 2 0-15,-21-4 3 16,-20 0-3-16,-23 0-1 15,-16 2-2-15,-14-2 2 16,-9 0 3-16,-1 0-1 16,0 0 11-16,0 0-4 15,2 0-2-15,-1 0-7 16,6 2 0-16,0 1 1 16,2 0-1-16,1-1 1 15,-5-1-1-15,-4 2 0 0,1-2-8 16,-2 5-20-16,0 3-35 15,0 4-32-15,-18-3-89 16,-8-6-551-16</inkml:trace>
  <inkml:trace contextRef="#ctx0" brushRef="#br0" timeOffset="96800.93">17903 11780 528 0,'0'0'222'16,"0"0"-117"-16,0 0-29 16,0 0 17-16,0 0-17 15,0 0-28-15,25 0-35 0,11 0-12 16,16 0 7-16,14-4 5 15,13-1-6-15,12-2 0 16,9-4 5-16,9 2 7 16,10 2-6-16,11 3-1 15,6 3-11-15,0 1 4 16,-5 0-3-16,-12 0 4 16,-16 0-3-16,-22 0 2 15,-24 0 1-15,-26 0-6 16,-18 0 2-16,-11 0-1 15,-2 0 7-15,0 0 28 16,0 0-18-16,0 0-1 16,0 0-14-16,0 0-3 0,0 0-1 15,0 0-34 1,0 0-49-16,-8 8-101 0,-19 3-98 16,-16 3-465-16</inkml:trace>
  <inkml:trace contextRef="#ctx0" brushRef="#br0" timeOffset="97347.99">18513 11933 836 0,'0'0'71'16,"0"0"-21"-16,0 0 40 15,0 0-6-15,0 0-47 16,0 0-37-16,-4 23-18 15,4 27 18-15,0 10 10 16,0 2 7-16,0 0-5 0,-3-5-5 16,-4-5-1-16,0-7-3 15,0-10 2-15,1-11-5 16,0-8 1-16,1-7 1 16,2-5 2-16,3-4-4 15,0 0 11-15,0 0 12 16,6-13 13-16,18-13-23 15,7-5-13-15,7 2-6 16,-1 5-10-16,-6 11 3 16,-4 8 8-16,-5 5 4 15,-2 0-1-15,-2 11-3 16,-3 6 5-16,-3 3 1 16,-5-1 3-16,-2 1-1 15,-5-2-3-15,0 1-1 0,0-2-3 16,0-3-81-16,-11-6-117 15,-2-8-239-15</inkml:trace>
  <inkml:trace contextRef="#ctx0" brushRef="#br0" timeOffset="97725.98">18344 12122 752 0,'0'0'289'0,"0"0"-214"16,0 0-23-16,0 0 22 15,0 0-23-15,0 0-32 16,48-18-13-16,0 8-6 16,7 0 0-16,1 4 2 15,-4 0-2-15,-12 2 0 16,-10 2 1-16,-11 2-1 16,-7 0 0-16,-5 0-3 0,-4 0 1 15,-3 0 1-15,0 0-30 16,2 0-63-16,1 0-53 15,0 2-139-15</inkml:trace>
  <inkml:trace contextRef="#ctx0" brushRef="#br0" timeOffset="98408.36">20012 11678 1213 0,'0'0'110'16,"0"0"-54"-16,0 0 10 15,0 0-5-15,0 0-32 16,0 0-20-16,0 0-9 16,0-36-7-16,0 34-47 15,0 2-71-15,0 0-104 16,6-4-404-16</inkml:trace>
  <inkml:trace contextRef="#ctx0" brushRef="#br0" timeOffset="99034.74">20459 11174 667 0,'0'0'131'15,"0"0"-43"-15,0 0 24 16,0 0-5-16,0 0-4 15,0 0-83-15,19 8-20 16,-31 53 0-16,-9 20 22 16,-1 3 1-16,1-2-12 15,6-10-7-15,4-12-3 16,4-8 6-16,1-11-6 16,2-12 1-16,2-8 2 15,2-6-2-15,0-5 2 16,0-3-4-16,18-1 7 15,12-1 9-15,13-1-6 0,14-4-6 16,8 0 2-16,7 0-6 16,-1-11-31-1,-9 4-28-15,-13 0-31 0,-11-4-74 16,-13 0-167-16</inkml:trace>
  <inkml:trace contextRef="#ctx0" brushRef="#br0" timeOffset="99423.69">21115 10899 907 0,'0'0'64'15,"0"0"-17"-15,0 0 16 16,0 0 0-16,0 0-59 16,0 0 4-16,-13 72-8 15,13 1 16-15,17 23 20 16,9 17-5-16,3 15-7 0,3-1-16 15,-2-1 13 1,-11-7-9-16,-11-12-2 0,-8-9-2 16,-17-15-5-16,-23-12 0 15,-17-14-2-15,-10-5-1 16,-10-9-26-16,-10-18-104 16,-16-18-379-16</inkml:trace>
  <inkml:trace contextRef="#ctx0" brushRef="#br0" timeOffset="100429.86">17615 10782 688 0,'0'0'66'16,"0"0"-10"-16,0 0-9 16,0 0 22-16,0 0 13 15,0 0-32-15,-6-29-14 16,6 29-3-16,0 0-2 15,0 0-5-15,0 0-5 16,0 0-16-16,0 0-5 16,-5 0 2-16,-5 8 1 15,-8 18-2-15,-9 19-1 0,-7 14 12 16,-5 15 7 0,0 19 3-16,-1 13 12 0,0 20 14 15,-2 10-16-15,6 9-7 16,5 6-6-16,10-9-12 15,14-6 0-15,7-16 8 16,19-16-11-16,27-18 1 16,15-15 3-16,17-18-2 15,7-16 0-15,5-14-6 16,5-16-27-16,2-7-77 16,-2-10-62-16,1-23-243 15</inkml:trace>
  <inkml:trace contextRef="#ctx0" brushRef="#br0" timeOffset="102150.39">21969 11339 1076 0,'0'0'68'0,"0"0"-54"16,0 0-11-16,0 0 3 16,0 0 9-16,110-10 14 15,-34 12-3-15,6 1-17 16,-5-2-1-16,-14 3-8 15,-18-4 1-15,-14 0-1 16,-13 0-19-16,-9 0-8 16,-4 0-43-16,-2 0-30 15,3-4-101-15,5-10-580 16</inkml:trace>
  <inkml:trace contextRef="#ctx0" brushRef="#br0" timeOffset="102403.43">23011 11003 1080 0,'0'0'88'0,"0"0"-88"15,0 0-18-15,0 0 18 16,-3 109 23-16,3-57-1 0,9-4-18 15,2-3-3 1,-5-8 5-16,-3-6-12 0,-3-5-10 16,0-6-42-16,0-4-50 15,-3-9-110-15,-2-7-435 16</inkml:trace>
  <inkml:trace contextRef="#ctx0" brushRef="#br0" timeOffset="102956.47">23336 11047 745 0,'0'0'165'15,"0"0"-111"-15,0 0 10 16,0 0 21-16,0 0-13 16,0 0-38-16,-14-21-24 15,12 21-8-15,2 0-2 16,-3 0-3-16,2 0 3 16,1 0-1-16,0 0-2 15,0 0-2-15,0 7 1 0,10 8 1 16,19 10 3-1,11 7 10-15,3 6-7 0,-1 3-1 16,-11 0-2-16,-13-1-20 16,-18-5 5-16,-2-4-10 15,-27-7 20-15,-3-7 3 16,4-7 2-16,7-6 5 16,14-3-1-16,7-1 2 15,0 0 2-15,19 0-8 16,12 0-2-16,7 3-11 15,1 8 3-15,-10 6 6 16,-8 8-1-16,-12 0-6 16,-9 3 11-16,-9-3 0 15,-24 0 35-15,-13-6 12 16,-9-1-15-16,-8-6 14 0,1-6 0 16,11-4-18-16,12-2-22 15,17-3-6-15,16-22-68 16,6-16-192-16</inkml:trace>
  <inkml:trace contextRef="#ctx0" brushRef="#br0" timeOffset="103632.16">23362 10572 181 0,'0'0'314'0,"-90"-39"-300"16,38 31 33-16,-1 5 42 16,-4 3-13-16,1 3-28 15,-3 21-15-15,-2 9 11 16,-1 13 9-16,4 13-1 15,5 10 4-15,9 5-1 16,7 6-23-16,11 4 8 16,9 0-5-16,8-2-7 15,6 1-5-15,3-1-11 16,0 1-1-16,9 1-4 16,7-3-6-16,7-6 9 0,3-5-10 15,7-5 7-15,8-8-4 16,8-4-2-16,4-9 6 15,6-5-6-15,2-9 0 16,1-10 1-16,4-7 5 16,6-6-7-16,2-7 1 15,2 0 4-15,2-7-4 16,-2-13 0-16,3-3 11 16,0-11-12-16,0-12 0 15,-1-11-4-15,-1-13-30 0,1-16 24 16,-2-8-38-1,-9-6 15-15,-10 5 17 0,-18 9 16 16,-17 15 17-16,-14 12 11 16,-8 4-7-16,-9 1-4 15,-24 2-4-15,-16 2-2 16,-12 0-6-16,-20 6 5 16,-9 4 4-16,-11 5-8 15,-4 4 1-15,7 9 0 16,11 8-6-16,19 10 0 15,14 4-1-15,11 0-6 16,10 22-36-16,9 12-75 16,12-3-151-16,12-3-622 15</inkml:trace>
  <inkml:trace contextRef="#ctx0" brushRef="#br0" timeOffset="112151.18">5132 12941 157 0,'0'0'7'16,"0"0"-1"-16,0 0-1 0,0 0 11 16,0 0 26-16,-88-44 24 15,78 36 6-15,2 1 12 16,2-2-56-16,0 2 20 16,1 0-13-16,2 0 7 15,-1 2-4-15,3-1-10 16,-1 4 0-16,2 2-16 15,0 0 7-15,0 0-11 16,0 0-5-16,0 0-1 16,0 0-2-16,0 0 0 15,0 0-1-15,0 0-3 16,0 0 2-16,0 0-4 0,0 0-1 16,3 0 4-16,9 2 1 15,3 8 0-15,4-3 1 16,5 3 1-16,4 0-2 15,7-1 4-15,4 0-2 16,6-1 1-16,5-2-1 16,5 0 2-16,5-4-2 15,6-2 1-15,7 0 0 16,9 0 0-16,3 0 1 16,-4 0-2-16,-1-2-2 15,-5-6 0-15,-4 0-2 16,-2-1 1-16,-8 0 3 15,-1 0 0-15,-5 1 3 0,-3 1-3 16,5 1 0 0,1 1 0-16,9 3 0 0,3-2 0 15,8-2 0-15,7 0-3 16,6-1 3-16,0 1-1 16,-3 1 1-16,-9 2 0 15,-10 3-2-15,-11-2 1 16,-6 2 1-16,-10 0 1 15,-8 0 1-15,-1 0-2 16,1 0 0-16,8 0 0 16,15 0 0-16,14 0 1 15,14 0-1-15,12-3 1 0,0-3-1 16,2 2 0 0,-1 0 1-16,-11 2-1 0,-4 2 0 15,-11 0 2-15,-8 0-5 16,-13 0 2-16,-2 0 0 15,-6 0 2-15,5 0-2 16,0 0 4-16,9 0-3 16,2 0 0-16,5 0 1 15,7 0-1-15,1 0 1 16,-1 0-1-16,-4 0 2 16,-4 0-4-16,-10 0 4 15,-7 0-4-15,-7 0 4 16,-3 0-4-16,1 0 8 15,1 0 0-15,3 0 5 0,0 0 2 16,8 0-7-16,2 0 11 16,4 0-11-16,8-3 1 15,4 2 4-15,1 1-11 16,7 0 7-16,0 0-7 16,-3 0 2-16,2 4-4 15,-4 3 4-15,-2 1-2 16,-4-1 0-16,-2 0 13 15,-3-1-9-15,2 0 22 16,2-1-14-16,6-3-1 16,1 2-8-16,6-4 0 15,-1 0-2-15,-2 0 3 16,4 0 0-16,-2 0-4 0,1 0 1 16,-3 0 4-16,-7-2-3 15,1 0-2-15,-7 0-1 16,-4 0 1-16,0 0 3 15,-4 2 2-15,-4 0-5 16,-1 0 0-16,0 0 0 16,3 0 0-16,4 0 3 15,4 0-3-15,5 0 1 16,1 0 5-16,-2 0-4 16,-3 0 1-16,-4 0-1 15,-4 0-1-15,-1 0 0 16,1 2-1-16,0 2 1 0,-2 0 0 15,-3 1-1-15,0-2 1 16,-1 2-1-16,0 0 2 16,1-1-2-16,3 1 1 15,1 0 9-15,5 1-7 16,-3-1-2-16,-2 0 2 16,-3-1-3-16,-3 1 0 15,-1-3 2-15,-3 2-2 16,-1-2 0-16,4 0-1 15,-1-2 2-15,0 0 4 16,-1 0-3-16,1 0 1 16,-1 0-1-16,0 0 1 15,1 0-3-15,0 0 2 0,-2 0 0 16,5 0 0 0,-1 0 1-16,0 2 3 0,0 4-6 15,1 1 1-15,-3 2-1 16,1-2 2-16,-2 1-1 15,-5 0 0-15,0-3 2 16,-1 1 0-16,-1-1 8 16,2-1 1-16,2 1 0 15,-1 0 2-15,6-2-2 16,-4 0-5-16,1 1-6 16,2-1-1-16,-2 0 8 15,2-2-8-15,4 2 6 16,-2-3-6-16,2 1 3 0,-4-1-3 15,-2 0 4-15,0 0-1 16,0 0 1-16,4 0 2 16,0 0-2-16,1 0 0 15,1 0-4-15,-2 0 1 16,-3 0 0-16,-3 0-1 16,-9 0 0-16,-6 0 2 15,-4 0 0-15,-5 0 0 16,-8 0-2-16,-2 0 1 15,-2 0 3-15,-2 0-4 16,1 0 0-16,-1 0 0 16,2 0 0-16,2 6-7 15,-4-2-175-15,0-4-396 16</inkml:trace>
  <inkml:trace contextRef="#ctx0" brushRef="#br0" timeOffset="114616.48">6304 13464 791 0,'0'0'90'0,"0"0"3"15,0 0-74-15,0 0-2 16,0 0 2-16,0 0-9 16,0 0 1-16,-38-49-11 15,24 70-4-15,-6 12 4 16,3 6 0-16,1 4 4 16,7 0-2-16,4 2 0 15,5-5-1-15,0-3 4 16,0-4-4-16,8-5 5 0,6-6-6 15,3-6 1-15,2-5-1 16,-2-4 4-16,7-6-3 16,-1-1 10-16,1 0 1 15,-1-14-5-15,-1-11-1 16,-3-8-2-16,-5-9-4 16,-5-5-7-16,-7-1-5 15,-2 1-6-15,-6 5-10 16,-14 4 9-16,-2 9 6 15,-1 7 10-15,4 10-1 16,1 10 4-16,-1 2 4 16,-1 8-4-16,-4 23-8 15,-1 12 8-15,1 4 2 16,6 5 0-16,5-4-1 0,10-4 2 16,3-4-1-16,0-13-1 15,0-9-1-15,3-9-3 16,4-7-1-16,2-2 4 15,6-11 23-15,6-16-3 16,12-16-10-16,1-5-10 16,-1 0 2-16,0 6-2 15,-2 8 0-15,2 10 0 16,4 14 0-16,-3 10-5 16,1 1-2-16,-4 24-3 15,-6 9-13-15,-3 5 23 0,-8 4 7 16,-3-1 7-16,-5 2-8 15,-3-4 2 1,1-7 0-16,-4-5-4 0,0-8-2 16,0-9-2-16,0-7 0 15,0-4 7-15,0 0 7 16,0-17 9-16,0-23-5 16,5-18-17-16,13-13-1 15,7 0 0-15,5 11-22 16,-5 16 20-16,-1 17 2 15,-9 8 2-15,-3 12-2 16,-5 4 0-16,-5 3-5 16,1 0-8-16,-2 15-13 15,2 16 26-15,2 7 6 0,-2 7 20 16,4 4-14 0,7 1 11-16,3-1-16 0,6-8-1 15,5-5 1-15,2-6-1 16,0-12-1-16,0-8-2 15,0-10 7-15,-2 0 0 16,5-26 2-16,-5-14-8 16,-4-16-4-16,-3-12-13 15,-11-8-23-15,-7-5 0 16,-3 0-23-16,0 7 27 16,-9 16 9-16,-2 10 17 15,3 19 6-15,2 10 11 16,3 10-4-16,0 7 22 0,1 2 9 15,2 0-30-15,0 21-8 16,0 17 0-16,0 18 27 16,0 13 11-16,0 2-6 15,0-2-4-15,3-3-14 16,2-5-3-16,1-5 3 16,2-11-3-16,-1-11-11 15,-4-11 5-15,1-11-3 16,1-7-2-16,-1-5-4 15,4 0-25-15,10-14 5 16,10-22 5-16,9-14-10 16,2-6-25-16,-6 9 38 0,-11 15 16 15,-11 17 8 1,-7 12 10-16,-4 3-18 0,3 3-19 16,6 18 6-16,3 10 13 15,6 7 16-15,3 3-4 16,0-4-3-16,3-5-2 15,-4-9 1-15,-1-7-7 16,-3-6 6-16,-3-8-4 16,-1-2 9-16,3-2-2 15,1-22 9-15,1-12-9 16,2-8-10-16,-2-1-1 16,-1 7-10-16,-7 13 3 15,-3 15 8-15,-3 10 0 0,1 11-15 16,1 29-43-16,-2 23 58 15,-3 16 1-15,0 12 6 16,-2 6 4-16,-15-7-11 16,0-6 4-16,-2-15-4 15,4-20 0-15,0-17 7 16,3-10-6-16,-1-12 20 16,-1-6 15-16,-5-4 15 15,-5 0-2-15,-2-20-6 16,-9-13-25-16,-1-12-18 15,-1-6-5-15,-2-6-68 16,4 5-61-16,9 8-244 16</inkml:trace>
  <inkml:trace contextRef="#ctx0" brushRef="#br0" timeOffset="115260.26">8571 13475 401 0,'0'0'351'0,"3"-77"-226"16,-3 45-59-16,-12 2-14 15,-9 3-13-15,0 5 18 16,-3 6-28-16,5 9-3 15,7 3 11-15,4 4 2 16,-2 8-39-16,-2 26 0 16,-1 18 0-16,1 16 2 15,7 6 3-15,5 2-1 16,0-1 3-16,6-1-5 16,3-2 8-16,3-3-5 0,-6-7-2 15,3-8-1 1,-4-8-1-16,0-6-1 0,-2-8-11 15,0-7-48-15,-1-9-40 16,-2-7-53-16,0-9-36 16,0-5 10-16,-13-20-319 15</inkml:trace>
  <inkml:trace contextRef="#ctx0" brushRef="#br0" timeOffset="116048.16">8287 13933 835 0,'0'0'129'0,"0"0"-60"15,0 0-27-15,0 0-22 16,0 0-16-16,124-59 4 0,-57 43 8 16,8 2 8-1,-8 3-17-15,-3 0-6 0,-12 3 2 16,-10-4 0-16,-12 1-3 16,-9 3 0-16,-12-2-6 15,-8-1 2-15,-1-2-7 16,0 0-29-16,-12-1 20 15,-2 8 20-15,-2 4 0 16,2 2 0-16,-1 2-5 16,-2 19 0-16,4 8 1 15,1 5 2-15,6 0 2 16,6 0 2-16,0-6 3 16,0-2-5-16,15-7 3 15,-3-6-1-15,0-5 1 0,-2-4-2 16,-2-4 5-16,-2 0 2 15,0 0 2-15,1-2 6 16,-1-14-10-16,0-5 0 16,0-5-6-16,0-1-1 15,1 5 1-15,-1 3 0 16,2 8 4-16,1 3-4 16,7-1-1-16,-1 0 1 15,0 2-1-15,-1-2 2 16,-7 6-1-16,-3-3 2 15,-4 0 10-15,0-1 13 16,0-5-15-16,-1-6-9 16,-11-2-1-16,-5-6 2 0,-5-3-2 15,-3 0 0 1,-3 1-4-16,-1 0 0 0,1 5-17 16,5 6 2-16,-2 7 9 15,7 8 4-15,3 2 0 16,-1 6-9-16,7 13 4 15,1-1 7-15,8 0 1 16,0-2-11-16,0-4 5 16,15-1 1-16,8-2 6 15,5-7 2-15,11-2 2 16,7-7 6-16,5-13 0 16,-2-3-3-16,-1 1 0 0,-5 6-4 15,-6 4 2 1,-4 7-3-16,-3 5 5 0,-5 2 1 15,-4 19 3-15,-1 7 17 16,-4 9-3-16,-2 6 6 16,-3 4-22-16,-2 1 0 15,-1-3-5-15,-5-2-2 16,-3-4-42-16,0-5-61 16,0-10-214-16</inkml:trace>
  <inkml:trace contextRef="#ctx0" brushRef="#br0" timeOffset="117136.3">9998 13472 898 0,'0'0'77'0,"0"0"-46"16,-98-19 11-16,56 22-19 15,0 18-1-15,5 6-8 16,9 4-3-16,7 0-2 16,13-1-8-16,8-1 0 0,0-2 1 15,29-2-1-15,10 0 0 16,13-3 10-16,3 1-5 16,3 1 1-16,-7 0-4 15,-12 1-3-15,-12-1-4 16,-15-4-1-16,-8-5-8 15,-4-3 12-15,-10-2 1 16,-17-5 23-16,-3-2 6 16,0-3-7-16,8 0-3 15,4-7-4-15,13-14 1 16,5-11-5-16,21-5-11 16,18-6-1-16,18 1-9 0,5 5 4 15,4 5-13 1,1 4 5-16,-9 3 4 0,-13 4 0 15,-13 3-7-15,-15-1 4 16,-9 0 13-16,-8 0-7 16,0 4-7-16,0 5 14 15,0 6 1-15,0 4 21 16,0 2-22-16,-5 24-10 16,1 15 6-16,-2 14 4 15,1 7 3-15,5 5 5 16,0-4 3-16,0-7 2 15,0-7 1-15,0-13-3 16,2-9 3-16,-1-8-8 0,-1-8 7 16,0-8-8-1,0 1 1-15,0-4 4 0,0 0 17 16,0-12 20-16,0-22 2 16,0-19-49-16,0-23 0 15,0-14-16-15,0-7-18 16,5 5-21-16,4 20 29 15,0 16 13-15,6 18 3 16,0 16-3-16,1 9-12 16,6 10 9-16,-2 3 5 15,1 10 3-15,-5 18-11 16,-7 12 0-16,-6 5 12 16,-3 1 7-16,-3-3 4 15,-15-7-3-15,-7-7 7 0,-1-5 5 16,-5-4 13-16,1-5 13 15,2-4-21-15,4-5-8 16,12-6-10-16,5 0-53 16,7-17-121-16,1-10-767 15</inkml:trace>
  <inkml:trace contextRef="#ctx0" brushRef="#br0" timeOffset="117564.97">10686 13680 992 0,'0'0'92'0,"0"0"-92"16,0 0 0-16,0 0 2 15,0 0 1-15,96 9 4 16,-74-9 1-16,-5 0-6 15,-6-2 3-15,-3-6-4 16,-3-3 2-16,-4-2-3 16,-1-3-34-16,0-5-12 15,-1-1-27-15,-12 1 8 16,0 4 20-16,0 5 45 16,-2 7 10-16,1 5 48 0,-2 0-27 15,1 12-3 1,-4 17 2-16,1 7 16 0,0 10 24 15,9 4-18-15,6-3 0 16,3-2-34-16,0-8-2 16,15-9-6-16,9-8 1 15,4-5-5-15,9-6-6 16,6-9 0-16,4 0-92 16,6-19-86-16,1-12-121 15,-4-10-316-15</inkml:trace>
  <inkml:trace contextRef="#ctx0" brushRef="#br0" timeOffset="117954.93">11225 13415 853 0,'0'0'24'0,"0"0"-15"0,-70 107 17 15,56-63 13-15,7-2 19 16,7-3 0-16,0 1-14 15,6-5-10-15,10-2-5 16,8-9-14-16,0-6-13 16,6-6 2-16,4-9 4 15,4-3-4-15,2 0-4 16,3-17-3-16,0-12-26 16,0-9 6-16,-4-6-17 15,-3 1-3-15,-9 6 9 0,-6 10 34 16,-12 11 17-1,-5 8 28-15,-4 7 0 0,0 1-26 16,0 3-19-16,0 19-14 16,0 11 14-16,0 9 23 15,-6 3-9-15,2 1-9 16,-3-4-2-16,2-11 0 16,2-3-3-16,-1-8-26 15,-1-7-63-15,-4-7-113 16,-4-6-300-16</inkml:trace>
  <inkml:trace contextRef="#ctx0" brushRef="#br0" timeOffset="118076.6">11638 13458 233 0,'0'0'839'16,"0"0"-839"-16,0 0-24 15,0 0-198-15,0 0-202 16</inkml:trace>
  <inkml:trace contextRef="#ctx0" brushRef="#br0" timeOffset="118327.93">11874 13277 79 0,'0'0'700'16,"0"0"-631"-16,0 0-20 0,0 0-28 15,0 0-6-15,-76 117 49 16,73-56-14-16,3 2-1 16,0 2 0-16,3-3-30 15,6-1-10-15,1-5-5 16,-4-4-3-16,-1-9-1 16,-5-9-21-16,0-4-52 15,0-10-55-15,-15-7-48 16,-6-9-150-16</inkml:trace>
  <inkml:trace contextRef="#ctx0" brushRef="#br0" timeOffset="118576.27">11702 13710 968 0,'0'0'91'16,"0"0"-85"-16,85-52-2 16,-34 39-4-16,3 2 1 15,-4 2-1-15,-5 2-3 16,-7 4-2-16,-8 3-4 15,-7 0-3-15,-5 6-12 16,-4 10 2-16,-1 4-3 16,-4 3 4-16,-1 5 21 15,-1-2 17-15,-1 1 1 16,0-3-5-16,-3-3-1 16,1-5-2-16,-2-4-10 15,-1-2-13-15,-1-6-102 0,0-4-199 16</inkml:trace>
  <inkml:trace contextRef="#ctx0" brushRef="#br0" timeOffset="118707.53">12172 13455 970 0,'0'0'0'15,"0"0"-131"-15,0 0-7 16,0 0-111-16</inkml:trace>
  <inkml:trace contextRef="#ctx0" brushRef="#br0" timeOffset="119453.13">12320 13616 350 0,'0'0'666'0,"0"0"-647"16,0 0-16-16,91 0 12 15,-61-5 1-15,-6-3-6 16,-9-1-4-16,-8-1 6 16,-3-1-3-16,-4-1-9 15,0-3-10-15,-19 2-40 16,-6 1-22-16,-3 2-2 16,1 7 33-16,4 3 41 0,5 0 1 15,3 0 16 1,5 14-5-16,4 8 1 0,3 2 5 15,3 1 9-15,0 3 10 16,12-2-4-16,12-1-6 16,7-6 2-16,7-2-4 15,11-9-9-15,9-4-1 16,14-4 8-16,9-4-6 16,-1-15 8-16,-9-1 2 15,-14-2-17-15,-18-5-8 16,-11-4 7-16,-8-1-9 15,-7 0-6-15,-12 4 0 16,-1 9-3-16,0 5-9 0,-14 10 18 16,-5 4 5-1,-4 0-1-15,-7 12-4 0,-3 10 0 16,0 5 5-16,5 3-3 16,6-2 3-16,6 1-3 15,5 0-1-15,8-5 2 16,3-3-1-16,0-5-4 15,4-6 0-15,16-5-2 16,6-5 4-16,6 0 4 16,7-19-1-16,4-12 3 15,-3-10 2-15,-3-9-1 16,-5-8 1-16,-5-5-5 16,-7-5-3-16,-6 4-3 15,-8 12-2-15,-3 18 5 0,-3 16 0 16,0 14 9-16,0 4-9 15,-3 15-6-15,-12 23-4 16,-6 17 10-16,0 12 40 16,6 3-19-16,5-1 11 15,4-4-29-15,6-1 8 16,0-6-11-16,0-6 2 16,0-8-5-16,9-6-22 15,-2-8-49-15,2-8-70 16,0-12-151-16</inkml:trace>
  <inkml:trace contextRef="#ctx0" brushRef="#br0" timeOffset="120300.35">13727 13383 677 0,'0'0'53'16,"0"0"6"-16,0 0 29 15,-30-80 20-15,28 78 4 0,2 2-38 16,0 28-74-16,5 26 11 15,12 21-1-15,9 12 53 16,4 5-32-16,2-13-21 16,-1-9-10-16,-1-13 9 15,-5-21-7-15,-7-10 5 16,-8-12 0-16,-4-9-5 16,-4-2 0-16,-2-3 7 15,1 0 7-15,1-5 23 16,7-23 5-16,1-18-30 15,4-17-14-15,4-12 0 16,2-4-5-16,-2 0 0 16,0 5-17-16,-3 11-6 0,-3 17 3 15,-6 18-14 1,-3 20-14-16,-3 8-44 0,0 20-207 16,0 10-79-16</inkml:trace>
  <inkml:trace contextRef="#ctx0" brushRef="#br0" timeOffset="120706.39">14428 13470 749 0,'0'0'112'0,"0"0"-82"0,0 0-8 16,-109 69 38-16,69-26-7 15,8 2-25-15,12-3-6 16,9-1-16-16,10-4-1 16,1-9-2-16,0-7 5 15,3-8-8-15,9-8 0 16,1-5 8-16,7 0 7 16,2-8 9-16,3-13-12 15,-2-9-1-15,-1-6-10 16,-3-6 4-16,-4 5-1 15,-4 8-2-15,-4 15-2 16,-5 11 17-16,-1 3-4 0,4 0-13 16,1 20-37-1,7 9 37-15,2 5 26 0,1 5-14 16,2 2-9-16,0-5 2 16,-4-5-5-16,-1-8-4 15,-5-6-58-15,-5-12-85 16,-2-5-193-16</inkml:trace>
  <inkml:trace contextRef="#ctx0" brushRef="#br0" timeOffset="120970.69">14716 13184 245 0,'0'0'722'15,"0"0"-718"-15,0 0 4 0,0 0-8 16,0 121 45-16,0-62 2 16,0 6 22-16,0-1-26 15,6-4-10-15,9 1 5 16,-2-9-23-16,3-4-14 16,-3-7 9-16,-6-10-10 15,-2-9-34-15,-4-10-36 16,-1-8-60-16,0-4-133 15,0-16-122-15</inkml:trace>
  <inkml:trace contextRef="#ctx0" brushRef="#br0" timeOffset="121343.69">14928 13414 968 0,'0'0'35'0,"0"0"-11"16,0 94-24-16,4-50 47 15,4-3-1-15,3-1-17 16,3-4-6-16,0-2 5 16,2-4-9-16,-2-10-6 15,-3-7-12-15,-2-7 2 16,-4-6 7-16,-2 0-5 16,6-1-5-16,4-26 0 0,8-13-8 15,3-12-46-15,0-2 19 16,-5 8-26-16,-5 12 46 15,-4 14 15-15,-7 13 11 16,0 7 6-16,2 0-17 16,2 18-5-16,6 8 5 15,-2 8 44-15,1 5-14 16,0 0-12-16,0 5-2 16,1-4-10-16,-2-6-2 15,-1-6-4-15,0-6-10 16,-4-4-47-16,-1-5-71 15,-5-7-230-15</inkml:trace>
  <inkml:trace contextRef="#ctx0" brushRef="#br0" timeOffset="121710.22">15478 13620 925 0,'0'0'32'15,"0"0"-31"-15,94 4-1 16,-59-4 10-16,-9 0-5 16,-9 0-3-16,-5-3 2 15,-8-4-2-15,-4-2-2 16,0-3-14-16,-11-4-128 16,-15 0 28-16,-2-4-38 15,-2 7 47-15,1 4 105 0,9 8 101 16,1 1 18-16,3 4-47 15,3 18-20-15,3 7 21 16,4 8 22-16,4 6-26 16,2 4-1-16,0-3-7 15,6-3-17-15,10-10-26 16,2-1 2-16,6-8-3 16,8-5-11-16,5-5 8 15,9-4-14-15,2-8-67 16,-4 0-186-16,-9-27-395 15</inkml:trace>
  <inkml:trace contextRef="#ctx0" brushRef="#br0" timeOffset="122558.04">16351 13403 950 0,'0'0'83'0,"0"0"-45"16,0 0 2-16,-97-26-9 16,69 30-25-16,3 16 4 0,2 6-5 15,7 6-3-15,3 3 2 16,6 0 7-16,7 1-2 15,0-7-5-15,8-3-4 16,14-6 0-16,5-7 3 16,3-4-1-16,3-9-1 15,1 0-2-15,-4-3-3 16,-6-11-5-16,-9-6-3 16,-8-1 10-16,-7 1-29 15,0 1 8-15,0 3 23 16,-9 6 3-16,5 4-1 15,4 0 9-15,0-3 4 16,3-1-11-16,22-5-4 0,5-3 0 16,6-4 0-16,-2 2 5 15,-4-4-4-15,-5 4-1 16,-7 0 0-16,-7-2-1 16,-5 2-18-16,-6 0 11 15,0 6-2-15,0 4 6 16,0 8 4-16,0 2 21 15,0 14-21-15,-5 24-16 16,-4 18 16-16,-4 14 22 16,2 10 7-16,-1 2 2 15,2 3-15-15,1-2 1 16,3-10-9-16,3-7-1 16,3-9-3-16,0-9-2 15,0-11 0-15,7-9-1 0,2-11-1 16,3-7 3-16,-3-8-2 15,3-2 2-15,3-5 12 16,3-21-3-16,1-12-12 16,-5-12-30-16,-4-4-18 15,-10 1 4-15,0 1 29 16,0 11 4-16,-13 8 9 16,1 7 2-16,0 8 1 15,0 3 7-15,5 5 3 16,2 3 15-16,3 1 22 15,2 3-12-15,0-3-5 16,2-1-4-16,16-4-19 16,9-4 3-16,9-5-7 0,8 3-4 15,3-4-1 1,2 0 0-16,-4 2-25 0,-2 0-55 16,-7-3-65-16,-13-4-247 15</inkml:trace>
  <inkml:trace contextRef="#ctx0" brushRef="#br0" timeOffset="123018.81">17521 13401 747 0,'0'0'192'16,"0"0"-77"-16,0 0-70 15,0 0-45-15,0 0-17 0,0 0 17 16,0 117 14-16,0-62 27 16,3-3-6-16,0 0-15 15,-2-8 1-15,1-4-7 16,-2-10-11-16,0-6 0 15,0-7 5-15,0-6-8 16,0-5-4-16,0 0-49 16,0-6-66-16,0 0-179 15,5-11-339-15</inkml:trace>
  <inkml:trace contextRef="#ctx0" brushRef="#br0" timeOffset="123267.72">17554 13430 739 0,'0'0'220'15,"0"0"-160"-15,0 0-27 16,0 0 20-16,0 0-15 16,0 0-9-16,0-21-8 15,28 15-9-15,12 0-7 16,17-1-1-16,4-2 1 15,-1 4-3-15,-11 1-2 16,-15 4-2-16,-14 0-37 16,-13 0-61-16,-7 2-103 0,-15 13-86 15</inkml:trace>
  <inkml:trace contextRef="#ctx0" brushRef="#br0" timeOffset="123476.16">17569 13724 789 0,'0'0'94'0,"0"0"-89"16,0 0 6-16,0 0 68 15,0 0 11-15,0 0-11 16,125-25-34-16,-73 10-27 16,-1 4-14-16,-11 4-4 0,-13 5-18 15,-15 2-56 1,-12 0-80-16,-6 20-69 0,-25 12 54 15,-10 10-87-15</inkml:trace>
  <inkml:trace contextRef="#ctx0" brushRef="#br0" timeOffset="123626.98">17616 13955 126 0,'0'0'409'0,"0"0"-183"16,0 0-78-16,0 0-33 16,-4 81-10-16,28-71-19 15,12-3-18-15,13-4-25 16,12-3-29-16,7 0-5 15,-2-12-1-15,-9-2-8 16,-14-1-56-16,-16-9-188 0,-19-1-750 16</inkml:trace>
  <inkml:trace contextRef="#ctx0" brushRef="#br0" timeOffset="161706.78">22749 1954 203 0,'0'0'152'16,"0"0"-122"-16,0 0 0 0,0 0 8 15,0 0-5-15,0 0-16 16,0 0-7-16,-6 0-4 16,6 0 6-16,0 0 11 15,0 0 18-15,0 0 3 16,0 0 2-16,0 0-28 15,0 0-3-15,0 0 7 16,0 0-5-16,0 0-3 16,0 0-6-16,0 0-1 15,0 0-7-15,0 0 0 16,0 0-1-16,0 0-3 16,0 0-4-16,0 0 8 15,0 0 2-15,0 0-1 16,0 0 0-16,0 0-1 15,0 0 2-15,0 0 0 0,0 0 2 16,0 0-3-16,0 0 8 16,0 0 10-16,0 0-7 15,0 0 2-15,0 0-2 16,0 0-2-16,0 0-1 16,0 0 0-16,0 0 1 15,0 0 2-15,0 0-3 16,0 0 5-16,0 0-9 15,0 0 1-15,0 0-5 16,0 0 0-16,0 0 0 0,0 0-1 16,0 0 3-1,0 0-3-15,0 0 0 0,0 0-2 16,0 0 1-16,2 0 1 16,8 0-3-16,5 0 3 15,7 3 6-15,6 1 16 16,4 2-7-16,-3 0-3 15,1 1-11-15,2 2 1 16,-1 1 0-16,2 1-1 16,7 0-1-16,6 0 4 15,8-3-1-15,4 1-3 16,11-1 8-16,-1 1-7 16,3-2-1-16,2 0 5 15,-5-2-5-15,-1 1 0 16,-2 1 2-16,-4-2-2 15,-6 1 0-15,-3 0 2 0,-2-2 0 16,-1 0-2-16,-3 0 0 16,-1 1 0-16,-7-2 1 15,-2 0 2-15,-1 0-3 16,-5 0 2-16,-4-1-2 16,0 1 0-16,-6-1 0 15,-3-1 0-15,-2-1 0 16,-6 3 1-16,-3-3-1 15,1 1 0-15,1-1 0 16,-2 0 0-16,1 0 2 16,-4 0-2-16,-1 0 0 0,-2 0-1 15,0 1 2 1,0-1 7-16,0 0-3 0,0 0-3 16,0 0-2-16,0 0-5 15,0 0 4-15,0 0 0 16,0 0 0-16,0 0 0 15,0 0-1-15,0 1 0 16,0-1 0-16,0 4 1 16,0 0-5-16,1 3 1 15,1 2 5-15,1 4-1 16,0 1 2-16,1 1 0 16,-1-1 1-16,-2-1-2 15,1 0-7-15,-2 3 7 0,0 0 0 16,0 1 1-1,0-1-1-15,0 1 0 0,0 0 0 16,0 2 0-16,0-1 0 16,3 2-4-16,-2 2 4 15,3 1-1-15,-3 0 1 16,1-1 0-16,1 0 0 16,0-2 0-16,0-1 0 15,1 2 1-15,-1 1-1 16,-2-1 4-16,1 1-10 15,-2 0 12-15,0-2-12 16,0 1 4-16,0 3 1 0,0 1 1 16,0 1-1-1,0 4 1-15,0 3 0 0,0 3 0 16,0 1-1-16,0-1 0 16,4 1 1-16,4-2 0 15,-2 0 6-15,-2-2-6 16,-1 1 0-16,-3-2-5 15,0 2 4-15,0 0-1 16,0 0 1-16,-9 0 1 16,2 1 1-16,2 0-1 15,-1 3-1-15,-1 1 1 16,3 3 2-16,-1 2 0 16,1 3-2-16,0 2-1 15,0-2-1-15,-1-3 2 16,2-2 0-16,-2 0 1 0,3-2 0 15,-1-1-2-15,2 3 2 16,-1-1-2-16,2 0 3 16,-3 0-4-16,2 0 6 15,-4-2-7-15,1 0 6 16,-1-5-3-16,-2 2 3 16,2 0-5-16,1-1 8 15,-1 2-5-15,1 0 2 16,-1 1-2-16,1 0 4 15,3 1-5-15,-1 0 0 16,1 0 4-16,-1 0-4 16,-1 5 0-16,0 2 0 0,0 0 2 15,0 1-2 1,0 0 5-16,0-2-2 0,0-1-3 16,0-2 3-16,2 2-1 15,1 0-2-15,0 0 3 16,0 1-1-16,0 1-1 15,0-2 5-15,0-1-6 16,0-1 2-16,0 0 5 16,0-2-6-16,0 1 2 15,0-4-1-15,0 2-1 16,0-1 5-16,0 2-5 16,0 0 1-16,0-1-1 15,0 4 0-15,4 1-1 16,0 3 1-16,-1-1 1 15,-3-3-1-15,0-2 4 16,0-1-5-16,0-2-2 0,0 0 2 16,0 4 0-16,-4 3 0 15,-2 0 0-15,2 4 3 16,2-2-1-16,1 0 0 16,-1-3-1-16,2-1-1 15,0 0 0-15,0 1 0 16,0 1 2-16,0 0 9 15,0 1-8-15,0 1-1 16,0-1 4-16,0 0-6 16,0-1 0-16,0 0 5 15,0 1-4-15,-1 4-1 0,-1-2-2 16,1 0 2-16,1-2 0 16,0-3 0-16,0-1 0 15,0-1 5-15,0-2-4 16,0 1-1-16,0 1 0 15,0-1-5-15,0-1 5 16,0-2 6-16,0-1-6 16,0-2 0-16,0-2 0 15,0 2 1-15,0-3-2 16,0-2 1-16,0 0 0 16,0 0 1-16,0-1-1 15,0 1 0-15,0 3 0 16,0-1 0-16,0 0 0 0,0 2 1 15,3 0-1-15,1 3 0 16,-1 0 0-16,0 3 1 16,0-2-1-16,-3 2 1 15,0 1 1-15,0 0 0 16,0-2-2-16,0 1 0 16,0-1 1-16,0 1 0 15,0-3-1-15,0 1 0 16,0-1-4-16,0-1 4 15,0-3 2-15,0-1 0 16,0-3-2-16,0-3 0 16,6-1 1-16,0-8-1 0,-1-1 0 15,-1-5 1 1,-1-2-1-16,-1-1 0 0,-1-3 0 16,1 2 1-16,0-2-1 15,-2-1 0-15,2 0 0 16,-2-3 1-16,0 0-1 15,1 2 0-15,-1-2 0 16,0 0 3-16,2 0-1 16,1 0 0-16,4 0-1 15,8 0 1-15,6 0 4 16,9 0-6-16,6 0 0 16,4 0 3-16,-3 0-3 15,-1 0-2-15,-3 0 2 0,-3 0-2 16,-2 0 1-1,2 2 0-15,-2 0 1 0,2 0 0 16,4-1 0-16,4-1 0 16,5 0 0-16,2 0-1 15,0 0 2-15,1 0-1 16,-3-1 2-16,2-2-1 16,-3 0-1-16,1 1 0 15,0 2 1-15,1 0-1 16,2 0-1-16,0 0 0 15,3 0 1-15,0 0 4 16,-2 2-4-16,2 1 0 0,-3-2-1 16,5 1 1-1,4-1 0-15,3 1 0 0,2-2 0 16,0 1-1-16,1 0 0 16,-1 2 1-16,1-1-3 15,0 0 3-15,0 0 3 16,-1-2-3-16,-1 0-2 15,-2 0 2-15,1 0 2 16,0 0-1-16,2 0-1 16,0 0 0-16,1 0 0 15,-3 0 1-15,-1 0-2 16,0 0 0-16,-1 2 1 16,4 0 2-16,1 2 1 15,-1-3-3-15,-2 4 0 16,-3 0-1-16,-4 1-3 0,3 0 2 15,1 2 1-15,0 0 1 16,-1 0 0-16,1 1 1 16,-2-1 0-16,0 1-1 15,-5-4 0-15,1-1 1 16,-1 0 1-16,-1-1-2 16,3 2 0-16,0-3 0 15,-1 4 0-15,-1-1 0 16,-2 1 0-16,-2 0 0 15,3 0 6-15,1-2-6 16,3 0-2-16,2 0 0 16,0-2 3-16,-1 4-1 0,0-2 4 15,1 0-4 1,2 0-5-16,4 2 4 0,1 0 1 16,1-2 1-16,-4-2 0 15,-4 1 1-15,-3-3-1 16,-1 0 0-16,-1 1-1 15,1-1 0-15,0 2 2 16,1-1-2-16,0 0 0 16,-3 1 0-16,3 1 1 15,-8-2 0-15,-2-1-1 16,-6 0 0-16,-7 0 0 16,-4 0 4-16,-4 0-4 15,-4 0 0-15,0 0 0 16,-1 0 0-16,2 0 0 15,-2 0 1-15,-3 0 0 0,-2 0-1 16,-3 0 0 0,-3 0 5-16,-1 0 4 0,-2 0-3 15,0 0 3-15,0 0-9 16,0 0 2-16,0 0-1 16,0 0-1-16,0 0 4 15,0 0-4-15,0 0 25 16,0-4-7-16,0-10 1 15,0-4-18-15,-5-2 0 16,-1 0 2-16,2-1-1 0,-2-1 8 16,-3-1-1-1,4-3 4-15,-1 0-12 0,5-2 5 16,-2-1-5-16,0-2-2 16,1 0 2-16,1 0 1 15,1 0 1-15,0 0-1 16,0 2 4-16,0-1-3 15,0 3-3-15,0 1 4 16,0 1-3-16,0-1 0 16,0-3 0-16,0-1-1 15,0 0 1-15,0 0 3 16,-3-2 1-16,-4-4-5 16,1-1 3-16,0-1-3 15,-1 3 0-15,3 0 5 16,1 0-2-16,0 2 0 0,3-2-3 15,0 0 1-15,0-1 0 16,0 0 5-16,0-1-8 16,0 2 2-16,0 2 0 15,0-1 3-15,0 1 2 16,0-2-2-16,0 0-2 16,3 1-1-16,-3-1 0 15,3-1 2-15,0-2-2 16,2-1-2-16,1 1 2 15,1 0 3-15,3 0-3 16,1 2-1-16,-4-1-2 16,2-1 2-16,-4-2 0 15,-1-1 1-15,1-3 3 0,-2 0-3 16,0 2-8-16,0 3 8 16,-2 2 1-16,6 0-1 15,-2 0 0-15,1 1 3 16,0-5-6-16,-3-1 4 15,0-1-2-15,0 1 2 16,-3-1-4-16,2 4 2 16,-1-2 1-16,2-1 0 15,-2-1 0-15,2 0-9 16,0-2 7-16,0 2 1 16,2-2 1-16,-1 0-1 15,-1-2 1-15,1 4 0 0,0-4 0 16,-3 1 0-1,2-4 1-15,0-3-1 0,-1 3 1 16,-1-2-2-16,2 4 1 16,2 3 0-16,-1 0-1 15,1-1 1-15,2 0 0 16,-1-1-2-16,-1 2 2 16,1 0 0-16,0 0-1 15,-1 1 1-15,-2-1 0 16,2 1 1-16,-2 1-1 15,0 0 0-15,1 1-2 16,-1-2 2-16,2 2-1 16,2-1 0-16,-4-2-6 15,2 1 6-15,1-3 1 0,-2-4 0 16,-1 0-1-16,2-4 1 16,0 2-2-16,2 6 0 15,-1 1-1-15,0 3 3 16,1-2 0-16,3 4-4 15,-2-3 4-15,0 3-4 16,2 4 3-16,0-1 1 16,1-1 0-16,2 2 0 15,-2-5 0-15,-1 3 0 16,2-5 0-16,-3 0-7 16,0 0 2-16,3 1 3 15,-3 4 2-15,-2 1 0 16,2 1 1-16,-1 1 0 0,1-3-1 15,-2 2-2 1,2 2 2-16,-3 3 0 0,0 1 0 16,-3 1 0-16,0 1-3 15,-1 1 1-15,-1-1-8 16,-1 3 5-16,0-1 0 16,0 1 4-16,0 4 1 15,2-1 0-15,-1 3 0 16,2-1 0-16,0 0 1 15,0 0-1-15,0 0 0 16,-2-3-2-16,2-2 1 16,-1-2 1-16,-1-3 0 0,1 1-8 15,-1 1 6-15,-1 3 4 16,0 2-1-16,0 2-1 16,0 0 0-16,0 3 1 15,0-1-1-15,0 0-3 16,0 0 3-16,0-3 0 15,-3-2-4-15,0 2 6 16,2-2-2-16,-2 2 2 16,1 3-1-16,1 2 4 15,1 5-5-15,-2 2 1 16,2 4 5-16,-1 1-6 16,1 2 1-16,-2 0-1 15,1 0 0-15,-2-2-1 16,-1-3 1-16,-3-1-4 15,-3-5-6-15,-6-4 9 0,-1-2-1 16,-4-2-7-16,2 1 9 16,4 3 3-16,0 2-1 15,8 1-2-15,-1 4 6 16,3 2-4-16,2 5-2 16,0 0 0-16,2 4 1 15,-2-1 0-15,3 0 0 16,-1-1 3-16,-1-1-4 15,-1 0 2-15,0-2-1 16,0 1-1-16,0-2 0 0,0 1 1 16,2 2-1-16,-2-2 1 15,1 2 2-15,1 0-2 16,-1-2-1-16,2 0 2 16,-1-1 2-16,-2 1-2 15,3 2 6-15,-1 0-3 16,1 1-5-16,0 0 8 15,0 3-3-15,0 0-4 16,0 0-1-16,0 0 0 16,0 0 0-16,0 0 0 15,0 0 0-15,0 0 0 16,0 0 1-16,0 0-1 16,0 0-3-16,0 0 1 15,0 0-5-15,0 0 7 16,0 0-5-16,0 0-2 0,0 0-2 15,5 0 9-15,7 0-4 16,3 0 2-16,5 0 2 16,0 0 0-16,4 3 0 15,2 0 1-15,2 1-1 16,4 0 0-16,2 2 1 16,0 0-2-16,2-1 1 15,0 1 0-15,1 1 0 16,2 0 1-16,1 0 0 15,0 1-1-15,2-4 0 16,6 6 0-16,1-2 0 16,5 1 0-16,2 3 1 0,4-2 1 15,4-2 1-15,0 2-3 16,2-2 0-16,-3 2-6 16,-4-2 1-16,-3-1 1 15,-6 1 3-15,1-1-7 16,1 0 8-16,5 2-1 15,1-2 1-15,0-1 0 16,5 2-2-16,3-2 4 16,-1 1-3-16,1-1 2 15,0-2-2-15,-5 2 3 16,-5 0-4-16,-4 0 4 16,-2 1 0-16,-1-2-2 15,-1 1-2-15,1-3-2 16,-4 0-4-16,-3-1 8 15,-2 1-8-15,-4 2 8 0,-2-2-2 16,-1-1 1-16,-5 2-2 16,1-3 3-16,-1 0-1 15,3 3 1-15,1-2 0 16,-1 2 0-16,2-2 0 16,-3 0 0-16,-3 1 2 15,-4 0-2-15,-5-1 1 16,-7-1-1-16,-7 0 0 15,-2-1 0-15,-1 0 3 16,-1 0-3-16,0 0 9 0,0 0 0 16,0 0-7-1,0 0-2-15,0 0 1 0,0 0 0 16,0 0 1-16,0 0 3 16,0 0-5-16,0 0-20 15,0 0-46-15,0 0-186 16,-4-12-622-16</inkml:trace>
  <inkml:trace contextRef="#ctx0" brushRef="#br0" timeOffset="167561.44">22938 8125 305 0,'0'0'93'15,"0"0"-83"-15,0 0 6 0,0 0 28 16,0 0-7 0,0 0 7-16,0 0-7 0,-1-12-15 15,1 12-9-15,0-2 21 16,0 2 13-16,0-4-1 16,0 1-7-16,0 0-9 15,0 2-7-15,0 0-1 16,0-1-14-16,0 0-7 15,0 1 2-15,0-2-3 16,1 2 4-16,1-4-8 16,-1 1 8-16,2-2-3 15,0 1-1-15,2-2-1 16,1-2 1-16,-1 2 0 16,1 1 2-16,-1-3-4 15,0 3 2-15,-1 1 0 0,-1-1 0 16,0 2 2-16,0-2-2 15,0 2 0-15,-2-2-2 16,4 0 2-16,-1-2-1 16,2-1-12-16,0 0 0 15,3-2 6-15,-1-1 7 16,-1 2 2-16,-1 0-2 16,3 0-6-16,-5 3 6 15,2-1 2-15,-1 1-2 16,0 0 0-16,-1 0 0 15,2 1 0-15,-2-1 3 16,2 0-3-16,3-1-12 0,1-4-3 16,4 2 8-16,0-4 4 15,-1 1 3-15,1 1-2 16,0-1 4-16,0 2-4 16,-2-1 1-16,-3-1 1 15,-2 2-1-15,1 2 2 16,2-1-4-16,-3 1 3 15,4 0-1-15,2 0-5 16,-1-1 4-16,1 0-4 16,0 0-3-16,-3-3 8 15,0 1 1-15,1-2 0 16,0-2 0-16,0 1 0 16,0-3 0-16,-2 4 0 0,1-1 1 15,-1 4-1-15,0 0 0 16,1 0 0-16,1-2 0 15,0 3-1-15,-1-2 1 16,-1 1 0-16,0-1 1 16,1 0 0-16,-2 0 0 15,1 0-1-15,0 1-1 16,1-2 1-16,0 2 0 16,3-1 0-16,0 1-1 15,0 2 0-15,2-3-9 16,-1 2-1-16,0 0 4 15,2 1 4-15,-2 0 2 16,-2 0 0-16,-1 2 1 16,1 1 0-16,-5 1 0 0,1-2 1 15,0 0 0-15,1 0-1 16,1-1 0-16,3-2 0 16,-1-1 0-16,0 0-1 15,4-1 1-15,-1-1 0 16,1-1 0-16,1 2 1 15,-1-3 1-15,-1 5-2 16,-3-1 0-16,-1 2 0 16,-1 2 1-16,-1-1-1 15,0 0 0-15,2-1-1 16,2 0 2-16,0-1-2 0,2-1 1 16,0 0 0-1,3-2 0-15,0 1 2 0,1-2-2 16,2 1 0-16,-4 1 2 15,-1 4 1-15,-2-2-1 16,-1 2-2-16,-1-1 4 16,3 1-3-16,0-2 1 15,2-1 1-15,0 0-1 16,1-1 5-16,-2 1-6 16,5 1 0-16,0-2 2 15,0 0-1-15,4-1-2 16,-1 2 0-16,0 2 0 15,-1-3 3-15,0 2-3 16,-2 2 0-16,3-4 0 0,-3 5 3 16,1-4-3-16,2 1 3 15,0-1-1-15,0 1 0 16,1-1 3-16,1-3-4 16,0 4-1-16,0-3 0 15,-1 3 1-15,1 0-1 16,-1 2 0-16,2 0 2 15,1-2-2-15,3 0-1 16,5-2 1-16,2 1 1 16,2-1 0-16,2 0 3 15,-3 0-1-15,2 0 0 16,-2 4 3-16,-2-3-1 16,1 3 1-16,-1 2-4 0,-1-4 0 15,-2 3-1-15,0 0-1 16,4 0 0-16,-1 1 1 15,3-3 2-15,-3 0-2 16,-1 1 2-16,0 2 3 16,-1-4-1-16,-1 3-2 15,4 1-3-15,0 1 0 16,4 2 2-16,1-3-2 16,0 1-1-16,3 1 1 15,1-2 0-15,2 1 1 16,-3 0-1-16,2 0-2 15,-3-1 1-15,-4 2 1 0,-3 1 0 16,-3 2 0-16,0-1 0 16,1 2 0-16,1 0 0 15,5 0 0-15,3 0 1 16,4 0 3-16,4 0-4 16,0 0 1-16,2 2 0 15,-5 1 3-15,-2 0-3 16,-3 1 11-16,-5 0-6 15,-1 1-4-15,1 1-1 16,1 1-1-16,2 0 0 16,3 0 2-16,1 0-2 15,0 0 5-15,-5 2-11 16,1-2 12-16,-3 0-7 0,-1-1 2 16,0 4-1-1,3-2 1-15,-2 0 1 0,2 1 7 16,4 0-1-16,1 2-1 15,3-2-6-15,1 1 4 16,1 0 3-16,5 2 5 16,-3-2-5-16,-4 2-1 15,-3 0 3-15,-8 2-8 16,-7-1-2-16,-2 2-1 16,-1-1 1-16,2 0 1 15,4 1 2-15,4 0-3 16,5-1 2-16,3 3 0 15,0-3 0-15,-1 3 1 16,-3-4-3-16,-4 0-1 0,-4 1 1 16,-2-2 1-16,-4 0 1 15,-4 3-2-15,1-1 1 16,-3-2-1-16,3 2 0 16,-1-1 0-16,2 3 0 15,-3-2 1-15,0 1-1 16,-4 2 0-16,-3-6-1 15,-1 4 2-15,-2-4-1 16,-2 1 0-16,-2-1 0 16,-1 0 0-16,1-1 0 15,0-1 0-15,0 3 1 16,3-2 0-16,1 3-1 16,2-1 0-16,1 2 3 0,-1 0-2 15,-2 0-1-15,0 1 0 16,-2-1-1-16,1 1-2 15,1 1 3-15,0-1 3 16,2 2-2-16,2 0-1 16,0-1 0-16,1 1 0 15,2 0 1-15,-1 1-1 16,2 1 2-16,-2 0-2 16,-1 0 0-16,0 0 3 15,-4-1-2-15,0-1-1 16,-3 1-1-16,0-3 1 15,0 0 0-15,-5-1 1 0,1-1-3 16,-2-3 2 0,-1 0 0-16,0 0 0 0,1 0 0 15,2 1 1-15,-2 0-1 16,2 0 0-16,1 3-2 16,0 1 2-16,3 1 2 15,-1 0-2-15,-2-2 0 16,1-1-1-16,-4 0 2 15,2-1-2-15,-1 1 2 16,3 3-1-16,2 1 0 16,2 1 1-16,2-2-1 15,-2 1 0-15,-4-5 0 16,-4-2-2-16,-3-2 2 0,-1-2 0 16,-1-1 0-1,-1-2 0-15,0-1 0 0,0-1 0 16,0 1 2-16,0-1-2 15,2 2 1-15,-1 1 4 16,4 0-4-16,2 4 15 16,0 0-13-16,4 2 9 15,2 3-2-15,1 0-10 16,2-1 18-16,1 1-12 16,0-1-4-16,0-4 1 15,1 5 5-15,-2-1 5 16,5 1-7-16,0 2 1 15,2-1-4-15,2 3 1 16,0 1-1-16,2 1 1 0,1-1-3 16,-3 0 2-16,1-1-1 15,-5-1 1-15,-2 2-3 16,-2-2 1-16,-1 2-1 16,1-3 0-16,0 3 0 15,3 0 1-15,-2-1 0 16,3 0 0-16,-1 1-1 15,1 1 2-15,0 0-2 16,0 0 0-16,0-1 0 16,3 0 1-16,1 1 0 15,0-1-1-15,2 0 1 16,-1 0 1-16,2 1 5 16,-2 1-4-16,-1-2 1 15,-1 0 0-15,-5-1-3 0,1 1 9 16,-3-1-4-16,-2-3-5 15,2-1 8-15,-5 0-6 16,0-1 7-16,-1 0-5 16,-3-3 9-16,-3-5-9 15,-4 2-3-15,-1-6 0 16,0 0 1-16,0 0 0 16,0 0-3-16,0-13-57 15,-14-17-306-15</inkml:trace>
  <inkml:trace contextRef="#ctx0" brushRef="#br0" timeOffset="170224.01">24349 9149 274 0,'0'0'372'15,"0"0"-372"-15,0 0-1 16,-89 61 0-16,76-30 1 16,8-3 7-16,5-1 11 15,0-3 23-15,5-3-5 16,12 1-10-16,7-4-10 16,5-4 0-16,0-4 2 15,0-5-10-15,-1 0 2 0,-2-5-4 16,-7 0-1-16,-1 0 10 15,-5-12 20-15,-4-4-1 16,-3-8-5-16,-6-3-12 16,0-6-11-16,-9-1 10 15,-16 2-11-15,-3 3 6 16,-2 9 3-16,2 7-12 16,3 4 6-16,2 8-8 15,2 1 0-15,3 0-1 16,-2 10-34-16,7 12-78 15,3-1-69-15,10-1-425 16</inkml:trace>
  <inkml:trace contextRef="#ctx0" brushRef="#br0" timeOffset="171140.52">29451 9544 776 0,'0'0'103'0,"0"0"-99"16,0 0-4-16,0 0-13 15,0 0-14-15,0 0 27 16,1 98 23-16,-13-56 2 0,-3-1-13 16,3-7-3-16,3-6-5 15,5-5 0-15,2-8 2 16,2-3 17-16,0-4-2 16,0-2-11-16,15 0 2 15,15-1 23-15,11-2-10 16,11-3-6-16,3 0-7 15,-2 0-12-15,-8 0 0 16,-9-3-2-16,-9-2-36 16,-8-1-68-16,-5-1-75 0,-4-5-432 15</inkml:trace>
  <inkml:trace contextRef="#ctx0" brushRef="#br0" timeOffset="172233.32">30889 8933 776 0,'0'0'55'16,"0"0"-38"-16,0 0 31 16,0 0 14-16,0 0-25 15,0 0-2-15,-2-40 4 16,2 37-27-16,6-2-11 0,-1 2-1 16,3 2-2-1,2 1 0-15,-1 0-6 0,1 16-1 16,0 12-1-16,-7 10 1 15,-3 3 5-15,0-2 1 16,-1-4 3-16,-7-9-3 16,1-6 1-16,4-7 2 15,0-6-1-15,3-6 1 16,0-1 1-16,0 0 1 16,0 0 6-16,0-10 12 15,3-12-4-15,15-9-14 16,6-2-2-16,5-4 0 15,3 1 0-15,-4 6 0 16,-4 10 0-16,-4 11-5 0,-8 5 1 16,-4 4-3-16,-3 5 2 15,-2 18-11-15,-3 10 8 16,0 5 8-16,-3-1 0 16,-12-1 6-16,3-7-6 15,3-2 1-15,3-2 0 16,2-3-1-16,4-3 0 15,0-2-31-15,0-10-181 16,3-7-153-16</inkml:trace>
  <inkml:trace contextRef="#ctx0" brushRef="#br0" timeOffset="172440.77">31342 9104 750 0,'0'0'188'16,"0"0"-178"-16,0 0-10 15,0 0 0-15,0 0 11 16,103 0-1-16,-65 0-10 16,-9 0-117-16,-6 4-107 15,-16 4-361-15</inkml:trace>
  <inkml:trace contextRef="#ctx0" brushRef="#br0" timeOffset="172597.34">31403 9326 311 0,'0'0'450'0,"0"0"-417"0,0 0-9 16,0 0 51-16,0 0 4 16,0 0-17-16,68 34-24 15,-25-34-28-15,8 0-10 16,-2 0-96-16,-9-13-150 15,-6-8-444-15</inkml:trace>
  <inkml:trace contextRef="#ctx0" brushRef="#br0" timeOffset="172787.84">32016 9128 558 0,'0'0'373'16,"0"0"-357"-16,0 0 0 15,-22 102 79-15,13-58-39 16,2-2-36-16,6 0-4 16,1-1-6-16,0-8-10 15,0 0-11-15,-5-2-90 16,-7-8-179-16</inkml:trace>
  <inkml:trace contextRef="#ctx0" brushRef="#br0" timeOffset="178130.07">24269 5347 30 0,'0'0'65'0,"0"0"-12"15,0 0 40-15,0 0-40 16,0 0-38-16,0 0-15 16,-3 1 0-16,3-1 17 15,0 0 47-15,0 0-4 0,0 1-28 16,0-1-3-16,0 2-5 16,0-2-10-16,0 0-14 15,0 0 0-15,0 0 3 16,0 0-3-16,0 2 3 15,0-2-2-15,0 0-1 16,1 0-8-16,-1 0 8 16,0 0 0-16,0 0 1 15,0 0 4-15,0 0-5 16,0 0 13-16,0 0 21 16,0 0 1-16,0 2-6 15,0-2-8-15,0 0 3 16,0 1 5-16,0-1-10 15,0 0 4-15,0 0 2 16,0 0-4-16,0 0 7 0,0 0-12 16,0 0 11-16,0 0-3 15,0 0-3-15,0 0-14 16,0 0 3-16,0 0-9 16,0 0 6-16,0 0 0 15,0 0 13-15,0 0-6 16,0 0 6-16,0 0-10 15,0 0-1-15,0-5-6 16,0 2-1-16,0-3-2 16,0 2 0-16,0-2 3 15,0 1-3-15,0-1 0 16,0 1 1-16,0-1 2 0,0-1-2 16,0-2 2-16,0 1-1 15,0 2-2-15,0 0 7 16,0-2 3-16,0 1-7 15,0-3 0-15,0-1-2 16,0 0 0-16,0-1 1 16,4 0 6-16,-4-1-8 15,1 1 1-15,1-2 3 16,-1 2-4-16,1-1 0 16,-2 0 0-16,3 1 3 15,-3-1-1-15,1 1-2 16,1 1 2-16,0 1-2 15,0-1 0-15,-1 2 3 0,-1-3-3 16,2 1 2 0,-1-3-1-16,1 1-1 0,1-1-2 15,-2-2 2-15,2 1-2 16,2-2 2-16,-1-3-2 16,2 2 2-16,-3-2 0 15,0 1-1-15,0-2-4 16,3 1 3-16,-1-1 0 15,2-1-4-15,2 1 6 16,0 1-1-16,0 0-1 16,3 2-6-16,-2 0 4 15,1-1 4-15,1-1 1 0,0 1-1 16,2-3-10-16,2 2 10 16,1-1 1-16,-3-1-1 15,2 2 0-15,-2 1 0 16,-2 1-8-16,2-1 4 15,-3 3 1-15,2 1-2 16,-2 1 4-16,-1-1 1 16,7 1-5-16,-2 0 5 15,4-1-3-15,2 0 2 16,0-3 1-16,1 4-2 16,-1-3 2-16,0 3-2 15,-2 2-3-15,2-1-2 16,-1 2 3-16,2-2 1 15,2 0 1-15,1 0 2 16,2 1 0-16,-1 0-1 0,-1 3 0 16,0 0 2-16,0 1 0 15,1-1-1-15,-1 2 0 16,-1-2 0-16,5 2 0 16,-1-1 0-16,3 2 0 15,1 1-3-15,0 1 3 16,0 1 0-16,-2 1 0 15,1 0-1-15,0 2 1 16,1-2 1-16,-3 1-1 16,0 1 3-16,-1 0-3 15,-3 0-2-15,2 0 1 16,1 0 2-16,4 0-1 0,2 0 0 16,4 3-3-16,0-1 2 15,2 1 1-15,-2 2 3 16,-2-2-3-16,-3 0 0 15,-2 2-3-15,0-3 2 16,-1 2 1-16,3 2 0 16,0 0 0-16,3 1 0 15,2 2-2-15,-1-1 4 16,-1 2-2-16,-3-1 0 16,-3 0-3-16,-3 1 3 15,-3 1 1-15,-3 2-1 16,1 0-1-16,-3 0 0 15,1 2 1-15,1-1 0 0,-1 1 0 16,0 2 1 0,2-4-1-16,-1 5 0 0,-1-4 0 15,1 5-1-15,-1-1 1 16,2 2-1-16,0 0 1 16,-2 2 0-16,3-3 3 15,-1 1 3-15,1-2-6 16,-1-1 0-16,-2 1-4 15,0 0 4-15,1-2 0 16,-3 3 1-16,1 3-1 16,1 0-3-16,-2 1 3 15,1 2 0-15,-4-3 0 16,1 0 0-16,0 3-1 16,-2-1-2-16,-2-3 4 0,3 3-1 15,-1-4 1-15,0 3 0 16,0 1-1-16,1 0 0 15,1-1-1-15,1 1 2 16,-1-2-1-16,0 2 1 16,-2 2 1-16,4 2 3 15,-5 1-5-15,2 3-4 16,-1-1 1-16,-1 1 6 16,0-3-2-16,1-1 1 15,-1 1-3-15,-1-2 2 16,2 2 0-16,-4-4-1 15,2 0 1-15,3-3 0 16,-1 0 0-16,3-1 1 0,1-3 0 16,2-1-2-16,0 0 1 15,0 0 0-15,1-2 0 16,3 1-1-16,-2 0 0 16,4-3 3-16,-1 2-2 15,-3-1 0-15,2 1-1 16,-1 1 0-16,-1 0 1 15,2-1-1-15,-1 2 0 16,2 0 1-16,0 1-2 16,2 1 2-16,3-3-1 15,-2 3 4-15,3-2-4 16,-1 0 0-16,0-2-1 0,0 1 1 16,-2-1 5-1,2 1-5-15,-2 1-2 0,-1 0 2 16,-1 1 0-16,0-2 2 15,4-2-1-15,2-5 0 16,-1 1-1-16,3-4 2 16,3-2 2-16,1 0-3 15,1-4-1-15,-1 0 1 16,-1 0 5-16,-2 0-5 16,-4 0 4-16,-1 0-2 15,0 0-3-15,-2-6-3 16,1-3 3-16,2-1 1 15,-2-2 7-15,-1-1-3 0,-1-4 2 16,-4 0 4 0,4-2-5-16,-2 1 1 0,0 2-2 15,0 0 0-15,2 2 6 16,-2 2-9-16,0-1-2 16,1 2 2-16,-5 0 6 15,1 0-3-15,-3 0 1 16,-1-2 3-16,3-1-2 15,0-2 5-15,2-1 0 16,-1 2-9-16,0-2 7 16,-1-2-8-16,2 1 4 15,-1-2-1-15,0 2-5 0,-2 0 1 16,-1-4 3-16,2 3 2 16,-2-1-5-16,2-1-1 15,-3 1 0-15,0 0 0 16,-2-1 0-16,1 2 0 15,-1-1 0-15,-4 0 2 16,2-1-2-16,-1 1-4 16,-1-2 2-16,1 0 4 15,-1 1-1-15,-1 1-1 16,-1 1-2-16,-1-1 1 16,0-2-1-16,0 0 4 15,-1-1 0-15,-2-1-1 16,0 1-1-16,-2 1 0 15,2 0 1-15,0 1-1 16,1 2 1-16,-1-2 0 0,3 1-1 16,-1 1 0-16,-2 0-2 15,3 3 2-15,1-2-4 16,-1 2 4-16,0 0 0 16,3-3 0-16,-3 2 1 15,1-1 0-15,2 2-1 16,-1-2 0-16,1 0 0 15,2 0-5-15,0-2 5 16,1 2 1-16,-5-1 0 16,0 4 2-16,-2 0-3 15,-3 6 0-15,-4 0 3 16,1 1-1-16,-1 2 0 0,-1-2-1 16,3 1 0-1,0-2-1-15,3-1 0 0,3 0-4 16,0 1 1-16,-1 0 3 15,-1 3 0-15,-1-1 0 16,0 3 1-16,-2 0-2 16,-1 0 2-16,0 4-1 15,-3-2 1-15,0 1-1 16,0 1 0-16,0 0-1 16,0 0 1-16,0 0 0 15,0 0-1-15,0 0 0 16,0 0-3-16,0 0-3 15,0 0-3-15,0 0 1 0,-3 0-6 16,-4 1-70 0,-3-1-132-16,2 0-579 0</inkml:trace>
  <inkml:trace contextRef="#ctx0" brushRef="#br0" timeOffset="178828.22">29713 4606 385 0,'0'0'212'0,"0"0"-179"0,0 0-27 15,0 0 6-15,0 0 27 16,0 0-34-16,0 0 9 16,33 12 14-16,-23-2 9 15,1 0-22-15,-1 3 1 16,2-1 0-16,1 4-1 15,3 3-2-15,1-1 6 16,-2 2-7-16,3 3-8 16,-3-3-3-16,0 2-1 15,0 0-14-15,-2-1-41 16,-1 0-35-16,-2 0-3 0,0 2 23 16,-3-3 23-16,1-1 12 15,-1-1 18-15,0-3 11 16,0-1 6-16,-1 0 6 15,0-4 69-15,1 1-29 16,-1-1 6-16,0 0 6 16,0-1-5-16,0-1-17 15,3 3-32-15,-2-3 2 16,4 5-2-16,-1-1-4 16,1 0-3-16,-2 3-62 15,0-2-11-15,1 0-54 16,-4 1-116-16</inkml:trace>
  <inkml:trace contextRef="#ctx0" brushRef="#br0" timeOffset="179024.7">30271 5367 480 0,'0'0'97'16,"0"0"-3"-16,0 0-18 15,0 0 6-15,0 0-29 16,58 78-20-16,-47-67-24 15,-1 0-5-15,7 3 0 16,-1 0-8-16,3 1-22 16,1 3-115-16,-4 1-20 15,1 1-39-15,-5 4-122 0</inkml:trace>
  <inkml:trace contextRef="#ctx0" brushRef="#br0" timeOffset="179166.32">30519 5700 151 0,'0'0'181'0,"0"0"-24"16,0 0-44-16,46 88-65 15,-30-65 26-15,1-2-38 16,-4-1 13-16,-1-6-2 16,-3-5-11-16,-1 0-12 15,-7-7-23-15,-1-2-1 16,0 0-161-16,0-1-238 16</inkml:trace>
  <inkml:trace contextRef="#ctx0" brushRef="#br0" timeOffset="180569.41">29824 4716 87 0,'0'0'194'0,"0"0"-41"16,0 0-26-16,0 0-31 15,0 0-17-15,0 0-22 16,-11-14-22-16,10 12-9 16,1 2 16-16,0-2 0 15,0 2-14-15,0 0-3 0,0 0 5 16,0 0-12-16,0 0-16 16,0 0 1-16,0 0-2 15,0 0-1-15,0 0 0 16,0 0-12-16,0 0 3 15,10 15 9-15,6 4-6 16,5 2 8-16,0 4-2 16,3 0 2-16,0 2-2 15,-3-2 0-15,1 1 0 16,1-1 0-16,-1 1 2 16,-4 1-2-16,1-1 2 15,-2-1-2-15,-1 1 0 16,-2-2 1-16,0 0 0 15,-2-2 0-15,3 3-1 16,0-2 0-16,1 1 0 0,0-1 0 16,1-1 0-16,0-3 0 15,-1-2 1-15,-2 0-1 16,-1-1 1-16,-1 2-1 16,-1 0 0-16,0 1 2 15,0-3 2-15,-2 1-8 16,3-1 4-16,-2-1 0 15,2 1 1-15,0-2 3 16,0 1-4-16,3 0-1 16,-5-1 1-16,2-1-2 15,-3-2 1-15,-3 2 1 16,-1-3 3-16,-2 2-3 0,1 1 0 16,3-3 6-16,0 5-4 15,2 0 3-15,2 2 1 16,3 3 2-16,5 2-3 15,2 1 15-15,3 1 4 16,0 3-24-16,0 0 3 16,-2 2-2-16,2 2 1 15,0 4-2-15,0-1 0 16,0 2 1-16,3-2-1 16,-1-2-4-16,0-3 4 15,-1 1 1-15,-4-2 0 16,-2-5-1-16,-1 1 0 15,-4-1 0-15,-1-1 0 0,-1 2 0 16,-1-2 0-16,0 1 0 16,1 0 0-16,-1 2 1 15,2-2 1-15,-1 0-2 16,5 1-1-16,-2 0 1 16,2 1 1-16,4 2 0 15,2-1-1-15,2 0 4 16,0 1 0-16,2-2 1 15,-2 1 3-15,0-1-2 16,-2 1 2-16,1-2 2 16,-2 0-1-16,-3-3-3 15,0-1-4-15,-4-3-1 16,-5-3 1-16,-5-6 0 16,-4-4-2-16,-1-4-32 0,-3 0-54 15,-19-16-84-15</inkml:trace>
  <inkml:trace contextRef="#ctx0" brushRef="#br0" timeOffset="182399.02">24394 5145 19 0,'0'0'513'16,"0"0"-430"-16,0 0-62 15,0 0-8-15,0 0 3 16,0 0 7-16,-1-3 19 0,-1-1 12 16,1 0-38-16,-1 1-13 15,2 0 5-15,0 1 21 16,0 1 0-16,0 1 2 16,0-3-29-16,-1 0 8 15,-2 0-5-15,0 1-10 16,-3-3 4-16,2 2-4 15,-2 0-9-15,1-1 11 16,0 3 3-16,4 1 1 16,1 0 2-16,0 0 6 15,0 0 0-15,0 0-8 16,0 0 9-16,0 0-6 0,0 0 3 16,0-1-3-16,-2 1-4 15,2 0 0-15,0 0 2 16,0 0 0-16,0 0 2 15,0 0 3-15,0 0-3 16,0 0-2-16,0 0-2 16,0 0 2-16,0 0 4 15,0 0-6-15,0 0-2 16,-1 0-2-16,-6 2 3 16,-2 8 1-16,-2 2 0 15,-2 3 1-15,1 0-1 16,1 2 0-16,0 3-2 15,0 1 4-15,3-2-2 16,-2 1 2-16,3-1 0 16,-1 0-2-16,-1 2 0 0,-4 0 3 15,1 0-3-15,-3 0 1 16,0-1 0-16,-1 0-2 16,1-3 1-16,0 1 0 15,0 2-1-15,-1 0 2 16,0 1-1-16,-1 1 0 15,-1 1 1-15,-3-2-1 16,-1 2-2-16,-5-2 2 16,0-1 0-16,3 1-1 15,-3-3-3-15,3 2 4 0,2 1 0 16,1-1-3 0,-3 1 2-16,0 1-9 0,-4 4 5 15,-3 1-6-15,-1 0 10 16,-1-1-3-16,2 0 4 15,1-1-1-15,2 0 2 16,-2 0-3-16,2-1 1 16,-2 0 1-16,2-1 0 15,-1-1 0-15,-2-1 0 16,-3 2-2-16,-5 2 7 16,-6 2-6-16,-6 1 1 15,1-1-2-15,0 2 2 16,1-4 3-16,4 0-3 15,-1 0 0-15,1-2-5 16,-1-2 5-16,3 0 0 0,0-1 2 16,1 0-1-16,4 0-1 15,1-1 5-15,0 0-5 16,6-3 1-16,2 0 1 16,8-3 0-16,3-3-2 15,9-3 1-15,3-3-2 16,5 0-1-16,1-2-4 15,-2 3 5-15,2-1 1 16,-1-1 0-16,1 0 6 16,0-2-6-16,0 0-21 15,0-1-76-15,3 0-129 16</inkml:trace>
  <inkml:trace contextRef="#ctx0" brushRef="#br0" timeOffset="183971.61">31409 6446 677 0,'0'0'220'0,"0"0"-217"15,0 0 6-15,0 0-9 16,0 0 27-16,0 0-22 16,0-43 43-16,0 40-21 15,3 3-27-15,3 0 0 16,2 0-1-16,4 10-23 16,-2 12 6-16,2 7 15 15,-4 7 3-15,-4-1 0 16,-1-3 0-16,-1-5 2 15,-1-9-1-15,1-6 0 16,-2-6 2-16,0-4-3 0,0-2 1 16,0 0 8-16,0 0 12 15,0 0 21-15,1-14 8 16,9-9-28-16,2-5-22 16,8-7 5-16,2-2-4 15,5 4-1-15,1 4-2 16,1 9-1-16,-7 13 3 15,-2 3 0-15,-6 4 0 16,-5 0-26-16,-1 14 14 16,-5 9 7-16,0 4-2 15,-3 2 7-15,0-2 7 16,-6 0-5-16,-2-5-2 0,1-2 1 16,-1-3 5-16,1-3-5 15,-2 2-1-15,2-3-20 16,0 2-57-16,3-6-97 15,4-8-301-15</inkml:trace>
  <inkml:trace contextRef="#ctx0" brushRef="#br0" timeOffset="184185.04">31839 6567 693 0,'0'0'188'16,"0"0"-152"-16,0 0-14 0,0 0 8 15,85 0-12-15,-46 0-16 16,-2 5-2-16,-5 1-54 16,-15 0-160-16,-14 2-188 15</inkml:trace>
  <inkml:trace contextRef="#ctx0" brushRef="#br0" timeOffset="184332.64">31884 6749 494 0,'0'0'269'15,"0"0"-215"-15,0 0 26 0,0 0 28 16,0 0-27 0,0 0-28-16,43 5-8 0,-3-5-27 15,11 0-18-15,3-1-62 16,0-16-195-16</inkml:trace>
  <inkml:trace contextRef="#ctx0" brushRef="#br0" timeOffset="185043.75">32331 6559 385 0,'0'0'203'0,"0"0"-122"0,0 0 7 16,0 0 15-16,0 0-9 15,0 0-22-15,-1-6-25 16,1 6-8-16,0 0-14 15,0 0 0-15,0 0-7 16,0 0 4-16,0 0-8 16,0 0-5-16,3 0-9 15,14 0-14-15,8 7 14 16,3 5 2-16,-3 4-2 16,-5 1-1-16,-13 0-8 15,-5-1-22-15,-2 0-1 16,0 2-1-16,-2-4 12 0,-1 1 14 15,3-1-10-15,0 2 1 16,0 0 5 0,15-2 6-16,3 3 0 0,2-3 0 15,-3 5 5-15,-4-2-5 16,-6 0 3-16,-7-1-6 16,-2 2 5-16,-17-1 3 15,-2-3 0-15,0-2 1 16,2-6 14-16,5 1 19 15,2-4-8-15,5 0 0 16,2-2-13-16,5-1-10 16,-1 0 2-16,1 0-5 15,0 0-4-15,0 0-44 0,0-4-87 16,0-6-132-16,0-2-225 16</inkml:trace>
  <inkml:trace contextRef="#ctx0" brushRef="#br0" timeOffset="185652.82">32438 6656 768 0,'0'0'152'0,"0"0"-98"16,0 0 28-16,0 0-29 16,0 0-27-16,0 0-6 15,-2-39-9-15,12 37-8 16,2 1-1-16,2 1-4 15,4 0 1-15,-2 5 1 16,0 11-12-16,-5 8 2 16,-8 8 3-16,-3 8 3 15,-11 3 3-15,-15 0 1 16,-7-1 10-16,1-9-10 0,4-3 0 16,4-4 0-16,8-7 2 15,4-8-2-15,6-5 0 16,3-5 11-16,3 0 8 15,0-1-3-15,3 0-2 16,24 0-8-16,13 0 13 16,11 2 1-16,7-2-9 15,2 4-11-15,-5 1 8 16,-6 0-1-16,-9-1-5 16,-13-1 1-16,-13-2-2 15,-10-1-1-15,-4 0 2 16,0 0-1-16,0 0-1 15,0 0-2-15,0 0-7 0,0 0 5 16,0 3-16-16,0-2-21 16,0 2-15-16,-1 2-24 15,-2-5-74-15,-2 0-86 16</inkml:trace>
  <inkml:trace contextRef="#ctx0" brushRef="#br0" timeOffset="192103.17">24385 2892 19 0,'0'0'67'15,"0"0"-56"-15,0 0-7 16,0 0 30-16,0 0-12 16,0 0 14-16,0 0 23 15,0 0 6-15,0 0-11 0,0 0-10 16,0 0-3-16,0 0 19 15,0 0 6-15,0 0-21 16,0 0-16-16,0 0 11 16,0 0-3-16,0 0-25 15,0 0-5-15,0 0-3 16,0 0 1-16,0 0 1 16,0 0 10-16,0 0-7 15,0 0 12-15,0 0-1 16,0 0-8-16,0 0-7 15,0 0 1-15,0 0-3 16,0 0-3-16,0 0 10 16,0 0-9-16,0 0 8 15,0 0-5-15,0 0 5 16,0 0-3-16,0 0 3 0,0 0 4 16,0 0 7-16,0 0 2 15,0 0-2-15,0 0-10 16,0 0 3-16,0 0-3 15,0 0-4-15,0 0 2 16,0 0-7-16,0 0 4 16,0 0 0-16,0 0 3 15,0 0 3-15,2 0-2 16,-2 0-7-16,0 0 4 16,0 0-1-16,0 0-4 15,0 0 7-15,0-1 0 16,0-2-3-16,0-3-5 0,0-2 1 15,0 1-2 1,0-3 4-16,1 3-6 0,-1 1 4 16,2 0-1-16,-1 1 2 15,-1-2-2-15,2 1 0 16,-1 1 0-16,-1-1 0 16,2-1 0-16,1-1 0 15,0-4 6-15,1 0-6 16,2-2-7-16,-1 0 6 15,1-1 1-15,0 2 0 16,0 2-1-16,-1-1 1 16,-2 2 1-16,0 0 0 15,0 2-2-15,0-3 2 0,1 3 0 16,-1-1 6 0,0 1-14-16,0 0 12 0,-2-3-10 15,3 1 3-15,1-1-3 16,-1-2 1-16,2 2-2 15,0-1 1-15,-1 0 5 16,2 2-1-16,-2 0-1 16,-2-3 2-16,1 1-1 15,-1-2 1-15,0-3 0 16,3 0 0-16,0 0-5 16,0 0 1-16,-2-1 2 15,3 1 1-15,0 0 1 16,2 1-10-16,-2 1 6 15,2 3-7-15,-1-1 10 0,1 3 1 16,-3 0-1-16,0 3 0 16,0 0 1-16,1-1 0 15,0-2 0-15,3 0-3 16,0-1-5-16,3 1 7 16,2-3-5-16,2 1 4 15,-2 1 2-15,2 0 0 16,-3 0 0-16,2 0-1 15,-1 5-1-15,3-1 1 16,1 0-2-16,-2 2-4 16,2 1 6-16,1 2-8 15,1 0 7-15,1-2 1 16,3 2-5-16,-2-2 3 0,4 0 3 16,0 1 0-16,-4 2 0 15,1-1 2-15,-3 2-2 16,2 0-2-16,0 0 2 15,-3 0 1-15,2 0-1 16,2 0 0-16,-2 4 0 16,1 1-5-16,1 0 7 15,-1-2-4-15,4 2 2 16,2-1 0-16,0 0 3 16,0 2-1-16,-5-2-2 15,-2 1-1-15,-4 0 0 16,-4 1-1-16,-5 1 1 0,1 0-5 15,-1 0 5-15,0 2-2 16,1 0 3-16,2 1 0 16,-1 0 0-16,0 0 0 15,2-1 0-15,1 3 0 16,0-3-1-16,1 3 0 16,-3-2 2-16,-3 2-2 15,1 0 0-15,-3 1 0 16,-2 1-1-16,-2 3-1 15,0-2 1-15,-1 0 0 16,1 3 1-16,1-3 2 16,-1 4 0-16,-2-3-1 15,2 1 0-15,-3 0-2 16,2 2 2-16,1-1 0 16,0 1 1-16,3-2-1 0,-2 3 0 15,4-2 0-15,-2-2-1 16,0 2 1-16,0-1 0 15,0 0-3-15,1 2 3 16,-1-1-1-16,0 0 1 16,0 1 0-16,-1-2 2 15,2 4 0-15,-1-1-4 16,-2-2 2-16,2 2 0 16,0-1-3-16,2-1 3 15,-1 2-2-15,2-1 2 16,2-1 0-16,2 1 1 15,1-3-1-15,-1 1 4 0,-1 0-4 16,-3-4 0-16,3 1-1 16,-3-2 1-16,0 2 0 15,1-2 0-15,-1 1 0 16,0-2 1-16,3 0-1 16,-2-3 0-16,2 3 2 15,3-2-1-15,0-2 0 16,1 1 0-16,-2-2 0 15,-1-1 1-15,-1 1-2 16,2-1 0-16,-2 2 0 16,0-1 0-16,1 1 0 15,2-1 1-15,3 1-1 16,-2-1 0-16,4-2 0 0,-1-2 3 16,-2 0-2-16,2 0 1 15,-4-2 0-15,3 0 0 16,-3 0 0-16,1 0-2 15,-1 0 0-15,1 0 2 16,-1 0 4-16,2 0-4 16,-4 0 0-16,3 0 4 15,-2 0 7-15,1 0 5 16,-2-2-5-16,4-2-3 16,-2-2-6-16,1 0-3 15,-1-2 5-15,3 1 7 16,-3-3-5-16,1 2-2 0,-2-2 4 15,-1 1-10-15,-1-2 9 16,0 1 2-16,-2-1-4 16,2 0 8-16,0-2-10 15,-1 0 5-15,-1 1 3 16,2-2-11-16,-1-2 0 16,-1 2-1-16,0 1 7 15,1 1-8-15,-4 1 2 16,1 2 4-16,-4 0-1 15,1 1 0-15,-2-1 2 16,1-2-5-16,1 1-2 16,-1-1 6-16,2-1-5 15,0 2 3-15,0-3-3 0,0-4-1 16,2 3 3-16,0-3-2 16,-2 5-1-16,0 1 0 15,-3 1 3-15,0 0-3 16,-1 1-4-16,-1-3 4 15,4 1 1-15,-4 1 0 16,2-3-1-16,0 0-1 16,0-1 1-16,2-3 3 15,1 2-3-15,0-3-2 16,-1 0 2-16,-2 2-1 16,0-1 7-16,0-1-9 15,1 2 3-15,-1-3 0 16,1 3 0-16,1-4 1 15,0-1 0-15,1 1-1 0,0-1 3 16,0 1-2-16,0 2 1 16,2 2 1-16,-4 0-2 15,2 5-1-15,-1-1-2 16,1 0 1-16,0 4 1 16,-2 0 0-16,0-2 4 15,-1 1 0-15,2 1-4 16,1-2 0-16,-1 1 0 15,2 2 0-15,-1-1 0 16,0-1 0-16,1 2-4 16,-1-1 3-16,3-1-2 15,-1 1 5-15,-1 0-3 16,1-1 1-16,-1 1 0 0,0 1 1 16,1 0-1-16,0 1 0 15,-1 0 0-15,0-1 2 16,1 0 2-16,-2-1-4 15,3-1 0-15,-2 2 0 16,2-4 2-16,0 5-2 16,1-2-2-16,0-1 2 15,0 0-1-15,2 2 0 16,-2-1 0-16,1 0 1 16,-1 0 1-16,1 0-1 15,-1 2 0-15,2-2-1 16,-1 1 2-16,-1 1-2 0,-1 2 2 15,-3 0-1-15,0 2 0 16,0-4 0-16,1 4 2 16,2-2-2-16,2 1-3 15,2-3 1-15,1 2 2 16,0-1-1-16,0 2-1 16,4 0 0-16,-2 0-2 15,2 0 1-15,0 1-6 16,0-1 8-16,-1 1-3 15,-1 1 4-15,-1-1-2 16,1 1 1-16,0 1 0 16,1-2 1-16,1 1 0 15,-2 1-1-15,2 0 2 16,-1 0-1-16,0 0 1 16,4 0-1-16,-1 0-2 0,2 0 1 15,0 0 1-15,-2 0 1 16,1 0-1-16,-5 0-1 15,2 1 0-15,-2 4 0 16,-2-1-1-16,1 0 1 16,-2 1 1-16,1 0 0 15,0-1 0-15,0 0 1 16,5 2-1-16,1 1 0 16,2 1 0-16,4 1 4 15,-1 1-8-15,2 0 8 16,-1 0-8-16,4-1 4 15,2 3 0-15,0-2 0 0,3 2 0 16,-1-1-1-16,1 2 1 16,-1 2-1-16,0-2-1 15,-4-1 2-15,-5 2 1 16,-2-2-1-16,-7 1-1 16,-1-3 0-16,-3 2 0 15,3 0-6-15,0 1 6 16,3 3 1-16,3 2 0 15,4 0 2-15,3 2-2 16,4 1 0-16,1 1 0 16,-4 4 1-16,1 1-1 15,-3 2-2-15,-2 3 2 16,1-1 0-16,0-1 1 0,0-1 1 16,1-3-2-16,1-1 0 15,-2-2 0-15,0 2 0 16,0-3 0-16,-4 0 1 15,-1 0-1-15,-2-2 0 16,0 1 0-16,-2 0 0 16,1-1 1-16,-1-1-1 15,-1 2 0-15,0-5 0 16,2 2 0-16,-1 1 0 16,-1-1 4-16,-1-1-4 15,3 1 0-15,-3 2-2 16,4 0 1-16,0 0 1 0,3 1 1 15,0 1-1 1,2 3-1-16,-5-1 1 0,1 1-1 16,-3-1 0-16,-3 1 1 15,-2-1-1-15,-2-2 3 16,-4-3-5-16,0-3 2 16,-1-2 0-16,-1-1 1 15,-1-3 0-15,-2-1-1 16,-1 3 0-16,0-1-1 15,0-1 2-15,0 2 0 16,0 0 0-16,0-1-6 16,0 2 6-16,0 1 1 15,3 1-1-15,4 6 5 0,5 1-5 16,7 3 0 0,2 3 0-16,0-1 0 0,1 1 1 15,0 2-1-15,0-2 0 16,-2-2 0-16,-2 0 0 15,-4-3 0-15,-4-3-1 16,-1 0 1-16,-3-4-1 16,0 0 1-16,-5-5 0 15,2-1 0-15,1-1 0 16,-3-3 0-16,1-1 0 16,0-2 0-16,-2 1 0 15,2 1 1-15,-2-2-1 16,1 3 0-16,2 1-1 15,-1 2 1-15,4 3 0 0,1 1 1 16,5 3-1-16,2 1 0 16,3-2 1-16,-2-1-1 15,-1-3 0-15,-5-3 0 16,-5-2 0-16,-4-6 0 16,2 2 0-16,-2-2-1 15,0 0 1-15,0 0 0 16,0 0 0-16,0 0 1 15,0 0 3-15,0 0 0 16,0 0 3-16,0 0 3 16,0 0-4-16,0 0 0 15,0 0-3-15,0 0 2 16,0 0-5-16,0 0-7 0,0 0 7 16,0 1-1-16,0-1 5 15,0 0-9-15,0 0 10 16,0 0-6-16,0 0 2 15,0 0-1-15,0 0 1 16,0 0-1-16,0 0 0 16,0 0 4-16,0 0-4 15,0 0-1-15,0 1-2 16,0 1 2-16,0-2 0 16,0 0 1-16,0 2 0 15,0-2 0-15,0 0 1 16,0 2-1-16,0 1 0 0,0 0-1 15,0 2-2 1,0-3 1-16,0 3-6 0,-3-4-10 16,0 2 6-16,1-2 3 15,1-1 7-15,-1 0 2 16,2 0-2-16,0 0 4 16,0 0 3-16,0 0 2 15,0 0-4-15,0 0 0 16,0 0-2-16,0 0 1 15,0 0-1-15,0 0-2 16,0 0-1-16,0 0 2 16,0 0-1-16,0 0 3 15,0 2-5-15,0-2 2 0,0 0 1 16,0 0-2 0,0 0 2-16,0 3-3 0,0-1-1 15,0 2 0-15,0 2 4 16,0-1-2-16,3 1 6 15,0-2-1-15,2 0-3 16,-2 2-5-16,1 0 5 16,2 3 0-16,1-2 0 15,0 0 7-15,-3 3-7 16,2-2 0-16,3 2-7 16,-3 2 4-16,6-1 3 15,3 5-4-15,1 1 1 16,3-1 2-16,-2-1-1 15,1-2-1-15,-3-1-19 0,-2-3 3 16,-2-2-4-16,-5-1-28 16,-2-1-11-16,-1-3 11 15,-3 2 24-15,0-2 24 16,0 2-2-16,1-2 5 16,-1 0 0-16,0 1 0 15,2-2 2-15,-2 2-1 16,3 0-1-16,0-3-27 15,2 1-137-15,-1-1-450 16</inkml:trace>
  <inkml:trace contextRef="#ctx0" brushRef="#br0" timeOffset="192723.51">30140 4351 194 0,'0'0'337'0,"0"0"-329"15,0 0 22-15,0 0 54 16,0 0-21-16,0 0 41 16,0 0-104-16,79 35-2 15,-60-25-33-15,3 1-25 16,3 1-39-16,5 1-14 16,-1 2 113-16,1-2 1 15,-3 1 52-15,-3 2-52 16,-2-2 50-16,-2-1-45 0,0-1 41 15,3 1 0 1,-4-1-24-16,2 3 25 0,0 0-32 16,-1-2 15-16,0 3-9 15,4 0 32-15,3 2-12 16,-1 1-14-16,3 3-16 16,0 0 8-16,-1 0-19 15,-3-3 0-15,-2 1-2 16,-1-2 2-16,-4 2 0 15,1-1-1-15,1-3-10 16,1 1 0-16,1-1 6 16,-4-1-1-16,-2-1 5 15,-2-3 0-15,-1 2 0 0,1-1-1 16,3 0 1 0,2 2 0-16,3-1 3 0,2-1-3 15,2 4 1-15,0 0 0 16,2 1-1-16,2 5 5 15,2 2 0-15,3-1-1 16,-1 5 3-16,4-3-1 16,1 2-6-16,2-1 4 15,-3-2-2-15,-4-2 1 16,-3-1-1-16,-7-4-1 16,-6-1-1-16,-3-5 0 15,-9-3 0-15,-5-2 0 16,-1-3-17-16,0-3-28 15,-13 0-40-15,-14-6-161 0</inkml:trace>
  <inkml:trace contextRef="#ctx0" brushRef="#br0" timeOffset="194210.39">24405 2964 72 0,'0'0'134'16,"0"0"-85"-16,0 0-10 0,0 0 71 16,0 0 30-16,0 0-28 15,-21-19-36-15,21 19-24 16,-2 0-10-16,2 0-24 15,-1 0 9-15,1 0-17 16,0-1 14-16,0 1-14 16,-3-2 6-16,0 1-1 15,2-1 13-15,-1 1-21 16,1 1 21-16,1-2-11 16,-2 2-8-16,2 0-1 15,-1 0-1-15,1 0-2 16,-2 0-1-16,-2 0-2 0,-4 0-4 15,-5 0 2-15,-5 10-1 16,-5 4-2-16,0 3 1 16,-3 4 2-16,1 4 1 15,-7 4 0-15,-3 3 1 16,-4 1 3-16,-3 2 2 16,-3-1-4-16,-3 0-3 15,-5 0 2-15,-5-3-2 16,-3 0 7-16,-2-3-1 15,0-2-5-15,4-4 4 16,2-4-1-16,9 2-3 16,2-2 8-16,2 1-7 15,6 1-2-15,-4 0 0 0,0 5 0 16,-1 0 2 0,-6 3-4-16,-3 2 7 0,-1-3-5 15,1-2 0-15,4-2 0 16,3-3-2-16,6-3 4 15,1 1-2-15,8-6 0 16,8 0-1-16,2-4 1 16,8-1 0-16,4-3 1 15,2-2-1-15,2-1 3 16,4 0-5-16,0-1 2 16,0 0-3-16,0 4-4 15,0 1-22-15,0 5-77 16,13-1-29-16,10-3-186 15</inkml:trace>
  <inkml:trace contextRef="#ctx0" brushRef="#br0" timeOffset="195326.46">30158 3588 804 0,'0'0'14'0,"0"0"-14"0,0 0-118 15,0 0 106-15,86-24 12 16,-67 33 0-16,-5 13 5 16,-3 10 1-16,-6 9-5 15,-5 2 21-15,0-1-18 16,0-4-4-16,-7-6 4 15,1-9 2-15,3-9-5 16,2-5 17-16,-1-7 4 16,2-2 4-16,0 0 17 15,0 0 31-15,0-2 16 16,2-14-34-16,14-9-50 0,5-7-5 16,7-2 4-16,7-1-1 15,-1 4 1-15,-3 12-5 16,-5 8 3-16,-7 9-11 15,-5 2 2-15,-3 4-9 16,-5 18 10-16,-4 5-9 16,-2 4 13-16,0 0 1 15,0-1 7-15,-8-2-7 16,0-6 4-16,1-2-3 16,1-3-1-16,2-4-2 15,-2 1-37-15,1-5-100 16,5-9-118-16</inkml:trace>
  <inkml:trace contextRef="#ctx0" brushRef="#br0" timeOffset="195604.71">30828 3731 898 0,'0'0'177'15,"0"0"-161"-15,0 0 4 0,0 0 21 16,0 0-18-16,0 0-6 16,83 7-11-16,-47-6-6 15,-3 5-16-15,-6 3-102 16,-12 1-74-16,-14 0-240 15</inkml:trace>
  <inkml:trace contextRef="#ctx0" brushRef="#br0" timeOffset="195741.86">30862 3937 839 0,'0'0'133'0,"0"0"-111"15,0 0 40-15,0 0 7 16,0 0-30-16,0 0-6 15,79 1-16-15,-36-2-17 0,8-10-101 16,-6-6-259-16</inkml:trace>
  <inkml:trace contextRef="#ctx0" brushRef="#br0" timeOffset="196296.38">31392 3754 496 0,'0'0'421'0,"0"0"-387"16,0 0-16-16,0 0 63 15,0 0 0-15,0 0-23 16,-2 0-18-16,1 0-9 16,1 0 1-16,0 0-5 15,0 0-14-15,0 0-2 16,0 0-6-16,0 0-5 16,19 3-11-16,14 9-7 15,10 5 18-15,0 4 2 16,-8 0-2-16,-13 2-10 0,-15-3-12 15,-7 1-2-15,0-1 13 16,-19-4 4-16,2-3 1 16,4-1 5-16,7-4 0 15,6 2-4-15,0 4-10 16,18 2-1-16,6 3 8 16,6 1 1-16,-3 3-10 15,-6 1-5-15,-14-1 8 16,-7 3 2-16,-15-5 5 15,-25-2 7-15,-8-6 2 16,-6-1 44-16,2-3 35 16,6-2 5-16,4-3-25 15,11-2-28-15,13-2-33 16,13 0-9-16,5-18-116 16,27-14-251-16</inkml:trace>
</inkml:ink>
</file>

<file path=ppt/ink/ink2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10-30T07:22:52.077"/>
    </inkml:context>
    <inkml:brush xml:id="br0">
      <inkml:brushProperty name="width" value="0.05292" units="cm"/>
      <inkml:brushProperty name="height" value="0.05292" units="cm"/>
      <inkml:brushProperty name="color" value="#FF0000"/>
    </inkml:brush>
  </inkml:definitions>
  <inkml:trace contextRef="#ctx0" brushRef="#br0">4890 1136 762 0,'0'0'56'0,"0"0"-9"16,0 0-2-16,0 0 2 15,0 0 6-15,0 0-9 16,0 0 1-16,-58-65-9 16,58 65-14-16,0 0-13 15,0 0-7-15,0 0 1 16,0 0-3-16,0 0 0 0,17 0-1 16,14-6 1-1,24-1 7-15,21-3 1 16,16-4 2-16,16-3-8 0,8 0 11 15,-4 3-13-15,-18 3 10 16,-19 5-10-16,-23 3 0 16,-22 2-11-16,-15 1 9 15,-12 0-70-15,-3 0-73 16,-3 0-73-16,-21 1-61 16</inkml:trace>
  <inkml:trace contextRef="#ctx0" brushRef="#br0" timeOffset="204.45">5299 1032 777 0,'0'0'76'15,"0"0"-48"-15,0 0-26 16,0 0 1-16,0 0 17 16,-3 120 42-16,9-63-13 15,-1 3-23-15,-2-2-26 16,1-2 0-16,-1-4 0 15,1-11 0-15,2-12-58 16,2-13-98-16,2-16-31 16</inkml:trace>
  <inkml:trace contextRef="#ctx0" brushRef="#br0" timeOffset="771.93">5586 1045 791 0,'0'0'117'0,"0"0"-112"16,0 0 4-16,-3 74-9 15,-2-22 20-15,2 1 1 16,0 1-15-16,0 1 3 16,1-1 0-16,-4-2-3 15,-1-8 6-15,1-12-4 16,0-10-7-16,2-14 4 15,2-5-2-15,2-3 2 0,0 0 8 16,0-7 8-16,0-19 12 16,0-12-1-1,8-7-31-15,17 8-1 0,17 12 3 16,10 19-7-16,3 6 4 16,9 16 0-16,-4 15-5 15,-9 3-1-15,-2-2 6 16,-10-4 5-16,-5-9-5 15,-1-8 5-15,-8-7-5 16,-2-4 0-16,-4 0 3 16,-10-18-1-16,-3-9-2 15,-6-11-8-15,0-3-21 16,-11 4-9-16,-9 8 36 16,-4 16 2-16,-4 12 12 15,-5 1-8-15,-3 25-4 0,-3 16 7 16,6 10-7-16,6 2 14 15,10-6 1-15,12-5 1 16,5-13-3-16,18-3-5 16,21-8 5-16,17-3 5 15,10-8-5-15,10-7-9 16,0 0-4-16,-6 0-3 16,-13-4-66-16,-15-12-153 15,-21-8-642-15</inkml:trace>
  <inkml:trace contextRef="#ctx0" brushRef="#br0" timeOffset="1933.82">7538 1260 814 0,'0'0'67'0,"0"0"-30"0,0 0-9 16,0 0-28-16,0 0-17 15,-14 96 17-15,6-21 6 16,5 4-4-16,3-5 0 16,0-7 8-16,0-16-7 15,0-11 12-15,0-11-11 16,0-11 5-16,0-9 3 15,0-6-9-15,0-3 6 16,0 0 13-16,0 0 38 16,0-12 12-16,-8-18-15 15,-3-15-57-15,-3-17-5 16,5-13-2-16,2-14-2 16,7-5-7-16,0 11 16 0,7 16-5 15,11 19-6 1,6 16-8-16,10 8 2 0,4 10-24 15,2 11 16-15,-1 3-2 16,-8 21 8-16,-9 15-22 16,-11 5 8-16,-11 7 30 15,0-2-18-15,-24 1 21 16,-4-8 0-16,-7-4 5 16,-5-5 37-16,4-8 16 15,5-8-8-15,7-6-25 16,15-8-25-16,9 0-3 15,3-27-109-15,28-8-762 0</inkml:trace>
  <inkml:trace contextRef="#ctx0" brushRef="#br0" timeOffset="2242">7971 1500 29 0,'0'0'728'0,"0"0"-658"16,-109 66-52-16,88-44 15 16,14-9-14-16,7 0-19 15,3-3-7-15,27-3 7 16,16-5 8-16,12-2 25 0,9-3-22 16,0-16-5-1,-5-3-2-15,-18-1 3 0,-13-1-2 16,-20 1 14-16,-11-5-10 15,-18-5-4-15,-24 1 10 16,-16 2-6-16,-3 14 4 16,3 9-7-16,13 7-6 15,11 7-3-15,10 15-102 16,12-3-134-16</inkml:trace>
  <inkml:trace contextRef="#ctx0" brushRef="#br0" timeOffset="3163.69">8496 1236 1001 0,'0'0'57'15,"0"0"-46"-15,-83-7-5 16,47 12 3-16,3 12-4 15,8 1 4-15,11 2-7 16,11 0 1-16,3 4-6 16,14 0 3-16,17 3-5 15,11-2 10-15,4 2-2 16,-1 1 3-16,-8-1-6 16,-17 2-14-16,-13-3-6 0,-7-1 4 15,-15 0-3 1,-19-1 19-16,-4-7 2 0,8-9 10 15,11-5-7-15,15-3 27 16,4-4 8-16,6-23-13 16,28-14-27-16,17-8-83 15,13-7 70-15,6 4 9 16,-4 0-6-16,-7 2 20 16,-11 11 0-16,-17 7-7 15,-14 6 11-15,-14 8 14 16,-3 1 13-16,-9 3-19 15,-16 4-15-15,-8 4-7 16,0 6 1-16,5 0-2 0,8 0 0 16,8 15-1-16,9 4-11 15,3 6 8-15,5 7-4 16,23 8 8-16,8 4 1 16,4 8 0-16,-3 1 0 15,-8 2 3-15,-11-6-3 16,-10-5-1-16,-8-7-2 15,0-9 2-15,-16-7 0 16,3-8 2-16,-2-6 5 16,10-6 2-16,2-1 21 15,3 0 15-15,0-19 3 16,11-19-47-16,16-24-4 0,13-21-19 16,5-7 2-1,0 5 10-15,-7 11-22 0,-10 23 33 16,-11 14 0-16,-9 13 11 15,-8 10-6-15,0 6 7 16,0 6 3-16,0 2-6 16,0 0-9-16,0 0-6 15,0 8-1-15,0 17-7 16,0 13 2-16,4 12 11 16,9 9 2-16,1 3 2 15,2 0 2-15,-5 0-5 16,-4-10 0-16,-6-10-1 15,-1-9 1-15,0-9 0 16,-8-7-3-16,-3-5 7 0,-5-4-3 16,7-2 9-16,-2 0 0 15,0 0 0-15,3 1-7 16,-1 1-3-16,6-2-1 16,0 0 1-16,3-6-29 15,0 0-61-15,0-3-108 16,4-23-211-16</inkml:trace>
  <inkml:trace contextRef="#ctx0" brushRef="#br0" timeOffset="3362.8">9009 992 208 0,'0'0'858'15,"0"0"-777"-15,0 0-73 16,0 0-3-16,0 0-5 16,0 0-18-16,3 0-79 15,8 2-183-15,1-2-429 16</inkml:trace>
  <inkml:trace contextRef="#ctx0" brushRef="#br0" timeOffset="3824.08">9529 1128 812 0,'0'0'278'0,"0"0"-208"16,0 0-32-16,0 0-38 15,0 0-2-15,0 0-30 16,-11 80 29-16,7-18 3 16,1 4 6-16,0-3-1 15,-2-7-4-15,-2-11-1 16,1-14 3-16,3-14-2 0,1-10-1 16,2-7 4-1,0 0 3-15,6-3 9 0,20-19-16 16,11-13-5-16,11-4-24 15,-2 4 2-15,-10 15 15 16,-11 13-3-16,-10 7 5 16,-12 15-24-16,-3 15 4 15,-8 7 23-15,-18 1 7 16,-10-6 19-16,-4-2 29 16,-1-7-6-16,2-6 1 15,8-6 9-15,7-5 0 16,11-6-30-16,9 0-16 15,4-20-6-15,16-20-69 16,23-19-248-16,16-20-588 0</inkml:trace>
  <inkml:trace contextRef="#ctx0" brushRef="#br0" timeOffset="4028.53">9855 958 961 0,'0'0'91'0,"0"0"-91"15,0 0-7-15,0 0 7 16,-26 91 12-16,18-32 36 16,5 7-9-16,1 4 1 15,1-1-8-15,-1 1-21 16,1-5-8-16,-3-8-3 16,-1-9 0-16,-1-11-27 15,-1-13-103-15,1-11-150 16</inkml:trace>
  <inkml:trace contextRef="#ctx0" brushRef="#br0" timeOffset="4239.96">10021 1498 991 0,'0'0'60'16,"0"0"-45"-16,0 0-15 15,94 2 41-15,-57-7-12 0,-4-8-16 16,-6-8-5 0,-9-5-8-16,-12-7-18 0,-6-3-101 15,0 0-177-15,-21 5-126 16</inkml:trace>
  <inkml:trace contextRef="#ctx0" brushRef="#br0" timeOffset="4401.53">10145 1258 342 0,'0'0'292'15,"0"0"-172"-15,0 0-50 16,0 0 0-16,-85 80-16 15,74-35-9-15,10 4 20 16,1-1-12-16,3-4-11 16,18-6 3-16,4-10-16 15,6-5 0-15,7-9-14 16,6-4 15-16,3-5-15 0,-4-5-4 16,-6 0-11-1,-13-15-47-15,-14-16-162 0</inkml:trace>
  <inkml:trace contextRef="#ctx0" brushRef="#br0" timeOffset="5031.55">10812 1292 101 0,'0'0'900'15,"0"0"-808"-15,0 0-92 16,0 0-10-16,0 0-14 16,50 104 24-16,-27-38 11 15,2-1 4-15,1-6-9 16,-1-10 1-16,-3-11 0 16,-4-11 3-16,-5-8 10 15,-5-11-2-15,-2-7 2 16,-3-1 4-16,-1 0 15 15,2-4 29-15,5-15 7 0,4-15-16 16,7-13-55-16,1-14-2 16,1-14-2-16,-1-2-5 15,-3 8 3-15,-3 15-9 16,-6 20-16-16,-5 19-21 16,-2 9-23-16,-2 6-71 15,0 0-91-15,0 16-433 16</inkml:trace>
  <inkml:trace contextRef="#ctx0" brushRef="#br0" timeOffset="5405.55">11541 1413 615 0,'0'0'180'0,"0"0"-121"0,0 0-4 16,-101 39-1-16,50-5 12 15,5 0-25-15,16-1-20 16,10-4-7-16,10-5-12 16,9-4 3-16,1-5-5 15,1-5-1-15,20-4-1 16,6-5 2-16,4-1 17 16,5-1-3-16,0-17 2 15,-3-4-10-15,-3-7 0 16,-2-7-3-16,-6 5 8 15,-8 10-9-15,-4 9 2 16,-7 10 27-16,-3 2-31 0,8 2-7 16,1 18-9-16,4 9 11 15,2 1 5-15,0 4 5 16,-3-2-4-16,-5-7-1 16,0-6-34-16,-2-8-67 15,-2-11-114-15,0 0-394 16</inkml:trace>
  <inkml:trace contextRef="#ctx0" brushRef="#br0" timeOffset="5641.92">11845 1066 890 0,'0'0'183'15,"0"0"-183"1,0 0-6-16,0 0 6 0,0 122 68 15,0-59-26-15,2 5-3 16,12 2 11-16,2-1 3 16,0-7-36-16,-1-13-15 15,-3-11 4-15,-6-12-6 16,-3-6-14-16,-3-7-68 16,0-6-75-16,0-7-147 15</inkml:trace>
  <inkml:trace contextRef="#ctx0" brushRef="#br0" timeOffset="5991.57">12086 1424 899 0,'0'0'29'0,"0"0"-25"16,4 96 1-16,1-63 3 15,4 0 13-15,3-6-1 16,1-5-1-16,2-4-8 15,1-8-9-15,-4-6-1 16,5-4-1-16,2 0-7 16,5-19-8-16,0-13-44 15,1-10 12-15,-4-11 11 16,5-7 5-16,-4 1 10 16,-1 12 21-16,-8 15 47 15,-5 22 88-15,-5 6-55 0,-1 4-41 16,0 2-39-16,1 20-4 15,0 15 4-15,0 9 14 16,0 8 6-16,0 0-15 16,0-7 2-16,0-2-7 15,0-10-31-15,3-10-120 16,-3-12-165-16</inkml:trace>
  <inkml:trace contextRef="#ctx0" brushRef="#br0" timeOffset="6188.04">12653 1573 653 0,'0'0'314'0,"0"0"-303"16,0 0-8-16,79-6 0 15,-57 0 0-15,-6-4 2 16,-8-3-5-16,-2-4-17 15,-6-3-154-15,-6-7-180 16</inkml:trace>
  <inkml:trace contextRef="#ctx0" brushRef="#br0" timeOffset="6575.52">12659 1376 662 0,'0'0'59'16,"0"0"-40"-16,-44 112 59 15,34-62-13-15,7 0-11 16,3-5-11-16,0-7-8 0,2-3-23 15,12-11 15-15,4-8-21 16,9-7 6-16,3-9 13 16,6 0 17-16,2-17-10 15,-5-11-15-15,-3-7-11 16,-4-10 7-16,-4-11-13 16,0-8-12-16,-1-5-12 15,-4 6 17-15,-4 18-8 16,-6 19 11-16,-5 18 4 15,-2 8-1-15,0 0-11 0,3 12-34 16,0 15 32 0,3 11 8-16,0 5 6 0,1 4-2 15,-1 1 4-15,-3-5-2 16,-1-6 0-16,-2-5-2 16,0-9 0-16,-5-5 4 15,-11 0 8-15,-2-4 11 16,-7-3 24-16,-1-2 5 15,0-5-31-15,3-4-19 16,10-2-15-16,10-23-161 16</inkml:trace>
  <inkml:trace contextRef="#ctx0" brushRef="#br0" timeOffset="7438.2">13488 1491 810 0,'0'0'252'0,"0"0"-227"16,0 0-17-16,-91-29 1 0,58 29-6 16,-1 7 3-16,3 12 16 15,5 1-2-15,7 4-6 16,9 2-14-16,3-2 1 16,7-4-2-16,0-3-1 15,14-5 1-15,10-4-1 16,6-5 2-16,4-3 0 15,-1 0-3-15,-5-3-10 16,-7-10-9-16,-9-6 21 16,-9-4-4-16,-3 0-18 15,0 0 5-15,-6 2 18 16,-5 4 12-16,3 5 12 16,5 1-9-16,3 3 8 15,0-5 6-15,11-2-23 0,16-7-6 16,6-1-2-16,3 3 1 15,-5 1 0-15,-8 2 0 16,-8 2-8-16,-6 1 1 16,-4 4-5-16,-3 3 8 15,-2 2 5-15,0 4 16 16,0 1 10-16,0 0-23 16,0 10-3-16,-10 21-4 15,-5 22 2-15,-5 17 2 16,2 11 8-16,1 7 9 15,3-3-2-15,4-5-13 0,4-5 6 16,4-8-7 0,2-8 2-16,0-13-1 0,5-12-2 15,8-12-1-15,-1-9-1 16,0-7 2-16,1-6 0 16,-1 0 4-16,8-5-1 15,-2-16 17-15,-2-12-20 16,-1-3-2-16,-12-6-16 15,-3 3-17-15,-3 3 17 16,-14 9 13-16,-2 4 5 16,4 7 0-16,2 3 11 15,7 4 15-15,4-1 8 16,2-5 17-16,2-3 2 0,19-6-33 16,11-3-17-16,10 1-3 15,6 1 0-15,3 0-1 16,0 4-13-16,-4 4-46 15,-5 0-61-15,-11 0-163 16</inkml:trace>
  <inkml:trace contextRef="#ctx0" brushRef="#br0" timeOffset="7740.99">14292 1404 110 0,'0'0'930'16,"0"0"-904"-16,0 0-26 16,0 0-7-16,-25 113 7 15,13-60 16-15,-3 0 11 16,6-5 3-16,0 0-22 15,2-10 0-15,-1-7-6 16,4-7 0-16,1-10-2 16,1-6 0-16,1-7-26 15,-1-1-80-15,1-1-98 16,1-21-100-16</inkml:trace>
  <inkml:trace contextRef="#ctx0" brushRef="#br0" timeOffset="7958.96">14291 1371 681 0,'0'0'350'0,"0"0"-293"16,0 0-15-16,0 0 22 16,0 0 3-16,0 0-24 15,55-2-32-15,-4-9 3 16,9 3 0-16,-5-2-14 15,-11 3-4-15,-15 3-37 0,-13 1-63 16,-13 3-85 0,-3 0-189-16</inkml:trace>
  <inkml:trace contextRef="#ctx0" brushRef="#br0" timeOffset="8124.03">14334 1641 671 0,'0'0'32'0,"0"0"44"15,0 0 7-15,0 0-3 16,0 0 4-16,0 0-29 16,63 17-9-16,-22-17-29 15,-2 0-17-15,-7 0-64 16,-19 0-210-16,-13 0-491 16</inkml:trace>
  <inkml:trace contextRef="#ctx0" brushRef="#br0" timeOffset="8263.17">14233 1887 797 0,'0'0'233'0,"0"0"-216"16,0 0 14-16,0 0 8 15,0 0 5-15,113 0 7 16,-47-16-49-16,2-3-2 16,-5-1-138-16,-21-2-306 15</inkml:trace>
  <inkml:trace contextRef="#ctx0" brushRef="#br0" timeOffset="9772">5114 2271 603 0,'0'0'222'16,"0"0"-183"-16,0 0-31 16,0 0-8-16,0 0-2 15,0 0 2-15,33 0 9 16,-2-1 21-16,14 0 19 15,6-2-11-15,8 0-9 16,9 2-27-16,6-4 3 0,14 1 0 16,7 0-4-16,7-3-1 15,7 0 0-15,1-1 1 16,10 0-1-16,8-3 0 16,9-1 0-16,5 0 0 15,6-3 3-15,5 1-3 16,1-3 2-16,9 0-1 15,-1-1-1-15,-1 4-1 16,7 2 1-16,-5 1 2 16,3-1 2-16,3 2-3 15,4-2 3-15,6 0-8 16,-2-1 3-16,3 0-1 0,-1 0 2 16,1 3 4-1,-1 2-3-15,-2-1-1 16,-2 1 0-16,-2 3 0 0,-4 2 0 15,-1 3 1-15,-3-2 2 16,1 2-3-16,-6-2 5 16,3 1-1-16,-2-2-3 15,1-1 0-15,3-1-1 16,-6 3 2-16,-2 0 2 16,-3 1 0-16,-11 1 0 15,-6-2-4-15,-3 1 0 16,-8 0 0-16,-1 1 1 15,-1 0 0-15,-6 0-1 0,-6 0 7 16,-5 0-7-16,-7-2 2 16,-9-1 1-16,-14-1-3 15,-18 2 1-15,-16 0-1 16,-13 1 9-16,-12-1 19 16,-2 1 9-16,-4 1-15 15,1 0-7-15,4 0-6 16,5 0-7-16,7 0 0 15,4 0-2-15,4 4 1 16,-1 4 5-16,-5-2-1 16,-6-2 1-16,-8 0-5 15,-7-2 1-15,-2-1-1 16,-1 1 1-16,2 0 6 16,5 2 6-16,0-2 2 15,3 2-5-15,4-1 4 0,-2 0-3 16,-1-1-3-16,-5 0-4 15,-5-2 0-15,-7 0-7 16,-1 0 6-16,0 0-7 16,0 0 3-16,0 2 0 15,0-2 4-15,0 1 2 16,0-1-5-16,0 0-1 16,0 0-16-16,0 0-70 15,0-18-140-15</inkml:trace>
  <inkml:trace contextRef="#ctx0" brushRef="#br0" timeOffset="11787.67">7861 2724 91 0,'0'0'474'16,"0"0"-474"-16,0 0-51 15,86 20 28-15,-71-1 11 16,-9 3-24-16,-6 3 26 16,0-2 3-16,-9 0-4 15,-6-6 11-15,-1-5 9 16,5-2 67-16,2-4 18 15,2-2-17-15,1-1 13 16,5 0-25-16,-1-1 5 16,2-2-24-16,0 1-20 15,0 0-8-15,0-1-1 16,0 1-11-16,0 2-6 16,3-3 0-16,3 2 0 0,1-2 0 15,2 0-154 1,-1-19-152-16</inkml:trace>
  <inkml:trace contextRef="#ctx0" brushRef="#br0" timeOffset="12160.14">7892 2802 192 0,'0'0'651'0,"0"0"-563"15,0 0-49-15,0 0 35 16,0 0 0-16,0 0-16 15,-1 0-19-15,1 0-13 16,0 0-7-16,1 0-19 16,11 0-6-16,4 0-6 0,10 0 11 15,2 6 1-15,-3 15-11 16,-8 12-41-16,-14 6 26 16,-3 6 5-16,-14-1 20 15,-17-7-14-15,0-2 9 16,1-9 6-16,6-10 2 15,7-6 0-15,7-5 1 16,7-4 3-16,3-1 21 16,0 0-2-16,6 0-4 15,21 0-4-15,13 0-16 16,26-4 16-16,13-4-14 16,6 2-3-16,0 0 0 15,-12 0-22-15,-7-5-135 0,-11-8-274 16</inkml:trace>
  <inkml:trace contextRef="#ctx0" brushRef="#br0" timeOffset="12946.42">8493 2819 760 0,'0'0'274'15,"0"0"-264"-15,0 0-1 16,0 0 44-16,0 0-43 16,0 0-9-16,39-31-2 0,-12 31-3 15,-2 17-8-15,-4 13-2 16,-3 8-2-16,-10 4-2 15,-5 0 12-15,-3-5 5 16,0-8-4-16,-8-3 3 16,-3-9 1-16,3-7 1 15,2-6 0-15,6-4 2 16,0 0 12-16,0-6 17 16,0-19 11-16,16-14-42 15,11-14-12-15,10 0 10 16,5 5-9-16,-2 12 14 15,-4 17-6-15,-9 13-2 0,-6 6-10 16,-6 3 2 0,-5 15-2-16,-4 6 4 0,-6 3 10 15,0 1-9-15,0-4 10 16,0-4 0-16,0-7 1 16,-3-8 4-16,2-2-5 15,1-3-2-15,0 0 2 16,0 0 15-16,0-18 4 15,17-13 3-15,12-13-16 16,10-2-8-16,3 6 4 16,2 9 6-16,-8 13-8 15,-9 12 18-15,-9 6-18 16,-2 1-1-16,-7 18 0 0,-3 11-15 16,-6 7 15-1,0 2 1-15,0 4 7 0,-4-3-2 16,-5-6-4-16,-2-8-1 15,4-4-1-15,5-12-73 16,2-10-213-16</inkml:trace>
  <inkml:trace contextRef="#ctx0" brushRef="#br0" timeOffset="13196.74">9443 2734 724 0,'0'0'181'16,"0"0"-179"-16,0 0-2 15,-5 79 23-15,5-44-4 16,0 1 6-16,0 1 2 16,0-2 1-16,0-3-26 15,0-9 0-15,0-7 4 16,0-4-6-16,0-5-12 15,-2-4-78-15,-5-3-87 16,-2-3-214-16</inkml:trace>
  <inkml:trace contextRef="#ctx0" brushRef="#br0" timeOffset="13424.13">9446 2724 906 0,'0'0'115'0,"0"0"-77"16,0 0 32-16,0 0 3 15,0 0-36-15,0 0-32 16,74-35 7-16,-27 23-12 16,0 0-2-16,-4 5-31 15,-10 4-34-15,-15 3-75 16,-14 0-70-16,-4 8-96 15</inkml:trace>
  <inkml:trace contextRef="#ctx0" brushRef="#br0" timeOffset="13599.66">9476 2902 593 0,'0'0'25'0,"0"0"-15"15,0 0 70-15,0 0 48 16,81 5-24-16,-41-5-46 15,-4-3-26-15,-3-2-27 16,-6 4-5-16,-11 1-43 16,-7 0-130-16,-9 4-95 15,-7 13-221-15</inkml:trace>
  <inkml:trace contextRef="#ctx0" brushRef="#br0" timeOffset="13761.23">9473 3153 627 0,'0'0'128'15,"0"0"-106"-15,0 0 58 16,0 0 93-16,83 24-76 16,-37-24-59-16,10 0-23 15,5-12-1-15,5-4-14 16,0-2-20-16,-10 1-120 16,-14-1-225-16</inkml:trace>
  <inkml:trace contextRef="#ctx0" brushRef="#br0" timeOffset="13963.69">10191 2951 834 0,'0'0'228'16,"0"0"-212"-16,0 0-15 16,0 0 21-16,0 0 5 15,31 76 28-15,-22-39-7 16,-1 3-35-16,-4-2-11 15,-4 2 2-15,0-3-4 16,-13-5-62-16,-15-12-156 16,-5-9-489-16</inkml:trace>
  <inkml:trace contextRef="#ctx0" brushRef="#br0" timeOffset="15618.2">7323 3312 224 0,'0'0'621'0,"0"0"-614"16,0 0 0-16,33 80-7 16,-16-36 2-16,-1-1-1 15,3-5 17-15,-2-7-8 16,-1-8-6-16,-1-9 24 15,-4-5-2-15,-2-8 3 0,-5-1-2 16,-2 0 2-16,1 0 9 16,0-19 25-16,1-9-10 15,-1-7-51-15,0-8-2 16,-3-8 0-16,3-5-6 16,-2-6-4-16,1-2 8 15,-2 0-5-15,0 4 3 16,0 1-3-16,0 6 14 15,-7 4-12-15,-2 8 16 16,3 6-12-16,0 9 11 16,1 5-4-16,1 5 7 15,4 5 5-15,0 3 4 16,0 2 0-16,0 1-16 16,0 4-4-16,0 0-1 15,0 1-1-15,0 0-6 0,0 0 0 16,15 0-1-16,8 0 6 15,9 0 1-15,10 0 1 16,5-2-1-16,7 0 1 16,6-5-1-16,10-3 3 15,3-1 0-15,6-2-2 16,5 0 0-16,2 3 0 16,2-2 2-16,-6 2-3 15,-6 0-5-15,-2 2 4 16,-2-2-2-16,3 1 3 15,4-1 1-15,-1 0-1 16,5 0 0-16,1 0 0 0,0 0 3 16,1 2-5-16,1 0 3 15,5-3-1-15,0 3 2 16,0-2 0-16,-2-1-4 16,-9 1 4-16,-3-1-4 15,-4 4 2-15,2 1-2 16,-2 5 2-16,0 1 0 15,-1 0-1-15,-8 0 1 16,-3 0 0-16,-6 0 3 16,-5 0-3-16,-7 0 1 15,-8 0 1-15,-11 0 0 16,-12 0 6-16,-6 0-7 16,-6 0 0-16,0 0 9 15,0 0 3-15,0 0-2 16,0 0-1-16,2 0-1 0,1 0-3 15,0 0-6-15,7 0 1 16,-4 0 2-16,0 0-3 16,-6 0-2-16,0 0 2 15,0 4-28-15,-13 6-91 16,-26-3-150-16</inkml:trace>
  <inkml:trace contextRef="#ctx0" brushRef="#br0" timeOffset="16644.45">7185 3826 831 0,'0'0'112'0,"0"0"-95"16,0 0-3-16,0 0-1 15,0 0-7-15,0 0-6 16,21 0 1-16,4 0 21 16,14 0 3-16,10 0-4 0,2-5-3 15,12 1-14 1,2 0 3-16,5-2-2 0,6-1 1 15,11-1 3 1,5 0-3-16,13-3 3 0,11 0 0 16,7-3 0-16,3 1-7 15,1-1-2-15,1 3 4 16,-4-1-2-16,-2 2 4 16,1-1-2-16,-5 0 5 15,-2-1-6-15,2 3 4 16,0 0 3-16,-2 2-8 15,-1-1-1-15,-3 2 0 0,-3 2 3 16,-2 2-5 0,-7-2 2-16,-4 0-2 0,-7-1 2 15,-7 1 3-15,-8-1-3 16,-9 0-1-16,-8-3 2 16,-10 2 2-16,-11 2 2 15,-15 2 3-15,-12 2-1 16,-4-2 11-16,-5 2 9 15,0-1 11-15,0 1-9 16,0 0-18-16,0 0-2 16,0 0-8-16,0 0 2 15,4-2-8-15,2 2 3 16,0-1-24-16,-3 1-23 16,-3 0-53-16,-12 12-128 15,-27 11-61-15</inkml:trace>
  <inkml:trace contextRef="#ctx0" brushRef="#br0" timeOffset="17281.75">8729 3921 458 0,'0'0'479'15,"0"0"-439"-15,0 0-23 16,0 0 60-16,0 0-5 16,0 0-25-16,-3-15-27 15,2 16-20-15,1 20-3 16,-2 16-19-16,-1 14 22 16,0 11 1-16,0-2 1 15,-2 1 0-15,1-7-1 0,-2-4-2 16,0-11 2-16,2-5 0 15,-1-12-1-15,2-9 0 16,2-5 0-16,1-6 0 16,0-2 1-16,0 0 4 15,0 0 5-15,10-12 13 16,17-18-2-16,10-7-11 16,8-6-10-16,-5 10 0 15,-5 9 1-15,-10 12-1 16,-4 6-7-16,-8 6 2 15,-2 0-6-15,-1 2 0 0,-2 14 8 16,-1 5-9 0,-1 2 12-16,-2 4 1 0,1-1 0 15,-2-5 2-15,-3-5 0 16,3-6-3-16,-3-4-6 16,0-4-40-16,0-1-46 15,0-1-80-15,-3-1-187 16</inkml:trace>
  <inkml:trace contextRef="#ctx0" brushRef="#br0" timeOffset="17591.91">8446 4063 846 0,'0'0'216'16,"0"0"-195"-16,0 0-8 15,0 0 25-15,0 0-10 16,0 0-5-16,56-8 8 16,-10-1 5-16,7-2-5 15,-1 0-15-15,-7 3-15 16,-7-1 1-16,-8 4-2 15,-4 1-9-15,-1 4-13 16,2 0-34-16,0 0-40 0,-2 0-120 16,-8 0-242-16</inkml:trace>
  <inkml:trace contextRef="#ctx0" brushRef="#br0" timeOffset="19158.41">11144 3264 723 0,'0'0'77'0,"0"0"-27"0,-7-72-10 16,7 51 28-16,0 8 20 15,0 6-14-15,0 4-13 16,0 3-36-16,0 0-25 16,0 18-25-16,-2 25 5 15,1 17 20-15,-3 15 1 16,-1-2 1-16,1-3-1 16,-1-11 0-16,5-11 1 15,-3-15 3-15,3-12-5 16,0-15-5-16,0-3 4 15,0-3 1-15,0 0 6 16,17 0 4-16,11-5 17 0,10-5 1 16,9 0-13-16,2-1-12 15,-3 6-3-15,-3 3-2 16,-4 2 1-16,-4 0-22 16,-7 0-30-16,-1 0-30 15,-6 0-94-15,-6-3-87 16</inkml:trace>
  <inkml:trace contextRef="#ctx0" brushRef="#br0" timeOffset="19507.24">11999 3239 864 0,'0'0'274'0,"0"0"-251"15,0 0-16-15,0 0 18 0,0 0 3 16,0 0-22-16,79 0 1 16,-28-2-2-16,9-3-5 15,-2 0-34-15,-12 2-68 16,-13 3-90-16,-24 0-94 16</inkml:trace>
  <inkml:trace contextRef="#ctx0" brushRef="#br0" timeOffset="19669.37">12044 3436 756 0,'0'0'91'15,"0"0"-72"-15,0 0-16 16,0 0 113-16,0 0-34 0,127-4-28 16,-72-8-32-1,3 1-22-15,2 0-56 0,-9-2-175 16,-7-3-393-16</inkml:trace>
  <inkml:trace contextRef="#ctx0" brushRef="#br0" timeOffset="20084.78">12985 2838 946 0,'0'0'67'0,"0"0"-49"16,0 0 48-16,0 0-32 15,0 0-34-15,0 0-1 16,3 97 1-16,0-36 25 16,0 2 1-16,-1-5-19 0,-2-6-3 15,0-7-3-15,0-7-1 16,0-6 1-16,0-10-1 15,0-7-1-15,0-4-17 16,0-9-92-16,0-2-184 16</inkml:trace>
  <inkml:trace contextRef="#ctx0" brushRef="#br0" timeOffset="20626.33">13572 3027 536 0,'0'0'383'15,"0"0"-380"-15,0 0 2 16,-60 110 4-16,44-72 1 15,4-1 4-15,4-5 3 16,1-5 8-16,4-6-11 16,0-9-6-16,1-4 1 15,2-6-4-15,0-2-2 16,0 0 8-16,0 0 10 16,0 0 21-16,0-5 8 15,0-18 9-15,0-11-52 0,15-11-7 16,3-9-6-1,6-3 3-15,-2 2 0 0,-2 9 1 16,-4 13 2-16,-7 12 3 16,-1 9-1-16,-7 8 0 15,1 4 10-15,-2 0-12 16,0 0-1-16,0 8-12 16,5 13 0-16,1 10 10 15,2 5 3-15,0 2 2 16,0 1 0-16,1 1 1 0,0-1-1 15,3-2 0 1,-1-5 1-16,-1-5-3 0,-1-4 1 16,-3-6 5-16,-3-7-6 15,-3-5-35-15,3-3-68 16,-3-2-84-16,0-10-85 16</inkml:trace>
  <inkml:trace contextRef="#ctx0" brushRef="#br0" timeOffset="20988.07">13394 2915 894 0,'0'0'201'0,"0"0"-191"15,0 0-3-15,0 0 47 16,0 0-13-16,0 0-28 16,28-24-11-16,8 15-2 15,15 1 2-15,9 1-1 16,4 2-1-16,-2 0 1 16,-5 4 0-16,-13 1 0 15,-15 0-1-15,-15 0 0 16,-8 0-3-16,-6 0-12 15,0 0 7-15,0 0 1 16,-6 0 0-16,-2 1 7 16,1 4 4-16,-1-1-4 0,1 1-57 15,4 0-106-15,0-5-180 16</inkml:trace>
  <inkml:trace contextRef="#ctx0" brushRef="#br0" timeOffset="22209.64">7698 5229 772 0,'0'0'100'16,"0"0"-83"-16,0 0 61 0,0 0 22 16,0 0-9-1,0 0-19-15,-5 0-24 0,5 0-25 16,0 0-5-16,0 0-15 15,2 0-3-15,4 0-8 16,5 0-5-16,8 3 6 16,8 4 5-16,1 5 2 15,0 4-4-15,-8 9-10 16,-13 6-17-16,-7 6 10 16,-7 5 7-16,-26 0 14 15,-13 0 2-15,-8-3-2 16,-1-4 6-16,10-10-6 15,9-8 0-15,14-8 6 16,11-6-2-16,11-3 4 0,0 0 4 16,0 0 5-1,17 0 8-15,17-1-24 0,21-6 4 16,19-1 4-16,3 2-1 16,1 2-6-16,-13 2 0 15,-11 2-2-15,-18 0 0 16,-6 0-5-16,-14 0-3 15,-4 0-9-15,-2 0-14 16,-1-4-38-16,2-5-45 16,-1-3-203-16</inkml:trace>
  <inkml:trace contextRef="#ctx0" brushRef="#br0" timeOffset="22899.37">8256 5389 864 0,'0'0'104'0,"0"0"-66"16,0 0 37 0,0 0-23-16,0 0-40 0,0 0-12 15,46-26-10-15,-23 39 6 16,-1 11-1-16,-1 7-6 16,-8 4 8-16,-5-3-9 15,-4 0-1-15,-4-5 10 16,0-9-1-16,0-5-1 15,0-6 4-15,0-5 1 16,0-2 0-16,0 0 9 16,0-5 6-16,0-17 17 15,0-13-32-15,20-11-15 16,8-2 14-16,9 4-27 16,2 10-6-16,-5 14 30 15,-4 13-7-15,-6 7-21 0,-6 2 21 16,-7 16-10-16,-4 5 16 15,-7 1-2-15,0 1 4 16,0-4 3-16,-4-3 2 16,-4-4 0-16,2-7 6 15,3-4 4-15,0-3-2 16,3 0 6-16,0 0 10 16,0-10 11-16,15-12-13 15,9-9-24-15,7-1-6 16,2 1 5-16,-2 7 1 15,-4 9-4-15,-5 9 4 16,-6 6 0-16,-2 0-1 0,-3 6-4 16,-2 13-2-16,-2 6 4 15,-2 7 2-15,-5-2 2 16,0 2 1-16,0-7 0 16,0-5-2-16,0-9-59 15,0-11-181-15</inkml:trace>
  <inkml:trace contextRef="#ctx0" brushRef="#br0" timeOffset="23239.46">9192 5198 424 0,'0'0'498'0,"0"0"-411"15,0 0-56-15,0 0 7 16,0 0-13-16,0 0-25 16,2 54 2-16,-2-12-2 15,0 3 26-15,0-2-17 16,3-5 4-16,-3-5-10 15,2-8-2-15,-2-5 4 16,0-4-5-16,0-6-1 16,0-4-4-16,0-5-60 0,-5-1-68 15,-5 0-58-15,1-15-191 16</inkml:trace>
  <inkml:trace contextRef="#ctx0" brushRef="#br0" timeOffset="23463.87">9183 5181 739 0,'0'0'220'0,"0"0"-199"16,0 0-16-16,0 0 68 16,0 0-16-16,0 0-5 15,17 0-30-15,3 0-19 0,14 0 9 16,9-5-9-16,-1-3-3 15,-4 4-49-15,-13 4-65 16,-10 0-47-16,-15 0-66 16,-3 14-355-16</inkml:trace>
  <inkml:trace contextRef="#ctx0" brushRef="#br0" timeOffset="23634.41">9202 5361 576 0,'0'0'184'0,"0"0"-180"15,0 0 25-15,0 0 75 16,0 0-10-16,0 0-35 0,58 0-20 16,-24 0-14-16,2 0-25 15,-11 0-12-15,-11 0-85 16,-14 6-130-16,0 12-56 16,-25 6-203-16</inkml:trace>
  <inkml:trace contextRef="#ctx0" brushRef="#br0" timeOffset="23779.02">9178 5586 454 0,'0'0'182'16,"0"0"-80"-16,0 0-37 16,0 0 21-16,0 0 17 15,0 0-21-15,37 21-41 16,11-21 12-16,12 0-22 16,2-8-31-16,-2 1-3 0,-9-1-99 15,-10-5-273 1</inkml:trace>
  <inkml:trace contextRef="#ctx0" brushRef="#br0" timeOffset="24143.52">9758 5475 978 0,'0'0'94'16,"0"0"-85"-16,0 0-9 0,0 0-2 15,0 0-5-15,0 0-5 16,5 16-7-16,-5 0 11 16,0 0 8-16,0-3-2 15,0-1-2-15,0-5 4 16,0-2 3-16,0-4-3 15,0 2 2-15,0-2 0 16,3-1 2-16,6 2-1 16,12 2 14-16,1-3 6 15,3-1-10-15,-2 0-6 0,-4 0-3 16,-1 0-4 0,-3-5-27-16,-3-7-98 15,-3 1-158-15</inkml:trace>
  <inkml:trace contextRef="#ctx0" brushRef="#br0" timeOffset="24572.38">9684 5542 788 0,'0'0'243'0,"0"0"-232"0,0 0 29 16,0 0 14-16,0 0-34 16,60-73-13-16,-35 70-7 15,-1 3-2-15,-2 6-7 16,-7 20-3-16,-7 11 1 15,-8 10 4-15,-3 1-1 16,-19-1 5-16,0-8 3 16,3-8 1-16,7-8-1 15,7-11 0-15,4-8 0 16,1-4 1-16,0 0 9 16,18 0 36-16,18-11 7 0,13-3-13 15,9-5-24-15,3 2-15 16,-7 2-2-16,-8 5-8 15,-10 5-33-15,-14 3-69 16,-16 0-196-16</inkml:trace>
  <inkml:trace contextRef="#ctx0" brushRef="#br0" timeOffset="25420.11">7225 6132 948 0,'0'0'125'0,"0"0"-123"0,0 0 2 15,0 0 5-15,0 0-6 16,0 0 3-16,98-4 15 16,-33-1 3-16,14 1-21 15,16-2 6-15,13-1-8 16,3-2 5-16,2 2-6 15,9 1 3-15,0-5-3 16,8 1 0-16,6-3 3 16,-2-1-4-16,0 3 2 15,-6-1-2-15,-8-1 1 16,-11 1 0-16,-9 0 0 16,0-1 0-16,-5 3 0 15,-2 0 7-15,-2 2-7 0,-9 0-2 16,1 1 1-16,-5-2 1 15,-8 7 0-15,-3-2 12 16,-12 3 4-16,-10 1-3 16,-9-1-4-16,-9-2 5 15,-6 1 5-15,-11-1-1 16,-4 0 1-16,-6 3 0 16,0-1 5-16,0 0-17 15,0-3-7-15,0-1-44 16,-19-2-130-16,-16 0-290 15</inkml:trace>
  <inkml:trace contextRef="#ctx0" brushRef="#br0" timeOffset="26206.01">8441 6484 69 0,'0'0'646'16,"0"0"-580"-16,0 0-14 15,0 0 62-15,0 0-24 16,0 0-23-16,0-36-44 15,0 55-23-15,5 15-13 16,-2 13 13-16,4 12 0 16,-3 0 4-16,-1-2 0 15,-1-2-3-15,-2-6-1 16,0-3 8-16,0-6 1 16,-5-6-4-16,-3-12-4 15,3-7 8-15,2-11-7 16,3-4-1-16,0 0 12 0,0-14 11 15,15-21 31-15,9-8-50 16,14-5-5-16,4 3-4 16,0 11 0-16,-2 12 2 15,-4 11 0-15,-8 9 1 16,-5 2-6-16,-8 0 2 16,-3 9 0-16,-2 5 1 15,-2 2 4-15,-2 1-6 16,-2-1 8-16,-2-3-2 15,-1-4 0-15,-1-3-13 0,0-4-65 16,0-2-86 0,0 0-218-16</inkml:trace>
  <inkml:trace contextRef="#ctx0" brushRef="#br0" timeOffset="26459.33">8151 6589 1029 0,'0'0'165'0,"0"0"-145"16,0 0-9-16,99-15 11 15,-36 4 9-15,5 1-6 0,0-1-18 16,0 7 0-16,-7 0-7 15,-8 1-2-15,-12 0-43 16,-8-3-82-16,-15-5-180 16</inkml:trace>
  <inkml:trace contextRef="#ctx0" brushRef="#br0" timeOffset="27871.77">6979 5603 826 0,'0'0'99'16,"0"0"-99"-16,0 0 0 15,0 0-8-15,21 83 8 16,-3-29 26-16,0 3 6 15,4-1-4-15,2-4-14 16,3-8-4-16,-2-9 14 16,-1-10-6-16,-2-11-2 15,-1-6-1-15,-6-5-9 16,-3-3 17-16,-6 0-8 16,-3 0-4-16,0 0 4 15,3-13 15-15,0-7 6 0,0-8-25 16,-2-10-7-1,-4-9-4-15,0-6-5 0,0-5 5 16,0 0 0-16,0 0-2 16,0 4-2-16,0 7 1 15,0 5 1-15,0 10-1 16,0 5 2-16,0-1 2 16,-4 4-1-16,-2 2 0 15,2 2 0-15,2 0 13 16,2 1-6-16,0-1 2 0,0 0-7 15,0 3-1 1,12-1-1-16,3 1 2 0,4 0-2 16,5 1 0-16,2 1 1 15,5 3-1-15,10-1-3 16,4 3 3-16,4-2 0 16,5 1 0-16,2-1 1 15,3 1-1-15,4 1 2 16,-2-1-1-16,3 1-1 15,-1 2 0-15,2-2 0 16,4 2 0-16,6-2 2 16,2 2-1-16,-2 0-1 15,-1 1-4-15,-2 1 2 16,4 0 1-16,3 0 0 16,-1-2 1-16,5 1 2 0,-1 2-2 15,-1-1 0-15,4 1 1 16,3-1 0-16,6-1 0 15,2-2 1-15,-1 1 0 16,-4 1-2-16,-9-2 0 16,-9 2 0-16,-3 0-3 15,-6 2 1-15,0 1 3 16,-1 0-1-16,0 3 1 16,1 1-1-16,-1-1 1 15,-4-1 2-15,-11 1-1 16,-6-2 2-16,-11 0-4 15,-10-1 0-15,-1 1 5 16,-7 1 0-16,-4 2 1 0,0-2 4 16,-3 1 1-16,3 1-9 15,-5 0 1-15,-1 0 3 16,0 0-5-16,-1 0 0 16,-2 0 2-16,0 0 1 15,0 0 2-15,0 0 0 16,0 0-3-16,0 0-1 15,0 0 0-15,0 0 3 16,0 0 3-16,0 0 4 16,0 0-2-16,0 0-10 15,0 0-1-15,0 0-33 16,-14 0-149-16,-13 0-480 16</inkml:trace>
  <inkml:trace contextRef="#ctx0" brushRef="#br0" timeOffset="28652.42">10719 5428 866 0,'0'0'107'15,"0"0"-76"-15,0 0 12 0,0 0-43 16,0 0-17 0,0 0 12-16,0 89 2 0,0-36 3 15,0-1 8-15,0-4-6 16,0-8 0-16,0-5-1 16,0-12 1-16,0-5 1 15,0-7-3-15,3-9 6 16,2 2 0-16,3-4-1 15,9 0 14-15,10 0 16 16,12 0 3-16,10 0-6 16,7-2-15-16,3-4-5 15,-4-1-12-15,-6 1 5 16,-13 1-5-16,-9 0 0 0,-9 0-12 16,-5-2-55-1,-4-3-112-15,-4-5-176 0</inkml:trace>
  <inkml:trace contextRef="#ctx0" brushRef="#br0" timeOffset="28991.59">11779 5436 784 0,'0'0'376'0,"0"0"-339"16,0 0-4-16,0 0 35 15,0 0-30-15,0 0-23 16,99-2-8-16,-51-3-7 16,-2 3-1-16,-7 0-54 15,-9 2-66-15,-16 0-99 16,-14 0-362-16</inkml:trace>
  <inkml:trace contextRef="#ctx0" brushRef="#br0" timeOffset="29163.13">11862 5634 646 0,'0'0'271'16,"0"0"-219"-16,0 0 30 15,0 0 23-15,0 0-37 16,118-4-13-16,-57-6-25 16,-1 0-30-16,-5 0-7 15,-9 1-62-15,-10-3-133 16,-14-6-511-16</inkml:trace>
  <inkml:trace contextRef="#ctx0" brushRef="#br0" timeOffset="29792.44">12539 5292 763 0,'0'0'333'0,"0"0"-315"0,0 0-17 16,0 0-2-16,0 0-2 15,0 0-5-15,88 25-11 16,-82 6 9-16,-6 6 0 16,-3 2-4-16,-17-2-24 15,-3-3 1-15,2-11 19 16,8-7 17-16,2-8-2 15,7-3 2-15,4-4 1 16,0-1 26-16,0 0 24 16,6 0 6-16,16 0-27 15,11 0-2-15,16 0 28 16,8 0-20-16,7 0-28 0,-1-1-3 16,-4-8-4-1,-2 1-37-15,-5-2-98 0,-6-4-89 16,-10-4-480-16</inkml:trace>
  <inkml:trace contextRef="#ctx0" brushRef="#br0" timeOffset="30226.02">13290 5279 851 0,'0'0'48'0,"0"0"-47"15,-56 91 59-15,36-54-16 0,-1-5-17 16,7 0-6 0,4-7 8-16,0-5-15 0,4-8-4 15,4-4 14-15,1-4-18 16,1-4 4-16,0 0-3 16,0 0 24-16,0 0 5 15,0-8 7-15,9-13 8 16,11-11-46-16,6-11-3 15,5-8-4-15,3-5-7 16,-2 6-21-16,-6 9 15 16,-7 13 15-16,-8 15 0 15,-6 8 3-15,-4 5-3 16,1 0-7-16,1 13-5 0,3 17-1 16,6 8 13-16,1 6 7 15,3-1 1-15,3-1 6 16,1-6 2-16,1-3-9 15,-3-8-4-15,-2-5-1 16,-5-8-4-16,-5-2-19 16,-4-6-68-16,-2-4-101 15,0 0-211-15</inkml:trace>
  <inkml:trace contextRef="#ctx0" brushRef="#br0" timeOffset="30425.78">13145 5234 1210 0,'0'0'111'0,"0"0"-99"16,0 0 9-16,81 2-11 16,-7-11-9-16,19-4 3 15,5 3-4-15,-4 3-8 16,-12 0-105-16,-22-2-185 15</inkml:trace>
  <inkml:trace contextRef="#ctx0" brushRef="#br0" timeOffset="31471.76">8105 8032 19 0,'0'0'136'0,"0"0"-136"0,0 0-30 15,0 0 30-15,0 0 13 16,0 0 33-16,-4 0 66 16,2 0-45-16,2 0-1 15,-1 0-4-15,1 0 27 16,0 0-11-16,0 0 22 15,0 0-4-15,0-1-18 16,0-4-18-16,0 1 9 16,-2-2 3-16,1 1-18 15,-1 1-12-15,2 2 9 16,0-2-9-16,0 4-1 0,3-4-41 16,18 2-3-1,12 2-13-15,4 0 12 0,2 18-3 16,-9 15-8-16,-12 6-34 15,-14 5 9-15,-4 1 3 16,-22-8 5-16,-12-5 25 16,-5-9 6-16,3-7 2 15,9-10 0-15,11-4 3 16,8-2 3-16,8 0 31 16,0 0 19-16,3 0-6 15,24-3-37-15,12-9-8 16,15 0-4-16,5 0 4 15,-1 4-3-15,-8 2-3 16,-4 1-2-16,-7 2-10 16,-6 2-72-16,-5-2-73 0,-7-4-189 15</inkml:trace>
  <inkml:trace contextRef="#ctx0" brushRef="#br0" timeOffset="32041.74">8620 7988 978 0,'0'0'123'0,"0"0"-111"16,0 0 18-16,0 0-30 16,0 0-7-16,0 0 1 0,61 41 3 15,-43-10 3-15,-3 0-13 16,-6-4-10-16,-4-4 8 15,-4-10 11-15,-1-4-7 16,0-6 8-16,0-3-3 16,0 0 6-16,0 0 3 15,0-8 43-15,0-12 4 16,6-14-39-16,10-6-9 16,10 1-3-16,5 5 1 15,6 15-1-15,1 8-7 16,-7 11 4-16,-4 2-3 0,-3 16-15 15,-8 7 0 1,-7 1 17-16,-6 3-6 0,-3-4 9 16,0-1-3-16,0-5 5 15,0-6-1-15,-6-4 0 16,0-3 0-16,-1-3 1 16,2-3 0-16,1 0 5 15,4-16 2-15,0-15 7 16,7-8-10-16,19-3-4 15,3 4 3-15,4 10 5 16,0 11 5-16,-5 10-9 16,-4 7 4-16,-5 0-8 15,-5 7-3-15,-3 13 2 16,-4 8 1-16,-4 3-2 0,-3 2 2 16,0 0 1-16,0-3-1 15,0-5-18-15,0-10-97 16,1-9-212-16</inkml:trace>
  <inkml:trace contextRef="#ctx0" brushRef="#br0" timeOffset="32297.02">9578 7866 943 0,'0'0'109'0,"0"0"-106"0,0 0-2 16,0 94 7-16,1-59 0 15,4 1 2-15,1-3-2 16,1-2 0-16,-2-5-6 16,-1-9-2-16,-4-8-1 15,0-3-39-15,0-6-79 16,0 0-133-16</inkml:trace>
  <inkml:trace contextRef="#ctx0" brushRef="#br0" timeOffset="32495.01">9556 7828 806 0,'0'0'270'0,"0"0"-256"15,0 0 21-15,0 0 6 16,0 0-29-16,97-21-6 16,-51 13-6-16,-4 2-1 15,-4 2-62-15,-15 4-110 16,-12 0-202-16</inkml:trace>
  <inkml:trace contextRef="#ctx0" brushRef="#br0" timeOffset="32654.58">9600 8013 732 0,'0'0'105'16,"0"0"-92"-1,0 0 85-15,0 0 13 0,0 0-37 16,99-10-43-16,-60 4-31 16,-7 3-4-16,-9 3-96 15,-19 1-171-15,-4 17-158 16</inkml:trace>
  <inkml:trace contextRef="#ctx0" brushRef="#br0" timeOffset="32800.19">9633 8229 726 0,'0'0'91'0,"0"0"-20"16,0 0 26-16,0 0-10 0,0 0-8 16,88 14-22-16,-34-14-24 15,14-12-33-15,-7-1-6 16,-8-1-139-16,-12-2-352 15</inkml:trace>
  <inkml:trace contextRef="#ctx0" brushRef="#br0" timeOffset="33332.29">10136 8088 742 0,'0'0'199'0,"0"0"-150"15,0 0 30-15,0 0 4 16,0 0-20-16,0 0-33 16,0 0-13-16,0 0-14 15,0 0-2-15,0 0 2 16,0 0 0-16,0 0-1 15,0 0 4-15,0 0 9 16,0 0 9-16,0 0-1 16,0 0-4-16,3 0-12 15,3 0-7-15,12 0-12 0,5 5 12 16,6 6 4 0,-1 4-4-16,-8 2-17 0,-9 3-38 15,-11 0 20-15,0 1 18 16,0-5 1-16,-7-4 11 15,6-8 5-15,1-2 0 16,0-2 0-16,7 0-23 16,16 0 14-16,5 0 9 15,3 6 0-15,-7 4-10 16,-10 9 0-16,-10 5 1 16,-4 5 0-16,-12 3 7 15,-18 2 2-15,-7-3 13 16,-4-3 24-16,0-5 2 15,5-7 0-15,8-7-21 16,1-9-18-16,7-4-42 0,1-25-193 16</inkml:trace>
  <inkml:trace contextRef="#ctx0" brushRef="#br0" timeOffset="34507.66">7541 8549 684 0,'0'0'137'0,"0"0"-104"16,0 0 45-16,0 0-19 15,0 0-54-15,0 0 2 16,45 111 47-16,-8-62-22 15,-1-1-16-15,-2-4-9 16,-4-7-4-16,-6-7-2 16,-6-10 0-16,-6-8 0 15,-6-8 1-15,-5-1-1 0,1-3 0 16,-2 0 14 0,0-13 18-16,0-15 9 0,0-13-41 15,0-12-1-15,0-10-2 16,0-9-16-16,0-4 7 15,0 2-3-15,0 5 11 16,0 8 0-16,0 7 1 16,0 7-6-16,0 4 7 15,0 4 1-15,0 1 0 16,-5 3 2-16,1 6 10 16,4-2-10-16,0 1 1 15,0 1-3-15,0 3 0 16,0 5-2-16,3 5 9 15,3 4-7-15,3 2 0 16,-1 2 1-16,-1 2 7 0,-1 1-4 16,1-1-4-16,1 1 2 15,8-2-2-15,2 0-2 16,6-2 1-16,7 1 1 16,8-2-1-16,7 0 6 15,5-2-1-15,1 1-3 16,2-3 8-16,6 0-9 15,1 0 21-15,0 1-14 16,11 0 0-16,5 1-1 16,1 2-5-16,7 0 3 15,-6 3-3-15,-6 2-2 16,-4 2 2-16,-2 0-1 0,0 0 0 16,-2 2 0-16,1-4 0 15,3 0 3-15,7-2-2 16,6 0 1-16,8-2-1 15,2 2-2-15,5-2 0 16,0 4-4-16,-6 2 5 16,-6 0 1-16,-11 3-1 15,-8 0-2-15,0 0 2 16,-2 0 0-16,6 0 5 16,-4 0-3-16,-2 0-4 15,-3-1 4-15,-3-1 1 16,-7 1-3-16,-11 1 12 15,-11-1 15-15,-16-1-1 0,-12 2-9 16,-1 0 13-16,0 0 7 16,0 0-14-16,-1 0-19 15,-5 0-4-15,-3 0 0 16,-3 0-57-16,-7 2-124 16,-2-1-246-16</inkml:trace>
  <inkml:trace contextRef="#ctx0" brushRef="#br0" timeOffset="35626.75">7419 9016 706 0,'0'0'229'0,"0"0"-218"15,0 0-11-15,0 0-1 16,0 0 1-16,0 0 0 16,-42 0-4-16,56 0-15 15,14 0 19-15,14 0 32 16,13 0 12-16,8 0-17 15,7-3-9-15,6-3-7 16,2-1 8-16,5-1-1 16,8-2 0-16,6 2 0 0,5-4-5 15,3 0-7-15,-2-1 5 16,0 0-3-16,-3-1-5 16,-1-1 2-16,-4 1-1 15,1 1 0-15,-1 2-3 16,1 1-1-16,0 1 0 15,1 3 1-15,2-1 3 16,4-1-8-16,-4 0 7 16,-1-2-3-16,-4 2 0 15,-5-2 1-15,-2 0 1 16,-2-1 1-16,-3 0-3 16,-1 0 1-16,-1-1 2 0,-2 1-3 15,-4 1 1-15,0 1 4 16,0 2-4-16,-2 1-1 15,-8 1-3-15,-9 1 3 16,-13-2 2-16,-9 1 8 16,-6 0 2-16,-4 0 8 15,0-2 16-15,-4 1 1 16,4-2 0-16,0 2-15 16,3-1-1-16,-3 1-5 15,-1 0 1-15,-2 0-7 16,-3 1-2-16,2 2-7 15,-4 1 0-15,-6-1 0 16,-6 3-1-16,-3-1 0 0,0 1-3 16,0 0-10-16,-3 0-23 15,-18 0-25-15,-18 0-31 16,-25 0-148-16,-21 0-455 16</inkml:trace>
  <inkml:trace contextRef="#ctx0" brushRef="#br0" timeOffset="36242.11">9050 9012 355 0,'0'0'561'15,"0"0"-491"-15,0 0-64 0,0 0 14 16,0 0-11 0,0 0-6-16,0 101 17 0,0-42 15 15,0 6-18-15,3 1-8 16,0-4 6-16,0-7-4 16,-2-8-3-16,-1-8 25 15,0-10-21-15,0-10-1 16,0-8 5-16,0-5-15 15,0-6 2-15,0 0 8 16,0 0 14-16,0-1 5 16,3-20-1-16,15-13-17 15,10-6-12-15,4 3 0 0,2 5-1 16,-1 13-1 0,0 7 2-16,-2 9 3 0,-3 3-2 15,-2 2 1-15,-4 13 0 16,-7 6-2-16,-3 4-1 15,-2-2 1-15,-4 1 3 16,-3-1-3-16,-1-6-6 16,-2-1 5-16,0-3-51 15,0-1-47-15,-3-7-81 16,-11-5-187-16</inkml:trace>
  <inkml:trace contextRef="#ctx0" brushRef="#br0" timeOffset="36528.33">8759 9285 1034 0,'0'0'119'16,"0"0"-101"-16,0 0 30 15,0 0 12-15,0 0-28 16,86-13-14-16,-24-2 0 16,9 2 0-16,2-5-9 15,-4 6-3-15,-6 1-5 16,-8 0-1-16,-6 4-1 0,-12 0-13 16,-6 0-64-1,-11-2-91-15,-10-4-175 0</inkml:trace>
  <inkml:trace contextRef="#ctx0" brushRef="#br0" timeOffset="37385.54">11440 8213 468 0,'0'0'317'0,"0"0"-267"15,0 0 27-15,0 0 33 16,0 0-64-16,0 0-46 16,0 0-2-16,0 0 2 15,0 105 13-15,0-54-4 16,0-4-2-16,0-6-6 16,0-10 3-16,0-6 2 15,4-10 7-15,-1-5-2 16,0-4 6-16,0-4-1 15,6-2 10-15,7 0 9 16,13 0-4-16,10 0-7 16,3 0-12-16,1 0-10 0,-8 0-2 15,-2-3-2-15,-3 1-33 16,0-2-84-16,-5-3-119 16,-7-5-329-16</inkml:trace>
  <inkml:trace contextRef="#ctx0" brushRef="#br0" timeOffset="37650.83">12193 8161 817 0,'0'0'343'16,"0"0"-319"-16,0 0-18 15,0 0 18-15,85-22 0 16,-32 9-15-16,5 4-9 16,-5 2-7-16,-11 4-114 15,-18 3-171-15</inkml:trace>
  <inkml:trace contextRef="#ctx0" brushRef="#br0" timeOffset="37815.39">12311 8441 772 0,'0'0'250'0,"0"0"-222"16,0 0 50-16,0 0 24 15,0 0-31-15,106-15-30 16,-32-8-40-16,6-5-1 15,-6-4-136-15,-17-3-217 16</inkml:trace>
  <inkml:trace contextRef="#ctx0" brushRef="#br0" timeOffset="38397.93">13203 7846 775 0,'0'0'134'16,"0"0"-113"-16,0 0 78 0,0 0 20 15,0 0-50-15,0 0-23 16,-25-17-9-16,25 17 0 16,0 0-15-16,0 0-13 15,3 0-7-15,16 0-2 16,12 0-13-16,10 11 13 15,1 6 0-15,-8 3-2 16,-12 3-3-16,-14 2-19 16,-8 2-4-16,-3-4 19 15,-15-1 1-15,0-8 2 16,7-3 6-16,10-5-1 16,1-2-13-16,1 2-50 15,19 2 12-15,5 2 30 0,5 4 19 16,-4 4-13-1,-10 5 16-15,-12 1-9 0,-4 2 5 16,-16 1 4-16,-20 1 16 16,-11-5 48-16,-10-2 2 15,-2-5 2-15,6-5-9 16,17-6-41-16,17-5-17 16,19-7-1-16,27-25-121 15,26-14-659-15</inkml:trace>
  <inkml:trace contextRef="#ctx0" brushRef="#br0" timeOffset="38839.75">13885 7895 615 0,'0'0'504'15,"0"0"-494"-15,0 0-10 16,0 0 0-16,-69 83 9 15,56-45 5-15,4 3 5 16,1-1-12-16,-2-8-4 16,3-7 1-16,1-5 0 15,0-12-4-15,3-2 4 16,-1-3-3-16,4-3 0 16,0 0 4-16,0 0 6 0,0-15 13 15,0-14 8 1,16-18-32-16,9-12-19 0,9-7 13 15,4 4 0-15,-2 9 0 16,-7 17 6-16,-8 16 0 16,-9 16 1-16,-5 4 1 15,-1 10-2-15,2 20-2 16,0 5 2-16,2 9 22 16,-4 1-11-16,0-3 9 15,1 1-5-15,1-4-5 16,2-6-4-16,-2-10-6 15,1-7 1-15,-2-8-1 16,2-4-35-16,0-4-62 16,0 0-165-16,-2-19-493 0</inkml:trace>
  <inkml:trace contextRef="#ctx0" brushRef="#br0" timeOffset="39029.24">14019 7831 888 0,'0'0'359'0,"0"0"-334"15,0 0-2-15,0 0 41 16,0 0-48-16,94 0-4 16,-28-9-12-16,8-3-8 15,-9-1-127-15,-17-2-184 16</inkml:trace>
  <inkml:trace contextRef="#ctx0" brushRef="#br0" timeOffset="39577.21">10060 9471 413 0,'0'0'559'16,"0"0"-542"-16,0 0-17 15,0 0-4-15,15 75 1 16,-12-41 3-16,3-2 5 15,2 0-5-15,6-2-69 16,-1-4-89-16,-1-5-303 16</inkml:trace>
  <inkml:trace contextRef="#ctx0" brushRef="#br0" timeOffset="39853.1">10163 9935 526 0,'0'0'13'0,"0"0"7"15,0 0-5-15,0 0-10 16,0 0 20-16,17 86-23 16,-17-64-2-16,0 2-29 15,0 2-107-15,0 0-74 16,0-1 157-16,0 0 53 16,0 1 108-16,0-3 13 15,0-1-25-15,-2 0-6 0,-1-4-26 16,0 1 3-1,1-1-27-15,2-1-21 0,0 2-9 16,0 2-9-16,0-1-1 16,10-1-15-16,9-4-90 15,12-14-389-15</inkml:trace>
  <inkml:trace contextRef="#ctx0" brushRef="#br0" timeOffset="40170.26">12496 9463 924 0,'0'0'130'0,"0"0"-129"16,0 0-1-16,0 0 0 16,0 0 2-16,0 0-1 15,70 49-2-15,-52-26-1 16,-6 4-162-16,-7 1-229 0</inkml:trace>
  <inkml:trace contextRef="#ctx0" brushRef="#br0" timeOffset="40334.81">12627 9987 838 0,'0'0'33'0,"0"0"-30"15,0 0 52-15,0 0 0 16,0 0-19-16,0 0-10 15,5 31-25-15,-4-20-1 16,2 7 0-16,-1 7-136 16,4 3-183-16</inkml:trace>
  <inkml:trace contextRef="#ctx0" brushRef="#br0" timeOffset="40451.5">12653 10374 580 0,'0'0'160'0,"0"0"-57"16,0 0-25-16,0 0-28 15,0 0-29-15,0 0-21 16,1 51-1-16,-1-52-222 16</inkml:trace>
  <inkml:trace contextRef="#ctx0" brushRef="#br0" timeOffset="43257.93">7901 11636 922 0,'0'0'107'15,"0"0"-90"-15,0 0-3 16,0 0 1-16,0 0-15 15,0 0 1-15,104 4-5 16,-83 20-4-16,-7 7-5 16,-11 7 1-16,-3 4 5 15,-17 1 5-15,-13-2-1 16,-7-6 3-16,3-7-3 16,7-10 9-16,9-5-6 15,9-7 15-15,5-1 30 16,4-3 12-16,0 1-10 0,0-2-7 15,7-1-4-15,17 0-27 16,18 0 6-16,14 0-5 16,10 0 2-16,0-5-5 15,-7-2-7-15,-11 0-5 16,-5-1-80-16,-10-2-76 16,-6-4-103-16</inkml:trace>
  <inkml:trace contextRef="#ctx0" brushRef="#br0" timeOffset="44195.43">8541 11711 737 0,'0'0'145'0,"0"0"-115"16,0 0 64-16,0 0-40 15,0 0 23-15,0 0-32 16,-9-24-11-16,9 22-13 0,3 2-21 16,12 0-7-1,4 0 4-15,5 6 2 0,3 14-3 16,-5 6-2-16,-5 5 4 16,-8 2-2-16,-2-2-7 15,-7-4 0-15,0-6 6 16,0-7-4-16,0-5 2 15,-7-6 5-15,4-2 2 16,3-1 2-16,-3 0 3 16,3-6 6-16,0-15-5 15,0-12-6-15,3-6-4 16,21-5 1-16,1 2-7 16,5 11 10-16,-2 12-15 15,-1 14 12-15,-4 5-7 16,-3 5 1-16,-5 18 3 0,-4 3-1 15,-8 1 3-15,-3 1 1 16,0-3 1-16,0-5-4 16,-2-4 5-16,-5-3 1 15,-5-1-3-15,3-4 3 16,0-6 0-16,1-2 1 16,4 0 10-16,1-1 2 15,3-14 6-15,0-9 5 16,0-7-14-16,15-3 2 15,10-5-7-15,9 5-5 16,7 4-2-16,6 9 2 16,-3 8-2-16,-8 13-7 0,-8 0 7 15,-10 13 2-15,-8 12-18 16,-7 3 18-16,-3 4-1 16,0-2 0-16,-6 1 2 15,-3-5 8-15,-1-2-9 16,4-5 1-16,0-5-2 15,4 0-20-15,1-10-134 16,1-4-143-16</inkml:trace>
  <inkml:trace contextRef="#ctx0" brushRef="#br0" timeOffset="44490.64">9520 11496 987 0,'0'0'125'16,"0"0"-125"-16,0 0-8 15,0 0 8-15,4 99 23 16,-4-52 3-16,3-2-8 15,3-4-11-15,-3-4-7 16,1-5 3-16,-2-8-2 0,-2-8-1 16,0-9-9-1,0-2-61-15,0-5-100 0,0 0-146 16</inkml:trace>
  <inkml:trace contextRef="#ctx0" brushRef="#br0" timeOffset="44715.55">9548 11422 1027 0,'0'0'92'16,"0"0"-63"-16,0 0 35 15,0 0-14-15,0 0-23 0,85-16-26 16,-43 11 3-16,1 2-4 15,-6 2-3-15,-8 0-62 16,-13 1-67-16,-11 0-55 16,-5 12-130-16</inkml:trace>
  <inkml:trace contextRef="#ctx0" brushRef="#br0" timeOffset="44900.05">9623 11657 460 0,'0'0'141'15,"0"0"-33"-15,0 0 9 16,0 0 13-16,0 0-16 16,0 0-49-16,28 10-32 0,0-10-6 15,5-8-24 1,0 2-3-16,-8 4-67 0,-8 2-49 16,-13 0-93-16,-4 16 4 15,-9 6-108-15</inkml:trace>
  <inkml:trace contextRef="#ctx0" brushRef="#br0" timeOffset="45066.61">9587 11903 428 0,'0'0'180'0,"0"0"-51"15,0 0-14-15,0 0 1 16,0 0-5-16,0 0-18 16,7 47-35-16,24-47 5 15,11 0-20-15,13-13-29 0,2 1-14 16,3-2 0-16,-5 0-100 15,-10-2-154-15,-12 1-374 16</inkml:trace>
  <inkml:trace contextRef="#ctx0" brushRef="#br0" timeOffset="45507.43">10114 11791 897 0,'0'0'100'0,"0"0"-47"16,0 0 10-16,0 0-45 16,0 0-18-16,0 0-4 15,72 58-4-15,-55-27 3 16,-4-2 2-16,-4-1-2 15,-4-6 4-15,-2-5 1 16,-3-7-2-16,0-6 3 16,0-3-2-16,0-1 0 15,0 0 1-15,0 0 13 16,3-7 25-16,7-13 3 16,2-11-40-16,10-4 6 15,4 3-7-15,-5 6 7 16,3 11 4-16,-7 8-5 0,-1 7 2 15,0 0-5-15,-4 5-5 16,0 13 7-16,0 5-10 16,-6 2 8-16,-5 0-6 15,-1-2 6-15,0 2-6 16,0-4-13-16,-10-6-101 16,-7-5-243-16</inkml:trace>
  <inkml:trace contextRef="#ctx0" brushRef="#br0" timeOffset="47194.55">7471 12171 878 0,'0'0'139'0,"0"0"-139"16,0 0-26-16,0 0 26 15,36 91 5-15,-21-51 8 16,0-3 5-16,-2-7-14 16,-1-6 6-16,-4-9-6 15,-2-7-1-15,-3-5 0 16,0-3 1-16,-2 0 9 0,2 0 10 15,4-5 23-15,1-18 13 16,1-6-45-16,0-14-10 16,-2-10-4-16,-5-5-3 15,-1-6-5-15,-1-2-13 16,0 4 13-16,0 6-4 16,0 4 10-16,0 8 4 15,0 3-1-15,-1 3 0 16,-1 4 2-16,1 4-1 15,1 0 2-15,0 4-3 16,0 3 7-16,0 1 0 16,4 2-4-16,5 3 6 15,-1 3-2-15,2 2 4 0,1-1-7 16,1 2-5-16,4-1 0 16,8 3 0-16,4-3 0 15,11 1 0-15,9 0 1 16,7 1 3-16,5 0-7 15,7-1 6-15,9 5-3 16,3-2 0-16,0 0 0 16,0 1 2-16,0-1-4 15,3-2-1-15,2-1 3 16,7 0 1-16,3 1 0 0,4-3-1 16,4 2 2-1,-1-2-3-15,3 0 3 16,1 2-3-16,1 1 3 0,1 0-4 15,-5 1 4-15,-7 3-2 16,-4 0 0-16,-7 2-2 16,-8 1 2-16,-6 0 0 15,-6 0 0-15,-6 3 0 16,-4-2 3-16,-2 2-3 16,-4 0-1-16,-6-1 1 15,-6 1 0-15,-6 0 8 16,-8-1-2-16,-7 1-1 15,-3 0 5-15,-5 0-2 16,-4 0 0-16,0 0-6 16,-3 0-2-16,0 0 0 0,3 0 0 15,2 0-2-15,3 0 2 16,3 0 0-16,4 1 0 16,-3 2 1-16,0 0 3 15,-3-2-2-15,-5 1 3 16,-4-2-5-16,0 3-10 15,-4 3-7-15,-28 2-100 16,-18-2-141-16</inkml:trace>
  <inkml:trace contextRef="#ctx0" brushRef="#br0" timeOffset="48319.57">7040 12716 473 0,'0'0'447'16,"0"0"-386"-16,0 0-56 15,0 0 15-15,0 0 12 16,0 0-1-16,37-13-16 15,-1 6 0-15,8-3-2 16,2 1-12-16,3-2 4 16,3 1 0-16,6 0-5 0,5 0 4 15,7 1-2-15,5-2 1 16,1 3-3-16,3-3 3 16,0 4 1-16,0-5 4 15,4 2-3-15,0 0-2 16,6-2 7-16,4 2-8 15,1-1 11-15,0 1-9 16,1 3 0-16,3-1 4 16,1-1-2-16,3 3-3 15,-5 1 0-15,-3-1 3 16,-3 2-5-16,-2-1 6 16,-1 2-5-16,3 1-2 0,-3 0 1 15,0-2 2 1,-4-2-6-16,1 2 3 0,1-1 0 15,2-2 0-15,-1 0 0 16,-5 1 0-16,-3-1 0 16,-3 0 0-16,0 1 7 15,-4 0-7-15,-8 2 3 16,-3 0 3-16,-7 2-2 16,-4 0 5-16,-3 0-9 15,-8 1 1-15,-8-2 1 16,-4 1-1-16,-8 2 0 15,-5-2 8-15,0 0 2 16,0 1-3-16,2-2 11 16,4 2 0-16,5-1-4 15,5 2 1-15,3-3-3 0,4 3 0 16,0-1-6-16,-1 0 1 16,0 0 1-16,-9-1 1 15,-12 0-1-15,-8 2-9 16,-7 0-1-16,0-4-23 15,-25 3-83-15,-26-2-85 16,-24-1-316-16</inkml:trace>
  <inkml:trace contextRef="#ctx0" brushRef="#br0" timeOffset="49023.38">8887 12678 570 0,'0'0'101'16,"0"0"-49"-16,0 0 42 15,0 0 40-15,0 0-48 16,0 0-34-16,0-9-39 16,0 34-13-16,0 14 0 15,0 15 17-15,0 11 7 16,0 4-1-16,1 3-9 16,1-4 2-16,-2-7-15 0,0-9 4 15,0-12-1 1,0-11-4-16,0-12 2 0,0-11-2 15,0-2 2-15,0-4 0 16,0 0 8-16,0 0 6 16,0-2 10-16,1-19 13 15,7-12-39-15,6-13-8 16,5 0 0-16,2 7-11 16,-2 11 11-16,2 12 7 15,3 5-4-15,-3 10 4 16,0 1-1-16,-1 0-1 15,-1 16 0-15,-2 6-5 16,-3 6 8-16,-1 4 4 16,-4-2-4-16,-3-1 3 15,0-8 0-15,-3-3-3 0,-2-7-1 16,-1-2-9-16,2-5-68 16,-2-4-74-16,0 0-117 15,0-1-448-15</inkml:trace>
  <inkml:trace contextRef="#ctx0" brushRef="#br0" timeOffset="49440.83">8736 12861 811 0,'0'0'248'16,"0"0"-224"-16,0 0 2 16,0 0 29-16,0 0-7 15,0 0-16-15,54-14-18 16,-8 0-9-16,11-3-2 15,1 1-1-15,0 2 0 16,-8 0 2-16,-10 8-4 16,-13 2 6-16,-11 3 1 0,-10 1-7 15,-4 0 0-15,-2 0-2 16,0 0 2-16,0 0 1 16,0 0 0-16,0 0-1 15,0 0-2-15,0 0 2 16,0 0-28-16,0 0-40 15,6 0-113-15,2 0-33 16</inkml:trace>
  <inkml:trace contextRef="#ctx0" brushRef="#br0" timeOffset="51059.75">11429 11881 830 0,'0'0'121'0,"0"0"-103"0,0 0 3 15,0 0 7-15,0 0-28 16,0 0 1-16,3 91 8 16,2-42 10-16,-2-2-2 15,4-3-5-15,-2-5 1 16,-4-7 1-16,-1-5-6 15,0-7-3-15,0-9 2 16,0-5-4-16,0-2 1 16,5-4 2-16,1 0 8 15,10 0 23-15,11 0-17 16,9 0 5-16,7-4-5 16,3-3-10-16,-7 1-10 0,-6 2 2 15,-5 1-2-15,-7 0-19 16,-6-3-94-16,-4-3-114 15,-6-7-187-15</inkml:trace>
  <inkml:trace contextRef="#ctx0" brushRef="#br0" timeOffset="54513.7">12544 11843 700 0,'0'0'113'0,"0"0"-56"0,0 0 51 16,0 0-6-1,0 0-20-15,0 0-24 0,0 0-27 16,-5 0-5-16,10 0 7 15,10 0-18-15,8 0-7 16,15 0 11-16,10 0-2 16,2-2-13-16,-1 0-4 15,-10 0-8-15,-12-1-48 16,-10 3-64-16,-14 0-73 16,-3 0-118-16,-21 12-182 15</inkml:trace>
  <inkml:trace contextRef="#ctx0" brushRef="#br0" timeOffset="54674.79">12618 11960 262 0,'0'0'498'16,"0"0"-419"-16,0 0-53 0,0 0 42 15,0 0 49-15,0 0-22 16,72 10-19-16,-15-10-13 16,7-1-36-16,0-6-27 15,-6 0-1-15,-7 1-53 16,-8-3-138-16,-10 0-402 15</inkml:trace>
  <inkml:trace contextRef="#ctx0" brushRef="#br0" timeOffset="55369.94">13293 11725 906 0,'0'0'88'0,"0"0"-43"16,0 0 33-16,0 0-12 15,0 0-23-15,0 0-37 16,54-61-6-16,-28 66-12 16,1 21 6-16,-3 7 5 15,-7 4-3-15,-7 5-2 16,-6-5 6-16,-4-3 0 0,0-5-3 16,0-11 1-1,0-6 2-15,0-6 0 0,-3-4-1 16,3-2 2-16,0 0 4 15,0 0 5-15,0-10 15 16,0-16 16-16,11-13-38 16,14-9-1-16,8-2 1 15,6 6 7-15,7 11-20 16,-3 12 14-16,-4 9-9 16,-3 9 4-16,-6 3-3 15,-11 8 0-15,-6 14-3 16,-7 7 1-16,-6 0 4 15,0 0 2-15,0 0 2 16,-6-3-2-16,-4-4 0 16,3-3 0-16,1-5-2 0,4-6-30 15,2-5-99-15,0-3-123 16,17 0-204-16</inkml:trace>
  <inkml:trace contextRef="#ctx0" brushRef="#br0" timeOffset="55833.35">14194 11521 692 0,'0'0'151'16,"0"0"-125"-16,-38 78 29 16,21-41 31-16,2 2-30 0,3 2-18 15,1 1-17 1,4-6 5-16,1-4-12 0,2-8-12 15,1-8 2-15,1-6-1 16,1-8-3-16,1-2 0 16,0 0 2-16,0 0 7 15,0 0 1-15,0-9 31 16,0-16 21-16,4-12-57 16,15-14 7-16,7-9-12 15,3-4-13-15,1-1 4 16,0 10 5-16,-7 15-5 15,-7 19 9-15,-5 14 1 16,-10 7 7-16,1 0-8 16,1 9-1-16,1 21-10 15,2 8 11-15,1 10 13 0,1 3 1 16,2-4-7-16,1-3 12 16,1-7-12-16,-1-4-2 15,-1-6-3-15,-4-7 2 16,-3-5-4-16,0-5-5 15,-3-4-26-15,0-1-31 16,0-5-38-16,0 0-73 16,0-6-83-16</inkml:trace>
  <inkml:trace contextRef="#ctx0" brushRef="#br0" timeOffset="56175.11">14031 11396 985 0,'0'0'112'0,"0"0"-78"16,0 0 40-16,0 0 19 15,0 0-19-15,0 0-32 16,8-30-21-16,23 25-21 15,14-3 0-15,19 2 1 16,10 3 1-16,1 0 2 16,0 1 1-16,-14 2-5 0,-16 0-2 15,-23 0-2-15,-11 0 2 16,-11 0-5-16,0 0-7 16,0 0 2-16,0 0-27 15,0 0-25-15,-6 4-34 16,-8 2-97-16,-1-2-268 15</inkml:trace>
  <inkml:trace contextRef="#ctx0" brushRef="#br0" timeOffset="59315.77">7907 14558 556 0,'0'0'72'0,"0"0"-5"16,0 0 22-16,0 0-14 15,0 0 5-15,0 0-21 16,0 0 4-16,0 0-28 15,-9-53 15-15,9 48-3 16,0 1-9-16,0-2-17 16,10 1-20-16,10 0-1 15,14 5-8-15,3 0 7 16,1 10 1-16,-10 20-1 16,-10 11-12-16,-14 9 9 0,-4 4-3 15,-25 2-6-15,-15-6 7 16,3-2 4-16,1-9-3 15,7-9 5-15,11-9 2 16,8-7-2-16,7-6 5 16,3-4-1-16,0 0-3 15,0-4 9-15,12 0-3 16,15 0-4-16,16-1 0 16,12-8 9-16,8-1 0 15,-5 2-10-15,-7 1 0 16,-8 1-2-16,-10 1-3 15,-12-1-61-15,-3-5-152 16,-12-3-147-16</inkml:trace>
  <inkml:trace contextRef="#ctx0" brushRef="#br0" timeOffset="60148.54">8429 14609 681 0,'0'0'116'0,"0"0"-95"16,0 0 47-16,0 0 24 15,0 0-30-15,0 0-32 0,20-32-27 16,-3 32-3-16,4 6 0 16,-6 15-9-16,0 5-5 15,-6 6 14-15,-6 3 1 16,0-2 2-16,-3-3 3 16,0-4-4-16,0-8 1 15,0-7 0-15,0-4 1 16,0-4 3-16,0-1 4 15,0-2 20-15,0 0 13 16,0-5 12-16,8-18 7 16,6-10-63-16,6-6-1 15,2 1 1-15,5 3-2 0,0 11-8 16,0 12-2 0,-2 9-1-16,-4 3 12 0,-3 3-7 15,-8 16-3-15,-2 4 2 16,-4 1 7-16,-4-1-2 15,0-6 2-15,0-1-1 16,0-6 3-16,0-2-2 16,0-6 2-16,0-2 0 15,0 0 7-15,0 0 4 16,3-17 10-16,9-14-18 16,9-10 2-16,9-6 2 15,4 2-7-15,2 3-4 16,4 13 2-16,-4 8 2 15,-4 11-1-15,-4 10 2 16,-1 0-2-16,-8 13-7 0,-5 13 2 16,-7 5 3-16,-7 1 3 15,0-2 0-15,0 0 1 16,-7-5-1-16,-7 0-7 16,-1-7-41-16,2-7-80 15,7-6-153-15</inkml:trace>
  <inkml:trace contextRef="#ctx0" brushRef="#br0" timeOffset="60428.39">9329 14347 859 0,'0'0'122'15,"0"0"-122"-15,0 0 0 16,0 0 10-16,10 96 33 16,-4-56-8-16,1-1-16 15,-2-2-12-15,1-3-3 16,-3-5 0-16,-1-8-3 16,-2-6-1-16,0-8-1 15,0-4 0-15,0-3-17 16,-5 0-54-16,-1 0-79 15,0-16-86-15</inkml:trace>
  <inkml:trace contextRef="#ctx0" brushRef="#br0" timeOffset="60659.77">9345 14252 819 0,'0'0'111'0,"0"0"-94"16,0 0 41-16,0 0 6 16,0 0-1-16,0 0-38 15,42 0-19-15,-8 0 4 0,4 0 1 16,-3 0-11 0,-5 0-20-16,-6 0-59 0,-10 0-91 15,-9 3-68-15,-5 6-382 16</inkml:trace>
  <inkml:trace contextRef="#ctx0" brushRef="#br0" timeOffset="60853.65">9344 14510 630 0,'0'0'165'15,"0"0"-101"-15,0 0 17 16,0 0 31-16,0 0-45 15,92-8-23-15,-49 1-40 16,-2-2 0-16,-7 6-4 0,-6-1-36 16,-8 4-86-16,-14 0-180 15,-6 4-168-15</inkml:trace>
  <inkml:trace contextRef="#ctx0" brushRef="#br0" timeOffset="61028.74">9360 14777 5 0,'0'0'596'16,"0"0"-466"-16,0 0-37 16,0 0 25-16,0 0 2 15,0 0-18-15,45 16-53 16,-2-22-25-16,8-7-24 0,6 0-3 16,-7 4-44-16,-9-4-153 15,-13 4-404-15</inkml:trace>
  <inkml:trace contextRef="#ctx0" brushRef="#br0" timeOffset="61514.44">9827 14672 854 0,'0'0'77'0,"0"0"-45"16,0 0 57-16,0 0-19 16,0 0-31-16,0 0-36 15,63-32-3-15,-43 46-9 16,-3 9 3-16,-1 2-3 15,-7 0 7-15,-4 2 2 16,-2-5 0-16,-3-5-3 16,0-6 3-16,0-4-1 15,0-4 1-15,0-3 1 0,0 0 6 16,0 0 5 0,7-12 10-16,11-14-6 0,9-9-16 15,7 1 0-15,2 4 1 16,-4 7-1-16,-7 12 3 15,-6 7 8-15,-5 4-11 16,-1 0 1-16,-4 8-1 16,-1 10 0-16,-4 6 5 15,-2 2 2-15,-2 0-3 16,0 1-4-16,-6-2-11 16,-16-4-95-16,-6-8-217 15</inkml:trace>
  <inkml:trace contextRef="#ctx0" brushRef="#br0" timeOffset="62509.32">7577 15352 795 0,'0'0'220'0,"0"0"-191"16,0 0-3-16,0 0 17 16,0 0-3-16,0 0-9 15,-4 0-12-15,8 0-15 0,8 0 0 16,12 0-3 0,9-4 18-16,16-4-14 0,8 1 0 15,4-2-5-15,6 0 6 16,6-2-1-16,14-4-4 15,11 1 0-15,11-2 5 16,10 0-10-16,2 0 4 16,3 1 0-16,-3 3 0 15,-8-1 3-15,-2 3-2 16,-8-1-1-16,-6-1 2 16,-3 1 0-16,0-2-2 15,2 1 2-15,0 0-2 16,1 0 0-16,0 1 2 15,0 0-2-15,-3 0-5 16,-6-1 5-16,-8 0 3 0,-8 4-2 16,-6-3-1-16,-5 4 1 15,-3 0 8-15,-4 2-1 16,-6 2-1-16,-5-2 4 16,-12 4-3-16,-8-2-4 15,-10 3 7-15,-7-1 1 16,-4 1 7-16,-1-2 5 15,-1 2-3-15,2 0-7 16,-1-1-5-16,5 1-9 16,6-1 0-16,0-1 0 15,-3 1-1-15,1 1 0 16,-8 0-42-16,-2-2-45 0,-21 2-149 16,-30-1-501-16</inkml:trace>
  <inkml:trace contextRef="#ctx0" brushRef="#br0" timeOffset="63335.65">8800 15454 637 0,'0'0'105'0,"0"0"-53"16,0 0 34-16,0 0 28 15,0 0-43-15,0 0-25 16,0 6-46-16,5 19 0 16,4 13 0-16,3 15 19 15,-2 4 4-15,1 6-3 0,-1-4 3 16,-2 0-4-16,-4-2 4 15,1 1-14 1,-4-4-2-16,1-7 9 0,-2-12-8 16,0-14-4-16,0-9-2 15,0-9 0-15,0-3 0 16,0 0 5-16,1 0 8 16,2-9 4-16,4-18 18 15,4-15-37-15,8-8-3 16,4-2 3-16,2 10-33 15,-1 10 31-15,3 8-15 16,0 6 13-16,-5 7 0 16,-1 4 4-16,-6 7 1 15,-3 0-1-15,0 6-12 16,1 13 2-16,1 9 6 0,2 4 4 16,-1 2 2-16,-2 1 4 15,-2-3-4-15,-4-6 1 16,-2-8-1-16,-2-8-2 15,-3-4-1-15,0-3-23 16,0-3-93-16,0 0-116 16,-8-16-211-16</inkml:trace>
  <inkml:trace contextRef="#ctx0" brushRef="#br0" timeOffset="63837.81">8631 15665 632 0,'0'0'63'15,"0"0"-43"-15,0 0 79 0,0 0 51 16,0 0-53 0,0 0-33-16,-17-11-25 0,17 11 0 15,0-2-8-15,6 2-14 16,9-2-8-16,7 0 8 15,8-1-4-15,6-2 3 16,4 0-4-16,2-1-9 16,6 0 2-16,4-5 0 15,2 1-4-15,-4 1 6 16,-8 3-2-16,-12 2 1 16,-9 1 6-16,-12 2-9 15,-6 1-1-15,-3 0 4 16,0 0-2-16,0 0-3 15,0 0-1-15,0 0-4 16,0 0-17-16,0 0-62 16,0 0-121-16,0-3-224 0</inkml:trace>
  <inkml:trace contextRef="#ctx0" brushRef="#br0" timeOffset="64483.6">9352 15348 423 0,'0'0'385'0,"0"0"-334"15,0 0-10-15,0 0 76 16,0 0-45-16,0 0-26 15,-3-18-10-15,3 17-22 16,0 1 6-16,0 0-4 0,0-2 4 16,0 2-15-16,0 0 11 15,6 0-16-15,7 0-5 16,4 0 4-16,0 7-3 16,4 13-5-16,-8 7 6 15,-4 7-6-15,-8-1 3 16,-1-1 1-16,-1-5 1 15,-11-7 4-15,5-8 3 16,2-5 4-16,5-5-7 16,0-2 0-16,0 0 13 15,9 0 9-15,15-5 1 0,13-8-7 16,6 1-9 0,2-1-2-16,-3 1-5 0,-3 3 0 15,-8 4 2-15,-11 1-3 16,-7 3 2-16,-12 1-2 15,-1 0-1-15,0 0-8 16,0 0 7-16,0 0-7 16,0 0-13-16,-3 0-55 15,-4 0-87-15,0 0-302 16</inkml:trace>
  <inkml:trace contextRef="#ctx0" brushRef="#br0" timeOffset="65495.89">11061 14537 677 0,'0'0'71'16,"0"0"-34"-16,0 0 40 15,0 0 6-15,0 0-43 16,0 0-40-16,1 18-23 0,-1 29 23 15,0 9 30-15,0 4-3 16,0-1-17-16,0-6-4 16,0-6-3-16,0-15 1 15,0-10 6-15,0-12 0 16,0-8-1-16,3-2 2 16,6 0 8-16,6 0 15 15,12-10 3-15,13-5-1 16,6-1-12-16,4 0-14 15,-4 2-9-15,-6 5 1 16,-7 4-1-16,-7 1-1 16,-10 0-2-16,-6 4-9 15,-5-4-45-15,-1-3-70 16,-4-7-82-16,0-6-361 0</inkml:trace>
  <inkml:trace contextRef="#ctx0" brushRef="#br0" timeOffset="66087.63">11207 14105 758 0,'0'0'54'16,"0"0"-19"-16,0 0 33 15,0 0 13-15,0 0-15 16,0 0-32-16,21-35-34 16,-2 35-1-16,7 0-1 0,-1 17-3 15,-1 12 2-15,-8 11-4 16,-4 2 1-16,-9-1 4 15,-3-6 2-15,0-7 0 16,0-14 1-16,0-3 0 16,0-8 10-16,0-3 5 15,3 0 14-15,14 0 23 16,11-8 16-16,17-6-43 16,9 0-16-16,2 2-8 15,-4 4 1-15,-11 3 0 0,-13 4-3 16,-12 1-2-1,-10 0 0-15,-6 0-15 0,0 0-48 16,0 0-31-16,-4 0-76 16,-11 0-114-16</inkml:trace>
  <inkml:trace contextRef="#ctx0" brushRef="#br0" timeOffset="66429.72">12066 14505 805 0,'0'0'290'0,"0"0"-251"15,0 0-12-15,0 0 46 16,0 0-19-16,0 0-24 16,50-5-25-16,-16-2-2 15,5 0-6-15,-2 4-48 16,-4-1-58-16,-8 4-59 0,-14 0-147 15</inkml:trace>
  <inkml:trace contextRef="#ctx0" brushRef="#br0" timeOffset="66591.28">12183 14658 798 0,'0'0'73'15,"0"0"-27"-15,0 0 80 16,0 0-7-16,0 0-45 15,131-4-36-15,-68-7-20 16,2 1-18-16,-3-1-4 16,-4 4-92-16,-15-6-313 15</inkml:trace>
  <inkml:trace contextRef="#ctx0" brushRef="#br0" timeOffset="67535.35">12930 14341 777 0,'0'0'96'0,"0"0"-73"15,0 0 40 1,0 0 29-16,0 0-31 0,0 0-8 16,-16-76-7-16,26 69-46 15,5 4-4-15,6 3 0 16,3 10 1-16,0 19-2 16,-2 11 1-16,-4 5 1 15,-7 0 1-15,-5-5 3 16,-3-7-4-16,-3-8 5 15,0-4-2-15,0-9 1 16,0-5-1-16,0-4 0 16,0-3 0-16,0 0 4 15,3 0 9-15,5-13 7 0,4-17-3 16,6-9-14 0,6-10-2-16,5-2-1 0,-1 8 0 15,2 11-8-15,-8 10 6 16,-7 13-14-16,0 9 8 15,-3 0 0-15,4 23-8 16,-2 8 15-16,-1 6 1 16,-2-1 0-16,-4 1 1 15,-2-5 0-15,-1-5-1 16,-3-5 2-16,-1-8-4 16,0-3 1-16,0-6-25 15,0-2-54-15,-3-3-117 0,-8-3-313 16</inkml:trace>
  <inkml:trace contextRef="#ctx0" brushRef="#br0" timeOffset="68098.36">13284 13864 463 0,'0'0'290'0,"0"0"-239"15,0 0-16-15,0 0 38 16,0 0 4-16,0 0-7 16,-3-55-10-16,3 52-15 15,0 2-13-15,3 1-32 16,10 0-3-16,4 1 2 0,5 20-2 15,0 10-3-15,-7 12 3 16,-10 4-4-16,-5 2 1 16,0-2-1-16,-9-8-2 15,-2-11 6-15,5-12 3 16,4-7 0-16,2-5 1 16,0-4-1-16,2 0 4 15,16-1-1-15,9-16 18 16,11-4-9-16,2 0-7 15,-3 1-4-15,-4 4-1 16,-8 6-5-16,-8 5-46 16,-8 5-107-16,-5 0-86 15,-4 0-294-15</inkml:trace>
  <inkml:trace contextRef="#ctx0" brushRef="#br0" timeOffset="68660.08">13948 14159 953 0,'0'0'78'0,"0"0"-78"0,0 0-10 16,-8 96 10-16,3-51 6 16,0-2 4-16,5-4 1 15,-2-7 1-15,2-9-7 16,-3-9-4-16,3-7 1 16,-1-6 3-16,-1-1 1 15,2 0 10-15,0 0 19 16,0 0 6-16,0-6 2 15,0-14 8-15,0-11-50 16,2-12 3-16,11-8 0 16,4-6-4-16,0-3-22 15,2 10 2-15,-5 14 10 16,-6 18 10-16,-4 11 10 0,-4 5-5 16,0 2-1-16,0 0-4 15,3 6-7-15,2 17-6 16,8 7 12-16,1 11 1 15,0 3 2-15,3 2 7 16,1-6-4-16,-3-5-1 16,3-4 0-16,-6-5 3 15,-2-10-7-15,-4-4 1 16,-3-4-1-16,-3-7-1 16,0-1-9-16,0 0-43 15,0 0-22-15,0-13-44 16,-3-9-227-16</inkml:trace>
  <inkml:trace contextRef="#ctx0" brushRef="#br0" timeOffset="68902.14">13854 14114 624 0,'0'0'163'0,"0"0"-76"15,0 0 41-15,0 0-33 16,0 0-29-16,15-77-49 16,13 67-4-16,8-2-9 15,7 2-3-15,5 0 8 16,3 0-8-16,-4 2-1 0,-8-1-12 16,-5 1-88-16,-10 0-140 15,-12-4-186-15</inkml:trace>
  <inkml:trace contextRef="#ctx0" brushRef="#br0" timeOffset="69297.09">14146 13618 98 0,'0'0'538'0,"0"0"-460"16,0 0 12-16,0 0 8 15,0 0-39-15,0 0-38 16,63-27-21-16,-53 60-10 15,-8 15 1-15,-2 7 9 16,0-3 10-16,0-7-2 16,6-12 0-16,4-12 29 0,8-8 3 15,4-8-1 1,10-5 4-16,8 0 2 0,12-2-18 16,2-15-20-16,4-3-6 15,-1-4-1-15,-5-1-48 16,-7-5-104-16,-14 0-214 15</inkml:trace>
  <inkml:trace contextRef="#ctx0" brushRef="#br0" timeOffset="72623.38">14656 14300 757 0,'0'0'81'16,"0"0"-74"-16,0 0-1 0,0 0-2 15,0 0 5-15,38-76 8 16,-24 56 11-16,3-4-1 15,5-3-24-15,1-3 5 16,-2-2-3-16,0-3-1 16,-1-6-1-16,-2-12 1 15,-1-4-3-15,-4-7 3 16,-1-4-4-16,-6-1 0 16,-3-1-2-16,-3 2 2 15,3 4 3-15,-1 5-2 0,1 0 6 16,4-2 10-1,3-4-8-15,2-6-6 0,3-2 3 16,-1-4-2-16,-2-3 8 16,-1-6-9-16,0-4-1 15,-2-1-1-15,4 1-1 16,-2 4 0-16,-2 4-2 16,-2 2 2-16,-2 1 1 15,-4 5-1-15,1-3 0 16,1 0 0-16,1-2 1 15,4-4-1-15,2-5 0 16,-2-6 4-16,-1-2-4 16,-2 1 0-16,-1 3 3 15,-4 3-3-15,0 6-2 16,0 3-4-16,-9 1 6 0,2 1 0 16,0-3-1-16,4 2 2 15,3-5 0-15,0-5-1 16,10-5-3-16,6-6 0 15,0-1-9-15,4 2 4 16,-4 5-4-16,-1 2 11 16,-4 2-4-16,-7-2 2 15,-2 0-5-15,-2 3-2 16,0-1 10-16,0-2 0 16,3-2 0-16,0-5-3 15,5-2 3-15,3 1-2 16,0 5 2-16,0 1 0 0,-3 0 0 15,-4 4 3-15,-2-1-6 16,-2 2 5-16,0-2-4 16,1-4 2-16,4-1-1 15,2-2 1-15,1 0 0 16,2 3 6-16,3 2-2 16,-1 4 2-16,-1 1 0 15,-2 3-2-15,-2 5 12 16,-1 1-4-16,2 3-2 15,-1-1-10-15,0-2 2 16,1-3 0-16,1-2-2 16,3-1-5-16,-3-2-1 15,2 6 6-15,-1 1-1 0,-1 7 2 16,-2 4 0 0,3 4 0-16,0-1 6 0,0-1-7 15,2-6 0-15,0-3-7 16,0-4 14-16,1-6-14 15,-2-4 0-15,-1-6-4 16,-1 1-1-16,2 1 11 16,-2 5-5-16,1 4 6 15,0 6 0-15,1 8 1 16,-1 6-3-16,2 5 4 16,3 0-3-16,0-1 18 15,4 4-34-15,4-2 27 16,-1-2-27-16,5-6 24 0,4-8-24 15,5 0 17-15,4 0-23 16,4 0 18-16,6 2 3 16,6 1-6-16,5 2-6 15,0 2 14-15,2 5 9 16,-3 6-2-16,2 3-4 16,1 5-3-16,5 2 15 15,5 3-14-15,11 1-1 16,5 2-6-16,11 4 6 15,8 5 0-15,8 6 0 16,11 3-6-16,4 3 10 16,1 8-7-16,-7 2 5 15,-12 3-4-15,-17 3 2 16,-19-2 0-16,-15-1 0 0,-15 0 5 16,-16 1-5-16,-9 2 0 15,-9 1 12-15,-6 0-12 16,-2 3 21-16,-3-1-5 15,-2 1 0-15,0 0-7 16,0 0 5-16,0 0-14 16,0 0-2-16,0 0 0 15,-7 0-9-15,-6-1-50 16,-8-2-51-16,-1-1-145 16</inkml:trace>
  <inkml:trace contextRef="#ctx0" brushRef="#br0" timeOffset="73079.16">17814 3434 249 0,'0'0'669'0,"0"0"-618"0,0 0-31 16,0 0 10 0,0 0 4-16,0 0-8 0,-14-11-4 15,15 11-6-15,12 0-15 16,7 0 2-16,12 0-3 15,8 11 5-15,3 9-5 16,0 7-3-16,0 8 2 16,-2 8 1-16,1 2 0 15,-2 2-2-15,-4-3-1 16,-5 0 1-16,-6-6-12 16,-8-4 9-16,-8-7 3 15,-2-5-2-15,-7-3 2 16,0 0-4-16,0 6-2 15,-7 3 8-15,-11 6 0 0,-9 4-3 16,-6-8-87-16,-6-12-503 16</inkml:trace>
  <inkml:trace contextRef="#ctx0" brushRef="#br0" timeOffset="75452.02">17964 4889 847 0,'0'0'117'0,"0"0"-117"0,0 0-62 15,0 0 61-15,0 116 1 16,5-57 12-16,0 3 14 16,0 0-2-16,-2-3-20 15,-3-8 4-15,0-7 14 16,0-7-9-16,0-9-11 16,0-8 1-16,0-6 0 15,0-7-3-15,0-4 8 16,0-3-7-16,0 0-1 15,0 0-9-15,0-3-48 16,0-16-90-16,0-12-653 16</inkml:trace>
  <inkml:trace contextRef="#ctx0" brushRef="#br0" timeOffset="75713.33">17933 4948 956 0,'0'0'74'0,"0"0"-65"16,0 0 13-16,0 0 7 16,0 0-15-16,0 0-6 15,49-1-1-15,-10 1-1 16,7 0 2-16,0 0-8 0,-3 0-1 15,-5 0-28 1,-7 3-73-16,-10 3-63 0,-15 1-168 16</inkml:trace>
  <inkml:trace contextRef="#ctx0" brushRef="#br0" timeOffset="75931.74">17946 5307 475 0,'0'0'363'0,"0"0"-303"0,0 0-58 16,0 0 19 0,0 0 26-16,92 6-18 0,-59-6 3 15,2 0-30-15,1 0-2 16,-4 0-16-16,-2 0-86 15,-9 3-140-15</inkml:trace>
  <inkml:trace contextRef="#ctx0" brushRef="#br0" timeOffset="76150.14">18024 5624 877 0,'0'0'115'0,"0"0"-106"16,0 0 11-16,0 0 19 15,0 0 7-15,107-2-20 16,-64-7-19-16,5 2-7 16,0-2-35-16,-2-3-141 15,-9 0-406-15</inkml:trace>
  <inkml:trace contextRef="#ctx0" brushRef="#br0" timeOffset="76786.67">18507 5464 903 0,'0'0'153'16,"0"0"-136"-16,0 0 5 15,0 0 32-15,0 0-32 16,0 0-22-16,51-26-3 16,-20 30 1-16,-1 15-7 15,-6 9 0-15,-6 1 4 16,-8 1-21-16,-5 0 7 15,-5-6 12-15,0-4 1 16,0-8 6-16,0-7-2 16,0-4 1-16,0-1 0 15,0 0 1-15,0 0 13 16,0-11 22-16,7-14 5 16,5-8-39-16,7-4-1 0,6 1 1 15,3 7-1-15,2 8-8 16,-4 9 3-16,-3 8-1 15,-7 4 3-15,-1 4-4 16,-3 15-3-16,-2 7 6 16,-4 3 4-16,-4 2 4 15,-2-1 0-15,0-2 2 16,0-4-3-16,0-6-2 16,0-3-2-16,-2-5-29 15,-2-5-72-15,2-5-126 0,2 0-557 16</inkml:trace>
  <inkml:trace contextRef="#ctx0" brushRef="#br0" timeOffset="77200.57">19454 5166 982 0,'0'0'132'0,"0"0"-109"15,0 0 15-15,0 0 11 16,0 0-6-16,0 0-26 16,74 6-12-16,-25-6-2 15,0 0-3-15,-3-4 0 16,-8 4-49-16,-15 0-48 0,-12 2-36 15,-11 14-55-15,-11 8-81 16,-23 4-208-16</inkml:trace>
  <inkml:trace contextRef="#ctx0" brushRef="#br0" timeOffset="77360.14">19540 5392 400 0,'0'0'169'16,"0"0"-57"-16,0 0 27 15,0 0 12-15,0 0-33 16,80 10-5-16,-19-10-37 15,11-2-42-15,-2-6-24 16,-12 0 5-16,-15 3-15 16,-16 4-8-16,-12 1-60 15,-6-2-51-15,-8-2-184 16</inkml:trace>
  <inkml:trace contextRef="#ctx0" brushRef="#br0" timeOffset="79403.47">20512 5084 176 0,'0'0'650'0,"0"0"-568"16,0 0-75-16,0 0 2 15,0 0 48-15,0 0-1 0,-4 0-20 16,4-3-9-1,0-6-14-15,6-2-11 0,1 2 1 16,2-1 9-16,-1 4-12 16,1 4 9-16,4 2-9 15,3 0-8-15,5 23-6 16,-3 15-3-16,2 9 14 16,-4 2 1-16,-9-1 2 15,-2-9 0-15,-2-10 0 16,-3-9 0-16,0-9-2 15,1-4 0-15,-1-5 2 16,0-1 7-16,2-1-7 16,-2 0 7-16,5 0 17 15,-2-13 11-15,5-12-11 0,6-15-24 16,7-7-2-16,2 0 1 16,2 5-2-16,1 9-4 15,0 10 3-15,-3 13 1 16,0 9 2-16,-4 1-4 15,-2 12-9-15,-4 15-11 16,-4 8 25-16,-2 2-4 16,-4 0 3-16,-1-5 1 15,-2-5 0-15,0-5 0 16,0-5-1-16,0-3 1 16,-3-5-43-16,-7-3-19 15,-2-6-131-15,3 0-274 16</inkml:trace>
  <inkml:trace contextRef="#ctx0" brushRef="#br0" timeOffset="80184.25">20905 4739 660 0,'0'0'152'0,"0"0"-133"0,0 0 14 15,0 0 62-15,0 0-34 16,0 0-6-16,-17-36-9 16,17 36-27-16,0 0-2 15,0-1 2-15,0 1-1 16,0-2-10-16,0 2-4 16,0 0 1-16,0 0-4 15,0 0 0-15,0 0 6 0,0 0-3 16,0 0 3-1,0 0-2-15,0 0-1 0,0 0-1 16,0 0-3-16,0 0-1 16,0 0 1-16,0 0 0 15,0 0 0-15,0 0-1 16,0 0-6-16,0 0-1 16,0 0 1-16,0 0 4 15,0 0 3-15,0 0 4 16,0 0 4-16,0 0-7 15,0 0 8-15,0 0 5 16,0 0 2-16,0-2-3 16,0 2-4-16,0 0-4 15,0 0-5-15,2 0-8 16,5 0-2-16,2 13-15 0,3 12 11 16,1 6 4-16,-8 6 2 15,-5-3-1-15,0-5 0 16,0-5-1-16,0-11 9 15,-3-6 0-15,3-4 2 16,0-1-1-16,0-2 2 16,0 0 2-16,1 0 1 15,19 0-2-15,13-6 3 16,10-3 7-16,5-3-4 16,-4 4-4-16,-8 2 0 15,-6 2-5-15,-9 3-4 16,-3 1-8-16,-3 0-78 0,-3 0-165 15,-3 0-165-15</inkml:trace>
  <inkml:trace contextRef="#ctx0" brushRef="#br0" timeOffset="80745.75">21645 5059 1106 0,'0'0'79'0,"0"0"-79"15,0 0-4-15,0 0-6 16,0 0-13-16,-30 83 14 16,12-34 9-16,3-2 1 15,2-6 4-15,4-10-3 16,1-10-2-16,5-7 5 16,2-8-2-16,1-4 0 15,0-2 12-15,0 0 3 0,0 0 19 16,0-2 15-1,0-15-2-15,10-8-23 0,4-12-27 16,5-7-2-16,2-3-2 16,0 0-14-16,-3 5-12 15,-2 16 7-15,-7 10 17 16,-6 11 6-16,-2 5-1 16,1 0-4-16,-1 0-1 15,4 16-19-15,3 11 12 16,2 8 13-16,0 3 1 15,-1-4 0-15,3-2-1 16,-1-6 0-16,0-5 1 16,-2-4-1-16,-1-2-25 15,-3-7-45-15,-2-1-38 0,-3-5-91 16,0-2-117 0</inkml:trace>
  <inkml:trace contextRef="#ctx0" brushRef="#br0" timeOffset="81026.96">21460 4978 848 0,'0'0'190'0,"0"0"-173"0,0 0 31 15,0 0 35 1,0 0-43-16,0 0-20 0,103-28-14 16,-57 14-4-16,-1 6-1 15,-5 0 2-15,-6 5-3 16,-8 3-14-16,-7 0-70 16,-7 0-55-16,-2 0-64 15,-10 0-104-15</inkml:trace>
  <inkml:trace contextRef="#ctx0" brushRef="#br0" timeOffset="81413.13">21736 4580 855 0,'0'0'97'0,"0"0"-69"16,0 0 37-16,0 0-34 16,0 0-31-16,0 0-3 15,87-2 2-15,-67 37-18 16,-8 13-12-16,-8 7 23 15,-4-4 4-15,0-9-2 0,0-13 5 16,3-8 0 0,3-10 2-16,2-6 0 0,4-3 21 15,7-2 23-15,13 0 7 16,11 0-14-16,5-13-27 16,2-3-3-16,-1 2-8 15,-2-4-7-15,-8 0-132 16,-11-1-393-16</inkml:trace>
  <inkml:trace contextRef="#ctx0" brushRef="#br0" timeOffset="82147.94">22550 4665 857 0,'0'0'67'0,"0"0"-14"16,0 0 17-16,0 0-41 15,0 0-29-15,0 0-11 0,-3 74 7 16,-3-11 4-16,-1 5 17 16,0-4-13-16,-1 0 0 15,2-6-2-15,0-8-1 16,-2-5 1-16,1-12-2 15,3-7 3-15,-1-9-2 16,4-9 5-16,-1-4-1 16,2-2 1-16,0-2 4 15,0 0 26-15,0 0 17 16,8-20 4-16,11-11-22 16,8-8-35-16,6-1-15 15,-4 10 10-15,-3 10-4 16,-7 11 2-16,-1 9-4 15,-4 0-3-15,0 11 5 0,-3 17-12 16,-3 7 3-16,-2 6 17 16,-4 1 1-16,1-3 1 15,-3-6-1-15,0-5 0 16,0-10-1-16,0-7-42 16,0-6-46-16,0-5-110 15,-5 0-241-15</inkml:trace>
  <inkml:trace contextRef="#ctx0" brushRef="#br0" timeOffset="82489.03">22274 4934 801 0,'0'0'218'16,"0"0"-186"-16,0 0-13 15,0 0-7-15,88 0 26 16,-23 0 23-16,10-5-9 0,0 2-17 15,-9-1-12-15,-10-1-13 16,-12 1-2-16,-10-2-8 16,-13 2-35-16,-11-2-33 15,-10-5-114-15,-7 2-400 16</inkml:trace>
  <inkml:trace contextRef="#ctx0" brushRef="#br0" timeOffset="83124.55">22880 4460 678 0,'0'0'234'16,"0"0"-210"-16,0 0-7 15,0 0 54-15,0 0-10 0,0 0-35 16,0-28-3-16,0 28-10 16,0 0 1-16,0 0-8 15,0 0 8-15,0 0-7 16,0 0 9-16,0 0-8 16,0 0-5-16,0 0 6 15,0 0-6-15,0 0 0 16,1 0-3-16,4 0-13 15,3 0 7-15,5 4 5 16,3 12 0-16,5 6 0 16,-3 7-2-16,-5 3-5 15,-5 2 6-15,-3-1-1 16,-5-6-1-16,0-5 1 0,0-7 2 16,0-8 0-16,0-4 2 15,0-3 0-15,1 0 6 16,5 0-3-16,6 0 16 15,9-3-8-15,7-4 7 16,9-2-10-16,7-1-8 16,2-1 5-16,2 2-6 15,-4 2-9-15,-8 4-61 16,-12 3-125-16,-17 0-177 16</inkml:trace>
  <inkml:trace contextRef="#ctx0" brushRef="#br0" timeOffset="84231.59">20566 5617 778 0,'0'0'96'15,"0"0"-87"-15,0 0 8 16,0 0 36-16,0 0 3 16,0 0-4-16,-8 0-12 15,8 0-13-15,3 0-19 0,5 0 2 16,6 0-9-16,8 0 5 16,11 0 12-16,10 0-8 15,5-3-3-15,4-2-3 16,4 0 8-16,12-1-2 15,9-1 4-15,11-2 5 16,6 2-2-16,2-1-3 16,-2 2-1-16,4 0-8 15,-1-1 1-15,-1 4 4 16,-1 0-3-16,-1 2-4 16,-1 0 0-16,-4 1-2 15,-6-2-1-15,-5 2-1 16,-2 0 1-16,-4 0 0 0,-2 0 1 15,-1 0-1-15,-1 0 0 16,-2 0 3-16,0-3-2 16,-2 0-1-16,0-1 0 15,3-1 0-15,-1 0 0 16,2 1 1-16,-4 1 0 16,1 1 0-16,-3 0 1 15,-4 1-2-15,-8-1 0 16,-10 2-2-16,-10-1 0 15,-12 1 2-15,-3 0 5 16,-3 0 7-16,1 0 6 16,5-1-8-16,1 1 3 0,-1 0 1 15,0-2-5-15,-4 2-1 16,-6 0-2-16,-5-2-1 16,-3 2 0-16,0 0-2 15,0 0 3-15,0 0-5 16,0 0 0-16,0 0-1 15,0 0 0-15,0 0-3 16,0 0 3-16,0 0-8 16,-3 0-38-16,-10 0-48 15,-5 0-75-15,-13-10-240 16</inkml:trace>
  <inkml:trace contextRef="#ctx0" brushRef="#br0" timeOffset="86079.06">21369 6096 370 0,'0'0'484'16,"0"0"-444"-16,0 0-16 16,0 0 63-16,0 0 3 15,0 0-24-15,0 0-14 16,-17-26-27-16,29 26-25 16,6 0-4-16,7 5 4 15,5 14 2-15,-4 10-2 16,-11 11-20-16,-14 7-10 0,-1 2 10 15,-24-2 3 1,-13-6 1-16,3-10 12 0,4-9 0 16,9-8 4-16,9-6 0 15,9-6 1-15,3 0 11 16,0-2 28-16,0 0 4 16,21 0-23-16,13 0-9 15,15 0 2-15,5-4-4 16,3-4-5-16,-4 3-5 15,-8 2-10-15,-5 0-86 16,-11-1-142-16,-17-3-170 16</inkml:trace>
  <inkml:trace contextRef="#ctx0" brushRef="#br0" timeOffset="86728.85">21839 6186 502 0,'0'0'340'0,"0"0"-316"15,0 0 71-15,0 0 5 16,0 0-45-16,0 0-54 15,29-8-1-15,-5 26-1 0,3 6 0 16,-6 3 0-16,-6 3-4 16,-4-3-9-16,-11 3 1 15,0-5 4-15,0-5-11 16,-8-2 1-16,-3-6 3 16,1-5-4-16,4-4 11 15,3-3 9-15,3 0 8 16,0-12 63-16,2-11-38 15,17-11-28-15,8 0 0 16,5 0-3-16,1 9 11 16,-3 9-10-16,-6 10 0 15,-3 6-6-15,-5 0 0 16,-7 9-7-16,-4 8-6 0,-2 7-2 16,-3 0 18-1,0-2-2-15,0-5 3 0,0-4-1 16,-1-5 0-16,-3-5-2 15,4-3 1-15,0 0 1 16,0 0 8-16,0-5 18 16,14-14 16-16,8-7-34 15,10-7-6-15,5 1-2 16,0 6 7-16,-4 8-6 16,-8 11 4-16,-7 7-2 15,-3 0-6-15,-4 5-2 16,-4 14-16-16,-4 5 12 0,-3 3 4 15,0-1 5-15,0 3 0 16,-3-4 0-16,-7-2-4 16,-2-4-49-16,6-8-92 15,6-8-221-15</inkml:trace>
  <inkml:trace contextRef="#ctx0" brushRef="#br0" timeOffset="87147.72">22835 6060 98 0,'0'0'840'0,"0"0"-768"16,0 0-72-16,0 0-21 15,0 0 21-15,0 124 37 16,-6-67-5-16,-1-1-17 16,2-5 3-16,1-10-10 15,2-8-4-15,2-11 6 16,0-7-4-16,0-7 3 15,0-6 1-15,0-2 3 0,6 0 10 16,15 0 7-16,9 0-3 16,6-1-7-16,0-6-8 15,-5 0-8-15,-4 0-4 16,-11 2-7-16,-1-1-38 16,-4 0-63-16,-2-2-68 15,-2-5-174-15</inkml:trace>
  <inkml:trace contextRef="#ctx0" brushRef="#br0" timeOffset="88153.96">23068 5917 580 0,'0'0'147'0,"0"0"-135"15,0 0 53-15,0 0 43 16,0 0-33-16,0 0-31 16,0-22-7-16,0 22-11 15,0 0 6-15,0 0-7 16,0 0 6-16,0 0-26 15,2 0-1-15,4 0-4 16,0 5-4-16,5 6 1 16,-2 10-1-16,0 0-6 15,-3 4 1-15,-1 0 5 0,-2-5 4 16,-2-1 0 0,2-5-4-16,-3-7 8 0,2-3-4 15,-1-2 3-15,-1-2-2 16,0 0 2-16,0 0 1 15,0 0 13-15,0 0 12 16,0 0-7-16,0 0-6 16,0 0 0-16,0 0-14 15,0 0 1-15,0 0-3 16,0 0 0-16,0 0-14 16,0 0-13-16,0-2-12 15,0-6-19-15,-1-1-20 16,-5-2 47-16,0 0 26 15,1 0 5-15,-2 4 1 0,4 0 5 16,0 0 6-16,0 1 8 16,3 0 6-16,0 0 4 15,0 1 3-15,0-2-1 16,0 0-8-16,1 0 4 16,5 0-25-16,3 1-2 15,2 3 8-15,2 2-9 16,6 1-5-16,2 1 2 15,-1 16-4-15,-5 11-2 16,-8 5-19-16,-7 3 27 16,0 3-1-16,-7-6-3 15,-8-7 5-15,6-8 0 16,6-8 2-16,3-5 0 0,0-5 4 16,0 0 5-1,6 0 14-15,19 0-1 0,14 0 11 16,10-3 1-16,1-8-20 15,3 3-11-15,-1-2-2 16,-8 3 0-16,-8 4-2 16,-14 0-1-16,-15 3 0 15,-5 0 1-15,-2 0-2 16,0 0-1-16,0 0-18 16,-5 0-8-16,-5 0-34 15,-8 0-52-15,-2 0-165 16</inkml:trace>
  <inkml:trace contextRef="#ctx0" brushRef="#br0" timeOffset="91745.9">17427 4448 734 0,'0'0'12'16,"0"0"-12"-16,0 0 0 0,0 0-12 15,0 0 10-15,0 0 2 16,-31 99 7-16,31-49 25 16,0 10 0-16,0 6-2 15,0 6-4-15,6 8-10 16,-2 8 0-16,-1 6-9 16,-3 6-3-16,0 0 0 15,0 2-4-15,0-2 2 16,-3-2 1-16,-4-1-3 15,-3-1-3-15,3-4 2 16,3-5 1-16,2-2 2 16,2-3-2-16,0 0 7 15,0-3-7-15,0-2 1 0,0-8-1 16,0-4 0 0,0-7-1-16,3-5 2 0,0-3-2 15,3-3 4-15,-3-4-5 16,-3-3 4-16,0-2 0 15,0-6 2-15,0-2-4 16,0-9 1-16,0-3-1 16,3-3 0-16,5-4-7 15,2-1 5-15,6-2 1 16,8-2 1-16,9 0 3 16,7-3 5-16,11-3-2 15,7 0-4-15,8 0 0 0,6-2-2 16,2-4 16-16,4 1-12 15,1-1-4-15,3 3 10 16,7 0-8-16,4 2 2 16,1-2-4-16,3 0 6 15,4 0-1-15,2 0-4 16,5 0 11-16,4 0 5 16,-1 0 3-16,0 0-17 15,-2 3 5-15,-3 0-1 16,-4 0-6-16,-3 0-2 15,-6 0 0-15,-9 2-2 16,-1 2 1-16,-1 0 2 16,1-2 5-16,3 1-5 15,2-3 1-15,1 0 1 16,0 2 0-16,-2-1 1 0,-4 2-2 16,-3-2-1-16,-5 2 1 15,-1 0 6-15,-5-2-7 16,-4 1-4-16,-1-2 4 15,3 0 0-15,3 0 0 16,7 0 0-16,8 0 0 16,6 0-2-16,1 0 2 15,4 0 0-15,-1 0 0 16,-2 0 2-16,-4 0 3 16,1 0-3-16,-2 0-2 15,-2 0 0-15,-4 4-4 16,2 1 4-16,-2-1-1 0,3-1 1 15,3 2 2-15,0-1 0 16,2 2-2-16,-4 2 0 16,0 0-1-16,-6-1 2 15,-3 0-1-15,-1 0 0 16,3 0 2-16,6-2-1 16,2 1 5-16,0 0-4 15,1-1 5-15,-2 2-7 16,0 5 3-16,-3-1 1 15,-4 2-4-15,-11 0-5 16,-3-4 5-16,-9 2 5 16,-4-2-3-16,-5-3 0 15,-3 2-1-15,-5-6-1 0,2 4 7 16,-1-1 3 0,-3-2 8-16,3-2-6 0,-2 1-4 15,-7-2-7-15,-10 0 3 16,-11 0-4-16,-5 0 0 15,-5 0 10-15,0 0 15 16,0 0 12-16,0 0-14 16,0 0-13-16,0 0-9 15,0 0 6-15,0 0-5 16,0-11 16-16,-2-5 0 16,-4-10-15-16,0-7 2 15,0-6-2-15,2-7-2 16,-4-4 3-16,1 0-3 0,1-3-2 15,2 2 0-15,0-4 1 16,3 0 3-16,1 1-2 16,0-1-1-16,0 1 3 15,0 1-1-15,0-2 0 16,0-1-3-16,0-4 2 16,-2 1-2-16,-2-2-4 15,1 2 5-15,-3 2 3 16,3 0 0-16,2 0 3 15,1 0-9-15,0 0 3 16,0 6 0-16,0 0 1 16,0 4 2-16,-2 1-4 15,-1 1 2-15,0-1 3 16,-1 1 2-16,1-5-4 0,0-1 2 16,0-3-8-16,-2-3 6 15,4 0-2-15,-1-1 2 16,2 0-1-16,0 3 1 15,0 4 6-15,0 0-4 16,0 2 3-16,2-1-6 16,-2-2 0-16,1 0-1 15,-1-1 1-15,0 0-8 16,0 4 12-16,0-3-10 16,0 0 7-16,0-2-2 15,0-4 1-15,0-1-1 16,0 1-1-16,0-2 1 0,0 4 0 15,3 0-3-15,2 1 3 16,-1 0 4-16,-1 4-3 16,-3 0-2-16,0 2 2 15,0 2-6-15,0 1 7 16,0 4-19-16,0 2 31 16,0 2-23-16,-3 4 15 15,2 3-6-15,-1 2 0 16,2 4 3-16,0 1-5 15,-1 1 3-15,1 2-2 16,-2 0 2-16,1-1-5 16,-4 4 4-16,2 0-2 15,2 3 1-15,-2 5-10 16,0 1 7-16,0 4-6 16,-2 1 4-16,1 1 2 0,-5-3-4 15,-5 1 2-15,-8-3 0 16,-5 1-9-16,-10 1 2 15,-6 0 11-15,-9 1-4 16,-8 1 4-16,-6 0 2 16,-4 2-7-16,-4 1 6 15,-4 1-5-15,-7 0 5 16,-2 0-2-16,-5 0 1 16,-7 0 2-16,-4 1 4 15,-5 6-4-15,-6-1-2 16,1 2 2-16,-5 0-3 15,-3-2-1-15,-3 3-3 0,-1 0 2 16,-1-2-3-16,6 1 8 16,-4 2 0-16,3-2-2 15,-1 4 0-15,-2-2 2 16,1 1-5-16,1-1 0 16,-5 3-2-16,3-2 6 15,2 3-4-15,4 1 5 16,2 1 0-16,4 1 6 15,5-1-15-15,7-2 16 16,4 1-14-16,4-1 2 16,2 2 1-16,1-2 0 15,1 3 6-15,3 2-9 16,1-2 11-16,0 1-8 0,6 1 8 16,4-1-1-1,4 1-3-15,3 0 3 0,-1 3-5 16,0-2 2-16,4-2 0 15,1-1-6-15,1 0 9 16,-2-2-3-16,-2 1 0 16,-1-1-2-16,-3-1 1 15,6 0 2-15,-1 2-2 16,4 0 1-16,3 2 0 16,3 0 3-16,3-1-3 15,1 1-1-15,4-2 1 16,1 1 5-16,1 0-5 0,1-2-4 15,1-1 4-15,1-1 0 16,-1-1 0-16,2 2 3 16,0-4-3-16,-1 1 0 15,4-3 0-15,4 0-1 16,1 2 2-16,6-4-2 16,1 0 2-16,2 0-1 15,0-2 0-15,3 2 1 16,0-3-6-16,2 1 10 15,1 0-5-15,2-1 0 16,0 0-1-16,3-3 1 16,3 4 0-16,-1-2-1 15,-1 1 1-15,3 1 0 0,0-1 1 16,-1 1-4 0,2 1 1-16,1 0 0 0,1-1-1 15,1 0-4-15,1 2 0 16,4 0 2-16,-1-1-9 15,1 1 9-15,0-1 3 16,0 2 2-16,-2 1-1 16,-1 1 1-16,0 1 0 15,-4 3-1-15,-3 2 1 16,-1-1 0-16,-3 3 0 16,0-1 0-16,1 0 0 15,0-1 0-15,3 0 0 16,-1 0 0-16,1-3 1 15,1 2-1-15,0-1 0 0,1-1 0 16,0 1 0-16,0-2 0 16,2 1 0-16,1-2 0 15,1-3-1-15,1 0 0 16,-3 0 1-16,3-2 0 16,-1 1 0-16,-1-1 0 15,0 3 0-15,1-2 1 16,1 1-1-16,-1 1 0 15,1-2 4-15,0 0-4 16,1-1 0-16,1-2 0 16,-1 2 0-16,2 0-8 15,-1 2-5-15,1-2-56 16,0-5-80-16,0 0-322 0</inkml:trace>
  <inkml:trace contextRef="#ctx0" brushRef="#br0" timeOffset="106535.97">16671 8290 449 0,'0'0'171'0,"0"0"-129"16,0 0-41-16,0 0 15 15,0 0 22-15,0 0 16 16,0 0-24-16,0 0-20 16,0-27 3-16,0 26 9 15,0-1-8-15,0 2-1 16,0 0 2-16,0 0-11 0,0 0 5 16,0 0-9-1,0 22-5-15,-3 18 5 0,-3 16 3 16,-2 7 22-1,3 2-18-15,4-5-7 0,-2-7 9 16,3-6-6-16,0-7 2 16,0-8-5-16,0-12 1 15,0-7-2-15,0-5 2 16,0-5 3-16,0 0-4 16,0-3-1-16,0 0-33 15,0 0-56-15,-1 0-42 16,-5-16-162-16</inkml:trace>
  <inkml:trace contextRef="#ctx0" brushRef="#br0" timeOffset="106803.25">16613 8349 664 0,'0'0'98'0,"0"0"-73"16,0 0 2-16,0 0 12 16,0 0 9-16,0 0-16 15,11 0-28-15,10 0-2 16,9 0 13-16,12 0 16 16,-3 0-24-16,-4 0-6 0,-5 0-1 15,-7 0 0 1,-8 0-60-16,-8 0-111 0,-7 0-91 15</inkml:trace>
  <inkml:trace contextRef="#ctx0" brushRef="#br0" timeOffset="107048.59">16627 8663 558 0,'0'0'120'0,"0"0"-90"16,0 0 0-16,0 0 17 0,0 0 15 15,0 0-9-15,24 9-13 16,3-9 9-16,6 0-28 16,4-3-4-16,0-3-17 15,-1 3-42-15,-4 1-78 16,-9 2-108-16,-14 0-135 15</inkml:trace>
  <inkml:trace contextRef="#ctx0" brushRef="#br0" timeOffset="107242.07">16613 8901 536 0,'0'0'137'16,"0"0"-89"-1,0 0 18-15,0 0 13 0,0 0-37 16,0 0-12-16,86 0 2 16,-40 0-18-16,-1 0-12 15,-1 0-2-15,-8-2-116 16,-7-6-208-16</inkml:trace>
  <inkml:trace contextRef="#ctx0" brushRef="#br0" timeOffset="107522.33">17149 8744 12 0,'0'0'728'0,"0"0"-635"16,0 0-76-16,0 0-1 15,0 0-10-15,0 0 14 16,-6 84 51-16,3-44-36 16,1-3-21-16,2-3-8 15,0-4-6-15,0-6 3 16,0-5-3-16,0-7 0 16,0-3-72-16,0-4-96 0,-3-5-179 15</inkml:trace>
  <inkml:trace contextRef="#ctx0" brushRef="#br0" timeOffset="107882.41">17545 8642 765 0,'0'0'106'0,"0"0"-72"16,0 0 9-16,0 0 38 15,0 0-26-15,0 0-10 16,32 2-29-16,-2-2-4 16,9 0-5-16,9 0-5 15,-3 0-2-15,-6 0-54 16,-11 2-67-16,-13 1-86 0,-14 2-155 16</inkml:trace>
  <inkml:trace contextRef="#ctx0" brushRef="#br0" timeOffset="108046.97">17716 8829 534 0,'0'0'226'16,"0"0"-190"-16,0 0-11 15,0 0 70-15,0 0 2 16,0 0-25-16,120 17-26 16,-70-17-26-16,1-3-20 15,0-5-7-15,-5-2-40 16,-9-2-135-16,-2-2-279 15</inkml:trace>
  <inkml:trace contextRef="#ctx0" brushRef="#br0" timeOffset="109026.73">18593 8422 618 0,'0'0'129'0,"0"0"-54"15,0 0-16-15,0 0-16 16,0 0-40-16,0 0 2 16,-42 82-1-16,17-29 34 15,2-3-23-15,3-3-11 16,8-6 0-16,2-10 2 16,4-7-2-16,1-10 3 15,2-6-2-15,3-5 1 16,0-2-2-16,0-1 7 15,0 0 8-15,0 0 17 16,0-12 12-16,0-14-33 0,0-11-12 16,6-4-1-16,6-3-1 15,2 0-1-15,2 3-12 16,-1 9 11-16,-1 9-1 16,-4 12-2-16,-7 5 2 15,1 6-7-15,1 4 7 16,3 18-14-16,2 11 16 15,0 5 0-15,-1 0 0 16,0 0 2-16,0-1-1 16,2-3 2-16,2-5-3 15,0-4 0-15,1-4 0 16,-1-5-1-16,-1-5-5 16,3-1-49-16,-1-6-64 0,-1-2-60 15,-4-2-38-15</inkml:trace>
  <inkml:trace contextRef="#ctx0" brushRef="#br0" timeOffset="109277.84">18458 8478 744 0,'0'0'117'15,"0"0"-51"-15,0 0-6 16,0 0 5-16,0 0-12 16,0 0-15-16,43-29-21 0,-3 14-4 15,11-1-8-15,2 4-2 16,-1 0-6-16,-5 3-1 16,-6-1-54-16,-9 0-118 15,-11-4-109-15</inkml:trace>
  <inkml:trace contextRef="#ctx0" brushRef="#br0" timeOffset="109680.64">18600 8081 461 0,'0'0'275'0,"0"0"-178"16,0 0-30-16,0 0 2 15,0 0-17-15,0 0-36 16,73-38-15-16,-48 73-1 15,-7 13-8-15,-9 10 6 16,-9-1-4-16,0-6 6 0,0-12 0 16,0-9 3-16,0-9-3 15,6-7 0-15,12-6 2 16,7-4 1-16,11-4 28 16,9 0 8-16,7-2-25 15,1-11-9-15,-5-1-5 16,-2 4-33-16,-8 3-145 15,-11 4-183-15</inkml:trace>
  <inkml:trace contextRef="#ctx0" brushRef="#br0" timeOffset="110361.82">19473 8357 681 0,'0'0'55'0,"0"0"26"15,0 0 4-15,0 0-2 16,0 0-15-16,0 0-31 15,0-35-34-15,0 50-3 16,0 19-14-16,0 15 14 16,0 10 4-16,-5 0-2 15,-3-3 2-15,1-4-4 16,-2-9 1-16,2-6-1 0,1-7 1 16,3-8 5-1,1-7-6-15,0-9 0 0,2-4 1 16,0-2-1-16,0 0 0 15,0 0 24-15,0-2 6 16,0-22 13-16,16-8-36 16,3-5-7-16,5 3-7 15,-3 9-6-15,0 10 9 16,-2 12-1-16,-3 3-3 16,2 3 7-16,-1 21-11 15,-1 7 12-15,-7 7 2 16,0 1 2-16,-6 1 1 15,0-6 0-15,-2-4-1 16,-1-7-4-16,0-9 1 0,0-6-3 16,0-8-8-16,0 0-66 15,-8-2-79-15,2-22-244 16</inkml:trace>
  <inkml:trace contextRef="#ctx0" brushRef="#br0" timeOffset="110790.19">19283 8518 458 0,'0'0'297'16,"0"0"-219"-16,0 0-54 16,0 0 38-16,0 0 13 15,0 0-9-15,-2 8-28 16,2-8 0-16,0 0-25 15,0 0 4-15,2 0-6 16,11 0-3-16,8 0-6 0,11 0 11 16,15 0-1-16,3 0 11 15,-1 0-13-15,-9 0-10 16,-8 0 0-16,-9 0-3 16,-3-2-10-16,-4 0-29 15,0-2-52-15,-5-4-77 16,-6-5-123-16</inkml:trace>
  <inkml:trace contextRef="#ctx0" brushRef="#br0" timeOffset="111329.21">19826 8076 94 0,'0'0'549'0,"0"0"-477"15,0 0-14-15,0 0 30 16,0 0-25-16,0 0 8 0,0-45-20 15,0 42-9 1,0 1-17-16,0 2-4 0,0 0 3 16,0-1-5-16,0 1-2 15,0-1-3-15,0 1-1 16,1-2-7-16,1 2-4 16,-2 0-2-16,3 0-4 15,3 0-4-15,6 10-9 16,0 21 13-16,0 10 2 15,-4 6 1-15,-8 2-1 16,0-8 1-16,0-8 1 16,0-8 0-16,-1-8 3 15,1-7-2-15,0-7-1 16,0-1 0-16,1-2-2 16,15 0 2-16,9 0 1 15,9-5 13-15,7-8-5 16,3 0-8-16,-2-1-1 0,-6 2-37 15,-9 6-30-15,-8 3-52 16,-13 3-70-16,-6 0-190 16</inkml:trace>
  <inkml:trace contextRef="#ctx0" brushRef="#br0" timeOffset="112229.66">18327 9104 637 0,'0'0'209'16,"0"0"-155"-16,0 0-27 16,0 0 13-16,0 0 10 15,0 0-16-15,-8 0-3 16,8 0-14-16,0 0-7 15,0 0-10-15,6 0-7 16,19 2 6-16,14 5 1 16,16-1 8-16,14-1-5 15,18-4 5-15,14-1 3 16,15 0-5-16,10 0 13 16,2 0-7-16,-1 0 2 15,-2-1-3-15,-5 1-7 16,-6 0-2-16,-2-2-1 0,-4 1 4 15,-7-2 15-15,-1 1-10 16,-12 0-5-16,-13 0 2 16,-13 0-2-16,-8-1-5 15,-9 0 5-15,-6 2-5 16,-5-1 3-16,-10 2 1 16,-3 0 1-16,-8 0-2 15,1 0-2-15,-4 0 13 16,-1 0-3-16,-3 0-2 15,-5-1 3-15,-1 1-5 0,0-1-7 16,0 1-3 0,-4 0-17-16,-24 0-83 0,-20 0-73 15,-22 2-474-15</inkml:trace>
  <inkml:trace contextRef="#ctx0" brushRef="#br0" timeOffset="112935.34">18546 9538 486 0,'0'0'170'0,"0"0"-87"15,0 0 5-15,0 0 0 16,0 0-21-16,0 0 4 16,-11-64-13-16,11 61-18 15,9 1-27-15,11 2-13 16,5 0-2-16,-1 9-2 16,-3 14-2-16,-9 12 1 0,-9 7 1 15,-3 6-3-15,-20 0 3 16,-9-9-11-16,0-6 0 15,4-9 12-15,8-9 2 16,9-7 1-16,6-5 1 16,2-3 0-16,0 0 2 15,2 0 25-15,21 0 1 16,13 0-4-16,10-10-6 16,8-1-1-16,-3 1-16 15,-4 0-2-15,-8 1-13 16,-9 3-54-16,-4 4-95 15,-10-3-90-15,-3 1-354 16</inkml:trace>
  <inkml:trace contextRef="#ctx0" brushRef="#br0" timeOffset="113512.31">19010 9640 709 0,'0'0'128'15,"0"0"-59"-15,0 0 26 16,0 0-13-16,0 0-38 16,0 0-35-16,37-14-9 15,-17 27-3-15,-1 8 2 16,-2 3-2-16,-3 2 1 16,-6-1 1-16,-4-3-3 0,-1-3-2 15,-3-2 2-15,0-4-2 16,0-5-3-16,0-4-4 15,0-4-1-15,0 0 3 16,0 0 11-16,2-10 10 16,11-13-4-16,5-9-6 15,9-2-1-15,3 5-4 16,-2 5 3-16,0 9 2 16,-2 10 6-16,-7 5-6 15,-1 0-11-15,-4 13 4 16,-3 7-2-16,-6 2 7 15,-2-1 2-15,-3 0-5 16,0-4 5-16,0-2 0 0,-3-4 0 16,-3-3-7-16,0-3 7 15,4-3-2-15,2-2 4 16,0-2 3-16,11-21 0 16,16-6-5-16,7-6 0 15,2 3 1-15,1 6 1 16,-7 9 21-16,-6 8-3 15,-5 9-7-15,-7 0-13 16,-3 4-6-16,-2 13 4 16,-4 5 0-16,-3 4 2 15,0 1 0-15,0-1-1 16,-5 0-2-16,-4-3-59 16,1-7-66-16,4-7-162 0</inkml:trace>
  <inkml:trace contextRef="#ctx0" brushRef="#br0" timeOffset="113840.44">19929 9536 525 0,'0'0'321'16,"0"0"-266"-16,0 0-50 15,0 0 0-15,-11 93 30 16,1-42 8-16,4 0-8 0,3-6-21 16,3-2 2-16,0-8-5 15,0-10-6-15,3-7 7 16,6-5-6-16,-2-8 4 16,2 0-3-16,2-5 7 15,5 0-3-15,8 0 5 16,6-5-6-16,4-9-10 15,1-1-1-15,-6 1-33 16,-3-2-67-16,-7 3-88 16,-2-5-98-16</inkml:trace>
  <inkml:trace contextRef="#ctx0" brushRef="#br0" timeOffset="114541.23">20190 9438 382 0,'0'0'330'0,"0"0"-257"15,0 0 6-15,0 0 7 16,0 0 1-16,0 0-25 16,0-18-19-16,0 18-22 15,0 0-12-15,0 0-7 16,0 0-2-16,0 0-2 15,0 5-8-15,1 12 2 16,1 5 7-16,-2 5 2 16,0 1 1-16,0-3-2 15,-9-5 1-15,0-4-1 16,5-6 0-16,2-7 4 16,2-2-2-16,0-1 1 0,0 0 8 15,0 0 6 1,0 0 4-16,0 0-1 0,0 0-8 15,0 0-2-15,9 0-8 16,6 0 0-16,6 0 2 16,4 0-2-16,1 0-1 15,-6 0 2-15,-6 0-3 16,-8 0-2-16,-1 0-4 16,-5 6-2-16,0 6 1 15,0 4 3-15,-2-1 4 16,-10-1 0-16,3-2 1 15,0-5 0-15,6-3 4 16,3-4-3-16,0 0-1 0,0 0 3 16,0 0-4-16,0 0 0 15,15 0-5-15,5 0 0 16,6-4 5-16,3-4-4 16,-4-4-20-16,-7 2-31 15,-5-3-25-15,-4 2-49 16,-7-1-97-16</inkml:trace>
  <inkml:trace contextRef="#ctx0" brushRef="#br0" timeOffset="116603.05">21671 9013 773 0,'0'0'95'0,"0"0"-66"16,0 0 16-16,0 0 30 15,0 0-28-15,0 0-11 16,-11-59-2-16,15 51-16 15,9 1-16-15,0 5-2 16,3 2 0-16,-1 0-7 0,1 13 3 16,-5 16 3-16,-5 5-9 15,-6 6 9-15,0 1 1 16,-2-4 4-16,-7-6-4 16,2-7 1-16,0-10 0 15,3-8 1-15,4-6-4 16,0 0 4-16,0 0 3 15,0-2 3-15,0-11 9 16,8-10 9-16,8-11-24 16,9-4 1-16,10-5-3 0,2 6 12 15,3 7-12 1,-5 12-5-16,-9 12 2 16,-6 6 2-16,-5 4-13 0,-5 16 12 15,-4 6-1 1,-3 3 0-16,-3-1 0 0,0 2 3 15,0-5 0-15,-4 0 2 16,-1-6-2-16,4-4-23 16,1-4-60-16,0-6-114 15,4-5-165-15</inkml:trace>
  <inkml:trace contextRef="#ctx0" brushRef="#br0" timeOffset="116797.53">22328 9022 760 0,'0'0'97'0,"0"0"-81"16,0 0 12-16,0 0 37 16,0 0-7-16,105 7-29 15,-64-7-29-15,-5 3-68 16,-14 0-194-16,-16-1-261 15</inkml:trace>
  <inkml:trace contextRef="#ctx0" brushRef="#br0" timeOffset="116945.65">22331 9253 788 0,'0'0'93'0,"0"0"-93"15,0 0 41-15,0 0 70 0,80 2-37 16,-27-2-45-1,8-11-29-15,-1-3-45 0,-8-4-232 16,-12-8-514-16</inkml:trace>
  <inkml:trace contextRef="#ctx0" brushRef="#br0" timeOffset="117153.09">23102 9012 970 0,'0'0'36'0,"0"0"-23"16,-3 95 36-16,0-51 1 15,3-3-25-15,0-2-3 16,0-3-19-16,0-6-3 16,0 3-26-16,-10-9-187 15,-19-7-559-15</inkml:trace>
  <inkml:trace contextRef="#ctx0" brushRef="#br0" timeOffset="118282.17">16561 10916 555 0,'0'0'73'16,"0"0"11"-16,0 0-1 16,0 0 10-16,0 0-28 15,0 0 10-15,-13-23-37 16,13 25-36-16,0 21 1 15,0 13-1-15,0 11 15 16,0 6-1-16,0 0-13 0,0-3 3 16,0-6 1-16,0-8-6 15,0-9-2-15,0-9 1 16,0-7-1-16,0-8-20 16,0-3-44-16,0 0-55 15,0-10-48-15,0-16-544 16</inkml:trace>
  <inkml:trace contextRef="#ctx0" brushRef="#br0" timeOffset="118517.55">16568 10857 753 0,'0'0'111'16,"0"0"-53"-16,0 0-13 15,0 0 7-15,0 0 0 16,0 0-30-16,77-17-9 16,-32 16-5-16,-2 1-5 15,-4 0-3-15,-8 0-5 16,-10 4-61-16,-9 6-87 16,-12 5-44-16,-6-2-282 15</inkml:trace>
  <inkml:trace contextRef="#ctx0" brushRef="#br0" timeOffset="118694.07">16609 11111 662 0,'0'0'75'16,"0"0"-43"-16,0 0 63 16,0 0-26-16,81 7-5 15,-54-7-31-15,-1 0-28 16,1 0-5-16,-4 0-9 15,-5 0-99-15,-12 0-148 16,-6 3-347-16</inkml:trace>
  <inkml:trace contextRef="#ctx0" brushRef="#br0" timeOffset="118868.62">16547 11347 651 0,'0'0'121'0,"0"0"-90"15,0 0 31-15,0 0 30 16,0 0-10-16,110 0-51 16,-71 0-21-16,-2 0-10 15,0 0-43-15,-5 0-185 16,-4 0-345-16</inkml:trace>
  <inkml:trace contextRef="#ctx0" brushRef="#br0" timeOffset="119288.28">17027 11309 547 0,'0'0'124'0,"0"0"-63"16,0 0 34-16,0 0 10 16,0 0-15-16,0 0-32 15,0-12-18-15,2 12-16 16,2 0-24-16,7 0-11 16,2 7 7-16,0 13 1 15,-4 11-3-15,-9 8-10 0,-7 8 0 16,-23 1-10-16,-7-7 4 15,-1-9 7-15,6-11 11 16,9-11 4-16,13-4 3 16,7-6-1-16,3 0 28 15,1 0 9-15,24-3 4 16,11-10-30-16,15-5-13 16,9-1-4-16,0-1-29 15,-4 3-96-15,-7 0-102 16,-10-3-210-16</inkml:trace>
  <inkml:trace contextRef="#ctx0" brushRef="#br0" timeOffset="119531.14">17593 11250 940 0,'0'0'112'0,"0"0"-96"15,0 0 28-15,0 0-19 16,105-7-11-16,-63 3-12 16,-1 4-2-16,-8 0-62 0,-13 0-172 15,-18 0-498 1</inkml:trace>
  <inkml:trace contextRef="#ctx0" brushRef="#br0" timeOffset="119681.74">17734 11431 937 0,'0'0'153'0,"0"0"-148"16,0 0-3-16,0 0 41 15,129-1-21-15,-73-7-12 16,7 1-10-16,0-2-37 15,-10-5-329-15</inkml:trace>
  <inkml:trace contextRef="#ctx0" brushRef="#br0" timeOffset="123341.38">18565 10997 404 0,'0'0'71'0,"0"0"-8"0,0 0 27 15,0 0-49-15,0 0 37 16,0 0-19-16,0-82-9 16,0 68-6-16,0 2-12 15,0 1 4-15,2 1 13 16,-2 4-22-16,0 3-1 16,0 3-7-16,0 0-10 15,0 10-9-15,-2 20-9 16,-11 15 9-16,-4 10 5 15,3 0-1-15,2-4-1 16,2-7-2-16,6-11 1 0,1-12-2 16,3-6 1-16,0-8 1 15,0-4 2-15,17-3 7 16,11 0 10-16,14-2 12 16,10-9-17-16,5-1-4 15,-1-1-10-15,-6 3 1 16,-7 2-3-16,-12 4 0 15,-10 0-6-15,-6 2-35 16,-9 0-38-16,-6-1-30 16,0-1-41-16,-5-2-57 15</inkml:trace>
  <inkml:trace contextRef="#ctx0" brushRef="#br0" timeOffset="123554.81">18768 10999 574 0,'0'0'106'16,"0"0"-14"-16,0 0 52 16,0 0-76-16,0 0-54 15,0 0-14-15,-3 88 59 16,0-36-16-16,2-1-18 16,-2-4-11-16,1-6-13 15,2-7 1-15,-3-2-4 16,0-3 2-16,0-6-70 15,-3-7-186-15</inkml:trace>
  <inkml:trace contextRef="#ctx0" brushRef="#br0" timeOffset="125539.51">19429 10976 649 0,'0'0'154'16,"0"0"-117"-16,0 0-33 15,0 0 3-15,-63 92 17 16,38-45 14-16,1-2-15 16,6-5-8-16,2-7 2 0,5-7-13 15,4-9 9 1,1-9-4-16,5-5 9 0,1-3-14 15,0 0 8-15,0 0 15 16,0-1 20-16,0-16-2 16,0-9-38-16,0-6-4 15,10-7 6-15,8-1-7 16,3 3-4-16,-1 6 1 16,-1 7 0-16,-3 8 1 15,-4 6 0-15,-4 5-2 16,-1 5-2-16,2 0-8 15,3 16 12-15,2 10-1 0,0 8 1 16,-2 4 0 0,-2 1-1-16,1-3 1 0,-2-6 0 15,1-5 0-15,-2-6 2 16,-4-5-5-16,-1-3-1 16,0-2-22-16,-3-3-57 15,0-3-50-15,0-3-64 16,0 0-198-16</inkml:trace>
  <inkml:trace contextRef="#ctx0" brushRef="#br0" timeOffset="125790.06">19247 11014 515 0,'0'0'229'0,"0"0"-105"16,0 0-32-16,0 0-9 16,0 0-43-16,0 0-16 15,90-42-9-15,-42 41 1 16,2-1-12-16,-2 2-4 16,-6 0-2-16,-13 0-3 15,-8 0-85-15,-10-4-172 16,-11-3-204-16</inkml:trace>
  <inkml:trace contextRef="#ctx0" brushRef="#br0" timeOffset="126334.6">19547 10693 641 0,'0'0'75'15,"0"0"-10"-15,0 0 13 16,0 0-10-16,0 0 0 16,0 0-25-16,3-49-6 15,4 46-22-15,4 3-15 16,5 0-3-16,1 2 3 15,2 16 0-15,-1 5-5 0,-8 9 4 16,-4-1 1 0,-6 3-1-16,0-8 1 0,0-3 5 15,-3-7-5-15,2-9 1 16,1-2 1-16,0-4 4 16,0-1 7-16,15 0 11 15,16-2 7-15,11-9-13 16,10-3-15-16,-1 1-3 15,-2 1-3-15,-9 5-46 16,-7 7-75-16,-10 0-125 16,-14 0-241-16</inkml:trace>
  <inkml:trace contextRef="#ctx0" brushRef="#br0" timeOffset="126897.1">20221 10875 810 0,'0'0'125'15,"0"0"-85"-15,0 0-36 16,0 0-4-16,0 0 0 16,0 118 41-16,-1-63-7 15,-5 2-26-15,6-5 1 16,0-6 1-16,-1-9-4 15,1-8-2-15,-2-11 3 16,-1-7-6-16,3-3 0 16,-2-7-1-16,2-1 2 15,0 0 8-15,0-6 17 16,2-13 5-16,16-12-20 16,8-8-11-16,9-1 3 15,-2 8-4-15,0 10-1 0,-7 11-9 16,-7 11 8-16,-2 0-6 15,-3 16 5-15,-2 10 3 16,-5 5 1-16,-2-2 3 16,-4 1-4-16,-1-4 1 15,0-4-1-15,0-1 0 16,0-3 0-16,0-3-25 16,-1-5-80-16,-5-8-123 15,0-2-180-15</inkml:trace>
  <inkml:trace contextRef="#ctx0" brushRef="#br0" timeOffset="127165.38">20122 11089 750 0,'0'0'155'0,"0"0"-125"16,0 0 20-16,0 0 23 16,0 0-17-16,0 0-20 15,36 0-11-15,-1 0-10 16,8-2 0-16,6-5-6 0,-2-3-9 16,-3 0 0-1,-6-2-72-15,-4-4-121 0,-7-4-235 16</inkml:trace>
  <inkml:trace contextRef="#ctx0" brushRef="#br0" timeOffset="127705.96">20556 10797 561 0,'0'0'88'0,"0"0"-23"16,0 0 19-16,0 0-3 16,0 0-9-16,0 0-14 15,-14-40-16-15,14 39-24 16,0-4 0-16,0 4 8 16,0-2-16-16,0 2 16 0,0-2-9 15,0 1-7-15,0 1 0 16,5 1-4-16,6 0-6 15,3 0 2-15,4 13-4 16,-3 12 0-16,-5 7-4 16,-7 4 6-16,-3-1 0 15,0-6 0-15,0-7-3 16,0-8 7-16,0-7-4 16,3-3 0-16,6-3 2 15,12-1 4-15,10 0-1 16,10-1 14-16,8-10-19 15,0 1-2-15,-4 2-16 0,-9 5-82 16,-12 2-128 0,-11 1-466-16</inkml:trace>
  <inkml:trace contextRef="#ctx0" brushRef="#br0" timeOffset="128510.95">18524 11643 712 0,'0'0'196'15,"0"0"-140"-15,0 0-26 16,0 0 18-16,0 0-12 16,0 0-14-16,-12-10-9 15,13 10-9-15,18 0 0 16,13 0-4-16,14 0 10 16,15 1-3-16,15 1 2 0,14-2-6 15,14 0-3-15,14 0 2 16,12 0-2-16,10 0 2 15,0 0 1-15,4 0-3 16,-5 0-3-16,-9 0 3 16,-6 0 2-16,-7-2 2 15,-5-2-4-15,-8-1 0 16,-1 0 0-16,-1 3 0 16,-1-1 3-16,2 3 3 15,-8 0-6-15,-5 0 2 16,-14 0-4-16,-12 0 4 15,-15 0-3-15,-19 1 2 0,-16 1-1 16,-11-2 0 0,-3 0-4-16,0 0-1 0,0 0 4 15,-9 0-4-15,-3 0 2 16,-8 2-55-16,-3 0-84 16,-7 1-267-16</inkml:trace>
  <inkml:trace contextRef="#ctx0" brushRef="#br0" timeOffset="129155.27">19129 11991 828 0,'0'0'100'16,"0"0"-50"-16,0 0 18 16,0 0-16-16,0 0-39 15,0 0-12-15,61-25-2 16,-37 45-1-16,-7 8-1 16,-12 7 3-16,-5 3-12 0,-8 0 11 15,-20-2-11-15,0-10-1 16,5-5 4-16,5-9 7 15,9-5-2-15,7-4 8 16,2-3 4-16,0 0 28 16,8 0 25-16,16-4-7 15,10-8-34-15,12-2-17 16,6 3-3-16,5 1-1 16,-2 3-3-16,-5 3-93 15,-6-2-87-15,-9-1-151 16</inkml:trace>
  <inkml:trace contextRef="#ctx0" brushRef="#br0" timeOffset="129700.81">19635 12051 842 0,'0'0'124'15,"0"0"-64"-15,0 0-8 16,0 0-27-16,0 0-10 15,0 0-15-15,88-37 0 16,-69 54-4-16,-4 5-3 16,-6 1 3-16,-4 1-1 15,-5-3-6-15,0-2 5 16,-6-2-4-16,-10-3-1 0,-1-3 2 16,1-3-1-1,7-7-3-15,2-1 4 0,7-4 9 16,0-17 11-16,10-4-8 15,16-4-3-15,7 4 0 16,6 7 2-16,3 7-2 16,-5 6 2-16,-1 5-2 15,-8 0 3-15,-4 6-6 16,-9 7-3-16,-4 1 5 16,-6-2-2-16,-5 2-2 15,0-4 4-15,0-1 0 16,0-3 1-16,0-3 0 15,0-2 0-15,0-1 1 16,0 0 8-16,2-8 13 0,11-11 0 16,8-4-17-16,6 1-2 15,3 4 2-15,-2 6-2 16,-5 6 6-16,-4 6-3 16,-4 0-2-16,-3 1-1 15,-5 14-3-15,-4 5-5 16,-3 4 5-16,0 3-3 15,0 0 1-15,-3 3-19 16,-6-4-76-16,-2-7-127 16</inkml:trace>
  <inkml:trace contextRef="#ctx0" brushRef="#br0" timeOffset="130017.96">20500 12006 840 0,'0'0'193'16,"0"0"-193"-16,0 0 0 16,0 75 0-16,0-35 27 15,0 4 0-15,0-1-18 16,0-5 4-16,0-7-6 15,0-9 2-15,0-9-6 0,5-9 3 16,-2 0 8 0,3-4-2-16,7 0 18 0,8-4 12 15,9-9-28-15,6-5-14 16,1-1-9-16,-4 0-64 16,-4 0-95-16,-7-1-107 15</inkml:trace>
  <inkml:trace contextRef="#ctx0" brushRef="#br0" timeOffset="130481.72">20697 11872 662 0,'0'0'95'15,"0"0"-47"-15,0 0 46 16,0 0-11-16,0 0-15 0,0 0-17 15,-6-26-14-15,15 23-23 16,4 1-14-16,3 2 0 16,0 0 0-16,-3 21 0 15,-2 7-5-15,-5 5 5 16,-6 4 1-16,0-3 2 16,0-6 1-16,-3-6-3 15,0-10 0-15,3-6 8 16,0-3 5-16,0-3-4 15,9 0 16-15,12-1 11 16,13-12-17-16,6-7-20 16,-1-3-19-16,-3-2-58 15,-8-9-113-15,-8-6-343 16</inkml:trace>
  <inkml:trace contextRef="#ctx0" brushRef="#br0" timeOffset="133624.34">20550 10146 494 0,'0'0'15'0,"0"0"-6"16,0 0 18-16,0 0 11 16,-83-39 37-16,60 37-31 15,-4 0-17-15,-5 2-15 16,1 0-6-16,1 0 10 16,5 0 13-16,0 0-2 15,2 2-17-15,-1 3-4 16,-3 0 4-16,1-1-8 0,-4 2 4 15,0-1 1 1,-1 2-2-16,-4 0 12 16,1 0-7-16,0 0 11 0,1 0-13 15,3-1-4-15,5-1-3 16,1 1 0-16,6 0 3 16,0-1 1-16,2 3 4 15,-1 4-3-15,-4 4-6 16,0 1 0-16,-3 1 1 15,2-2-1-15,1-3 1 16,5-5 5-16,0 3-6 16,0-2-3-16,0-1 3 15,3 0 6-15,-4 4-6 16,4-1 1-16,-3 3-1 16,2-2 0-16,-1 2-4 0,3-1 4 15,0 2 3-15,-1-3-2 16,1-1-1-16,-3 1 1 15,-2-1-1-15,0 1 3 16,-3 1-2-16,-1 0 0 16,2 3-1-16,2 1 2 15,3 1-2-15,0 0 1 16,1 0-1-16,1 1-5 16,0-2 5-16,-2-1 4 15,2 4 0-15,-4-3 2 16,-1 5-2-16,0 0-2 15,-1 3 0-15,1 0-2 0,2 2 2 16,2 0-2 0,1-1 0-16,0 1 4 0,0-1-4 15,0-2 1-15,-1-1 0 16,-1 0-1-16,0-1 1 16,2 3-1-16,1-3 0 15,4 2-2-15,2-1 1 16,2-1 1-16,3 1 0 15,-1 1 6-15,1-1-6 16,-2 1 3-16,-1-2-2 16,0 1-1-16,-4-1 0 15,1 2 1-15,-2 2-1 16,-1 2 0-16,-2 0 0 0,2 3 0 16,1-1 0-1,0-2 0-15,1-3 0 0,1-1 1 16,3-1-1-1,-1-2-1-15,1 2 1 0,-2 0 0 16,0 2 0-16,-3 0 0 16,-3 2 0-16,2 1 0 15,-2 5 0-15,0 1 0 16,2 2-1-16,2 2 1 16,2-2 1-16,1-3-1 15,-1 0 0-15,-1-1 0 16,-2-4-2-16,-2-1-4 15,1-2 4-15,-1-3 1 16,6-2 1-16,-1-3-3 0,5-1 2 16,0 2-6-16,0 0 1 15,6-1-1-15,6 1 6 16,0 1 1-16,1-1 0 16,-2 0 0-16,-1-1 3 15,0 1-2-15,1 0 0 16,-2 0-2-16,3-2 2 15,0 1-1-15,2-1 0 16,2 0-2-16,-1-3 2 16,0 2 4-16,0 0-4 15,4-3-4-15,2 1 0 16,0-2-1-16,3-2 3 16,-1 3-1-16,1-2 3 0,-1 1-2 15,2 1 5 1,-3 1-6-16,1 2 3 0,-4 0 0 15,1 2-5-15,-1 0 1 16,-1-2 3-16,4 3-7 16,4-2 11-16,0 1-6 15,6-1 3-15,2-4-7 16,5 2 2-16,1-2 3 16,2 1-10-16,-5 1 10 15,-1 0 2-15,-2 0-4 16,-1 0-7-16,2 1 12 15,0 0-1-15,-1-2 1 0,1-4 0 16,-2 0-1 0,0-3 0-16,-1-3-2 0,3 0-2 15,1-3 4-15,0 0 6 16,3 0 0-16,-1 0-3 16,-2 0-2-16,1 0 0 15,-2 0 19-15,-3 0 1 16,2 0-14-16,-2 2 9 15,-1-2-6-15,-1 0-5 16,-3 0 4-16,1 0 0 16,-1 0-8-16,2 0 1 15,-1 0 5-15,5 0-7 16,0 0 0-16,2 0 0 0,5 0 7 16,1-2-4-1,1-3 10-15,-1 0-2 16,-6-1-5-16,-4-1 8 0,0 0-6 15,-1-3 2-15,-2 0-1 16,1 0 2-16,-1-2 1 16,-1 0 0-16,6-2-7 15,-1 0-3-15,1-2 2 16,0 2-3-16,0-2 6 16,-3 1-5-16,-3-2 10 15,-3-2-2-15,0-3 10 16,-2-3-14-16,-1-5-4 15,0 0 8-15,0 0-14 16,1 4 9-16,-1 2-5 0,1 4 1 16,-2 2 2-16,-2 1 0 15,-4 0-1-15,0 0 4 16,-2-2 2-16,-2-5 4 16,-1-1-8-16,1-3-2 15,0-5-2-15,-3 0 8 16,2-3-14-16,1 1 6 15,-1 1 0-15,2 1-1 16,1-1 3-16,-2 3-1 16,-1 1-1-16,0-1-2 15,-3 1-1-15,-3-1 2 16,-3-1-8-16,0-2 8 16,0-1 1-16,0-1-1 0,0 1-4 15,0 0 2 1,-6 1 3-16,0 0-5 0,-3 2 6 15,2-3-1-15,-1 3 2 16,2-1-1-16,1-2 1 16,-1 2-2-16,-1 1-4 15,3 2 3-15,-2-1 0 16,3 5-1-16,-1-1 2 16,1-1 0-16,0 1-9 15,1-3 4-15,-2 1 1 16,-4-1 0-16,-2 1 3 15,-2 2-1-15,-3 1-2 0,-3 1 2 16,0 3 3 0,0 0-2-16,-3-2 2 0,-1 3-2 15,-2-1-2-15,-1 0 2 16,-1 3 1-16,3-4 1 16,0 2-1-16,1 0 0 15,2-1 1-15,4 2-1 16,1 1 1-16,3 1-1 15,-1-1 1-15,-1 1-1 16,1 1 0-16,1 0 0 16,-2 2-1-16,-2-1 1 15,2 2 0-15,0 1 0 16,-3 1-2-16,1 0 2 0,-1 0 0 16,-1 2-2-1,1-1 2-15,0 1-1 0,-2 0-2 16,4 0-3-16,-1 0 1 15,5 2 5-15,0 2-1 16,1-1 1-16,1 0 1 16,0 1-1-16,2-1 0 15,-1 1-1-15,2 1-2 16,0-1 3-16,0 2 5 16,-1 0-5-16,3-2-2 15,-1 0 2-15,-1 0 0 16,0-5 6-16,-3 2-6 15,0-1-2-15,2 0 2 16,-7-3 7-16,1 3-6 0,-8-4-1 16,0 4 0-16,-3 2 0 15,0 3-6-15,4 0 5 16,1 2 1-16,3 0 2 16,1-1-2-16,0 1 0 15,3-1 0-15,-1 0-1 16,2-2 2-16,1 2-1 15,-2 0 1-15,0-3-1 16,1 1 0-16,0 0 0 16,-1 2 0-16,-1 0 0 15,-1 2-2-15,0-2 3 16,0 0-1-16,0 0 1 16,-2-2-1-16,2 2 0 0,0 0 1 15,0-1-1-15,1 4 0 16,2-1 0-16,0 0 0 15,3 2 0-15,5 0-4 16,0 0 4-16,3 0 0 16,0 0-1-16,0 0-5 15,0 0-42-15,4 6-68 16,16 10 38-16,3-2-123 16</inkml:trace>
  <inkml:trace contextRef="#ctx0" brushRef="#br0" timeOffset="134392.28">21904 11256 861 0,'0'0'152'0,"0"0"-89"16,0 0-3-16,0 0 16 15,0 0-20-15,0 0-11 16,40-11-9-16,-14 5-27 16,4 0-9-16,3 4-2 15,-5 2-7-15,-4 0-49 16,-5 0-47-16,-8 0-12 16,-11 8-80-16,0 2-182 15</inkml:trace>
  <inkml:trace contextRef="#ctx0" brushRef="#br0" timeOffset="134539.53">22001 11369 639 0,'0'0'206'0,"0"0"-162"0,0 0 26 15,0 0 52-15,0 0-41 16,94 12-36-16,-54-12-20 16,-4 0-15-16,-3 0-10 15,-2 0-21-15,-1 0-87 16,-3 0-218-16</inkml:trace>
  <inkml:trace contextRef="#ctx0" brushRef="#br0" timeOffset="136881.37">22588 10993 629 0,'0'0'117'15,"0"0"-33"-15,0 0-18 16,0 0-31-16,0 0-34 16,0 0 7-16,-42 97 14 15,27-47 13-15,5-3-15 16,3-9-15-16,7-8 10 16,0-9-11-16,0-5 14 0,0-7-11 15,7-2 6-15,7-3 5 16,9-2 6-16,11-2 5 15,11 0-10-15,11 0-10 16,4 0-1-16,-3-5-6 16,-11 2-2-16,-14 0-15 15,-15 3-64-15,-11-2-56 16,-6-1-6-16,0-1-21 16,-17-4-269-16</inkml:trace>
  <inkml:trace contextRef="#ctx0" brushRef="#br0" timeOffset="137080.84">22758 11174 398 0,'0'0'178'16,"0"0"-65"-16,0 0-11 15,0 0-19-15,0 0-4 0,0 0-50 16,-5-10-28-16,5 36 1 16,5 10 34-16,-1 6-2 15,2-3-21-15,-1-2-9 16,2-3-4-16,-3-6 0 15,1-4 0-15,0-4-52 16,2-8-85-16,8-7-221 16</inkml:trace>
  <inkml:trace contextRef="#ctx0" brushRef="#br0" timeOffset="137372.57">23339 11046 843 0,'0'0'29'0,"0"0"-24"15,-13 88 0-15,4-46 23 16,2-3-5-16,4-5-3 15,0-5-6-15,3-4-7 16,0-4-2-16,-2-6-5 16,2-3 2-16,0-6-4 0,-2-2-20 15,2-4-73 1,0 0-67-16,0-8-121 0</inkml:trace>
  <inkml:trace contextRef="#ctx0" brushRef="#br0" timeOffset="137574.03">23302 11019 806 0,'0'0'127'16,"0"0"-103"-16,0 0 3 0,0 0 9 15,0 0 1 1,87 0-22-16,-49 5-15 0,0-1 0 15,-2 5-57-15,-10 0-127 16,-12-1-125-16</inkml:trace>
  <inkml:trace contextRef="#ctx0" brushRef="#br0" timeOffset="137751.79">23339 11256 615 0,'0'0'58'15,"0"0"-21"-15,0 0 53 0,0 0-6 16,0 0-6 0,0 0-6-16,80 14-46 15,-49-14-26-15,-3 0-14 0,-4 2-79 16,-9 2-128-16,-12 0-130 16</inkml:trace>
  <inkml:trace contextRef="#ctx0" brushRef="#br0" timeOffset="137918.46">23280 11503 552 0,'0'0'166'0,"0"0"-76"15,0 0 4-15,0 0 9 16,0 0-1-16,101 34-47 16,-46-34-42-16,4-4-10 15,-6-7-3-15,-3-1-85 0,-7-4-212 16,-7-5-412-16</inkml:trace>
  <inkml:trace contextRef="#ctx0" brushRef="#br0" timeOffset="138092.01">23968 11351 707 0,'0'0'226'0,"0"0"-211"15,0 0 7-15,17 102 75 16,-12-63-21-16,0-1-47 15,-2-3-18-15,-3-3-8 16,0 1-3-16,-8-1-15 16,-16-3-152-16,-9-6-267 0</inkml:trace>
  <inkml:trace contextRef="#ctx0" brushRef="#br0" timeOffset="139270.38">16191 12951 420 0,'0'0'147'0,"0"0"-99"16,0 0-15-16,0 0 50 15,0 0 22-15,0 0-22 16,-16-27-18-16,16 17-14 15,0 2-15-15,0 0-9 16,0 3-4-16,0-1-1 16,8 2-22-16,8 2-5 15,6 2 1-15,-2 0 4 16,1 6-4-16,-4 15-7 16,-3 7 10-16,-3 0-2 0,-3-1 3 15,-5-4 1 1,-3-4-1-16,0-6-2 0,0-6 2 15,0-2-2-15,0-2 1 16,0-3 1-16,0 0 2 16,2 0 3-16,4-18 2 15,5-11-7-15,8-6-10 16,3-4 10-16,6 5-3 16,-2 6 3-16,2 14-1 15,-2 7-1-15,-4 7-3 16,-5 1 1-16,-3 18 2 15,-6 7 2-15,-4 7 2 0,-4 0 9 16,0 2 1 0,0-3-10-16,0-3 3 0,-3-4-5 15,0-1 0-15,-1-5-1 16,2-4-14-16,2-5-91 16,0-10-130-16,9 0-313 15</inkml:trace>
  <inkml:trace contextRef="#ctx0" brushRef="#br0" timeOffset="139479.59">16790 12906 869 0,'0'0'153'0,"0"0"-108"16,0 0 7-16,0 0-7 15,0 0-26-15,109-9-14 16,-69 6-5-16,-6 3-12 16,-7 0-82-16,-15 0-122 15,-12 10-161-15</inkml:trace>
  <inkml:trace contextRef="#ctx0" brushRef="#br0" timeOffset="139634.18">16890 13096 325 0,'0'0'499'0,"0"0"-434"16,0 0-47-16,0 0 66 0,0 0 43 16,0 0-45-16,103 6-41 15,-57-11-32-15,2-2-9 16,-6 0-35-16,-6-4-112 16,-7-4-270-16</inkml:trace>
  <inkml:trace contextRef="#ctx0" brushRef="#br0" timeOffset="140272.1">17424 12865 608 0,'0'0'91'16,"0"0"-32"-16,0 0-5 15,0 0 9-15,0 0 9 16,0 0-10-16,-16-16-18 15,16 14-21-15,-2 2-2 0,2-2 4 16,-1 1-2 0,1 1-8-16,0 0 0 0,0-3 3 15,0 3 1-15,0 0 1 16,0 0-1-16,0 0-7 16,13-2-12-16,11 2 2 15,10 0-1-15,6 0 0 16,-4 0-1-16,-9 12-3 15,-12 1-9-15,-6 1-8 16,-9-1-2-16,0 4-5 16,-9-1 14-16,-3-3 12 15,3-3-2-15,7-4-7 16,2-1-15-16,11 1-34 0,17-1 35 16,10 1 15-1,2 2 2-15,-1 3 7 0,-8 5-4 16,-13 2 3-16,-10 4-17 15,-8-1 15-15,-8-2 3 16,-22 1 1-16,-7-2 33 16,-7-5 13-16,0 0 4 15,2-3-10-15,6-3-7 16,11-3-15-16,10-2-19 16,11-2-5-16,4 0-117 15,0-16-471-15</inkml:trace>
  <inkml:trace contextRef="#ctx0" brushRef="#br0" timeOffset="141516.48">15926 10153 778 0,'0'0'51'0,"0"0"-40"15,0 0 22-15,0 0-10 16,0 0 32-16,0 0 1 15,-9-56-36-15,9 54-7 16,0 0-5-16,0 2 0 16,5 0-8-16,4 0-6 15,4 13 2-15,-1 10 0 16,-1 6 0-16,-3 4 4 16,-2 1 0-16,-1-6 5 0,-2-5-4 15,0-6-1 1,0-11 1-16,-2-5-1 0,1-1 0 15,0 0 2-15,0 0 5 16,2-6 5-16,3-13 10 16,3-7-19-16,5-7 1 15,1-1-2-15,2 3-2 16,0 6 0-16,0 8 3 16,-2 9-6-16,-2 7 3 15,-2 1-2-15,3 7 1 16,-3 16-7-16,-1 6 8 15,-1 5 0-15,-6 4 3 16,-1-5-1-16,-3-2 4 0,0-5-4 16,0-7-2-16,0-3 1 15,0-4-1-15,0-4-2 16,0 0-3-16,2-2-99 16,4-6-132-16,4 0-450 15</inkml:trace>
  <inkml:trace contextRef="#ctx0" brushRef="#br0" timeOffset="141714.47">16409 10185 803 0,'0'0'140'15,"0"0"-114"-15,0 0 10 0,0 0 28 16,0 0-29-16,105-3-21 15,-72 0-13-15,-3 3-1 16,-8 0-59-16,-12 3-122 16,-10 8-140-16</inkml:trace>
  <inkml:trace contextRef="#ctx0" brushRef="#br0" timeOffset="141862.07">16494 10368 454 0,'0'0'252'0,"0"0"-217"15,0 0 70-15,0 0 11 16,0 0 0-16,0 0-47 0,103-4-43 16,-65-4-26-16,-4 1-15 15,-6-4-146-15,-2-1-397 16</inkml:trace>
  <inkml:trace contextRef="#ctx0" brushRef="#br0" timeOffset="142409.62">17070 10171 454 0,'0'0'104'16,"0"0"-37"-16,0 0-4 16,0 0 26-16,0 0-3 15,0 0-9-15,-16-46-37 16,14 40 8-16,-1 2-3 16,2 1-29-16,-2 1 8 15,0-1-4-15,2 1-1 16,-1 0-7-16,1-1-3 15,-1 2 8-15,2-2-5 0,0 2 2 16,0-1 2-16,0-1-5 16,5 0-9-16,9 3-2 15,3 0-1-15,1 0-1 16,-2 10-3-16,-6 15 4 16,-5 6-3-16,-5 7-1 15,-3 2 5-15,-15-6-1 16,2-5-1-16,4-8 2 15,7-10 1-15,5-6 0 16,0-5 1-16,0 0-2 16,23 0 0-16,13-10 17 15,11-4 7-15,9-5-21 16,2 2-3-16,-3 0 0 16,-8 6 0-16,-12 4-5 15,-15 7-69-15,-15 0-109 0,-5 0-149 16</inkml:trace>
  <inkml:trace contextRef="#ctx0" brushRef="#br0" timeOffset="143769.88">16890 13909 508 0,'0'0'105'0,"0"0"-60"15,0 0-13-15,0 0 7 16,0 0 20-16,3-76-3 16,-3 65-27-16,3 1 3 15,0 3-8-15,0 1-1 16,-3 4 7-16,0 2 6 16,0 0-16-16,0 0-19 0,0 11-1 15,3 14 0-15,0 10 16 16,0 12 16-16,0 2-2 15,0 2-18-15,-2-5-4 16,2-4-5-16,1-6-1 16,1-9 0-16,-2-3 1 15,2-7-3-15,-4-5 1 16,-1-3-1-16,0-3-17 16,0-4-75-16,2-2-101 15,-1 0-200-15</inkml:trace>
  <inkml:trace contextRef="#ctx0" brushRef="#br0" timeOffset="144036.17">16994 13793 729 0,'0'0'111'0,"0"0"-69"16,0 0-5-16,0 0 4 16,0 0-12-16,0 0-14 0,57-8-9 15,-24 6 11 1,4 2-3-16,0-3-13 0,-4 3 0 16,-3 0-1-16,-5 0-38 15,-8 9-142-15,-13-1-149 16</inkml:trace>
  <inkml:trace contextRef="#ctx0" brushRef="#br0" timeOffset="144239.67">16990 14122 180 0,'0'0'539'16,"0"0"-465"-16,0 0-57 0,0 0 97 15,0 0-24 1,109-6-43-16,-78-2-26 0,-3 3-21 16,-1 3-2-16,-5 2-41 15,-9 0-103-15,-9 0-256 16</inkml:trace>
  <inkml:trace contextRef="#ctx0" brushRef="#br0" timeOffset="144436.93">17049 14371 528 0,'0'0'235'16,"0"0"-198"-16,0 0 26 16,0 0 81-16,91 1-52 0,-38-9-54 15,3-3-26-15,3 5-12 16,-6 0 0-16,-8 2-28 15,-14-2-168-15,-11-3-634 16</inkml:trace>
  <inkml:trace contextRef="#ctx0" brushRef="#br0" timeOffset="145037.79">17599 14258 673 0,'0'0'189'16,"0"0"-141"-16,0 0 16 0,0 0 23 16,0 0-28-16,0 0-26 15,-5-2-20-15,7 2-13 16,15 0-9-16,6 0 9 15,-1 5 0-15,-4 6-1 16,-10 4-11-16,-8 0-9 16,0 3 1-16,-11-3 1 15,-10-1-3-15,6-4 15 16,5-4 4-16,7-3 1 16,3-2-3-16,0 2-14 15,21 2-3-15,6 0 14 16,5 4 8-16,0 4-12 0,-7 3 11 15,-11 3 1 1,-11 0-16-16,-3 2 9 0,-12-4 0 16,-17-1 7-16,-2-4 3 15,-2-3 22-15,-1-5 29 16,2-1 1-16,7-3-14 16,6 0-14-16,11 0-22 15,8-7-5-15,3-14-105 16,23-12-717-16</inkml:trace>
  <inkml:trace contextRef="#ctx0" brushRef="#br0" timeOffset="145370.89">18265 14127 758 0,'0'0'294'0,"0"0"-229"15,0 0-11-15,0 0 13 0,0 0-33 16,0 0-28-16,111-12-6 16,-60 12 0-16,-2 0-18 15,-6 0-98-15,-11 0-101 16,-18 0-314-16</inkml:trace>
  <inkml:trace contextRef="#ctx0" brushRef="#br0" timeOffset="145529.47">18425 14289 874 0,'0'0'273'0,"0"0"-252"15,0 0 19-15,0 0 36 16,103-5-45-16,-38-2-29 0,6 2-2 16,-6 1-15-16,-8-2-142 15,-16-7-273-15</inkml:trace>
  <inkml:trace contextRef="#ctx0" brushRef="#br0" timeOffset="146576.21">19586 13773 761 0,'0'0'67'0,"0"0"-34"15,0 0-23-15,-97-49 25 16,48 49-17-16,-2 4-2 15,3 17-14-15,14 5 4 16,10 2-3-16,12 1 0 16,9-3 6-16,3-1-2 15,3-7-6-15,15-3 9 16,10-5 5-16,4-4 3 16,4-6 7-16,2 0 4 15,-4 0-17-15,-2-8-1 16,-10-4-11-16,-8-4 4 0,-7-3-1 15,-1-1 0-15,-2 0 7 16,-2 5-2-16,-1 5 22 16,-1 6 11-16,0 4-9 15,0 0-24-15,0 14-8 16,0 18-11-16,0 10 11 16,0 8 9-16,0-2-4 15,0-3-1-15,0-4 0 16,0-5-4-16,0-2 0 15,0-6 0-15,0-2-6 16,0-5-95-16,0-10-142 16</inkml:trace>
  <inkml:trace contextRef="#ctx0" brushRef="#br0" timeOffset="147317.23">20426 13726 719 0,'0'0'141'15,"0"0"-110"-15,0 0-24 16,0 0 45-16,-45 117 29 0,27-66-27 16,1 1-27-16,0-7-22 15,2-2 4-15,0-6-4 16,3-9-3-16,2-8 5 15,4-9 0-15,3-5-2 16,1-5 7-16,2-1-7 16,0 0 28-16,0-4 7 15,0-20-21-15,0-8-15 16,8-9-4-16,6-6-4 16,2-8-13-16,3 4-15 15,-3 5-7-15,-1 12 39 16,-6 14 0-16,-1 8-2 0,-3 7 2 15,-3 4 0-15,1 1 0 16,1 0-15-16,6 18 14 16,3 8 1-16,-1 9 12 15,1 5 2-15,2-2-6 16,-1-2 0-16,2-3-3 16,-2-1-1-16,0-6-3 15,-3-5 0-15,-5-4-1 16,-2-5-16-16,-4-3-34 15,0-3-50-15,0-4-33 16,-4-2-99-16</inkml:trace>
  <inkml:trace contextRef="#ctx0" brushRef="#br0" timeOffset="147568.56">20242 13810 688 0,'0'0'187'0,"0"0"-90"15,0 0-22-15,0 0 0 16,0 0-46-16,0 0-3 16,109-49-17-16,-61 43 8 15,6 0-15-15,-4 1 0 0,-2 0-2 16,-5-1-13-1,-8 3-70-15,-13-5-154 0,-13 0-343 16</inkml:trace>
  <inkml:trace contextRef="#ctx0" brushRef="#br0" timeOffset="148054.62">20490 13311 700 0,'0'0'134'0,"0"0"-39"16,0 0-22-16,0 0 6 15,0 0-59-15,0 0-19 16,91-8 2-16,-75 38-3 0,-10 3-4 15,-4 6 2-15,-2-5 4 16,0-4-2-16,0-10 4 16,6-7-4-16,4-3 0 15,7-4 14-15,12-6 14 16,13 0 25-16,14 0-20 16,5 0-24-16,0-3-9 15,-5 0 0-15,-7 0-30 16,-7 3-65-16,-10 0-156 15,-11 0-530-15</inkml:trace>
  <inkml:trace contextRef="#ctx0" brushRef="#br0" timeOffset="148645.04">21473 13580 452 0,'0'0'271'15,"0"0"-197"-15,0 0 38 0,0 0 4 16,0 0-83-16,0 0-33 16,0 34 2-16,-3 16 0 15,2 10 17-15,-1 2 17 16,1-4-20-16,-1-11 4 16,-1-5-2-16,2-7-4 15,-4-6-7-15,-1-7-1 16,0-5 0-16,2-6-2 15,-1-5-3-15,4-5 0 16,1-1 6-16,0 0 2 16,0 0 8-16,0-18-4 15,0-10-8-15,16-9-5 16,11-8-3-16,8 3-10 0,-4 6-7 16,-3 10 11-16,-6 12 8 15,-5 9-5-15,-4 5 1 16,3 5-6-16,-3 19 9 15,-3 6 4-15,-1 7 3 16,-3 1 1-16,-3 0 0 16,0-1 4-16,0-5-4 15,-1-4-5-15,-2-6-1 16,0-8 0-16,0-3-5 16,0-3-65-16,0-8-109 15,0 0-204-15</inkml:trace>
  <inkml:trace contextRef="#ctx0" brushRef="#br0" timeOffset="148971.17">21297 13658 742 0,'0'0'239'16,"0"0"-211"-16,0 0-20 0,0 0 50 16,87-7-1-16,-49 1-14 15,6-2-21-15,6 1-12 16,3-2-4-16,-4 2 8 15,-7 1-11-15,-9 1-3 16,-10 2-10-16,-6 1-50 16,-10-2-94-16,-7 0-231 15</inkml:trace>
  <inkml:trace contextRef="#ctx0" brushRef="#br0" timeOffset="149494.32">21836 13415 528 0,'0'0'159'0,"0"0"-68"0,0 0-5 16,0 0 2-16,0 0-31 15,0 0-26-15,0-38-1 16,0 35-4-16,0-1-5 15,0 3 0-15,0-2 11 16,0 3-13-16,0 0-9 16,7 0-9-16,12 0-1 15,5 11-9-15,-1 14 9 16,-5 6 1-16,-14 5-1 16,-4-3 0-16,0-6-2 15,-10-4 1-15,3-7 1 16,6-7 7-16,1-6-6 0,0-1 2 15,5-2 8-15,21 0 11 16,10 0 4-16,11 0-14 16,0 0-12-16,-2 0-16 15,-6-2-75-15,-11 2-132 16,-13 0-466-16</inkml:trace>
  <inkml:trace contextRef="#ctx0" brushRef="#br0" timeOffset="150423.84">19473 14516 434 0,'0'0'432'16,"0"0"-378"-16,0 0-52 15,0 0 6-15,0 0 18 16,0 0-9-16,41 0-4 16,-13-2-8-16,11-3-1 15,9 2-3-15,10-3 1 16,14 1 6-16,10 0 6 16,11 0 7-16,4 3-2 15,5-2-5-15,4 2-7 16,5 2-5-16,2 0 3 0,10 0 2 15,3 0-4-15,-1 0 16 16,2 0-18-16,-6-4 18 16,-3-1 7-16,-1-4-9 15,-7-1-1-15,-7 2 2 16,-9 0-5-16,-8 1-10 16,-2 1 5-16,1 2-8 15,-1 4 7-15,-1 0-1 16,-7 0 2-16,-6 0-1 15,-9 0 8-15,-8 0-4 16,-7 0-2-16,-10 0-4 16,-8 0-1-16,-6 0 5 15,-5-2 9-15,-4-1-1 0,-5 3-3 16,-4-1-1 0,1-1-10-16,-1 2-2 0,-1-2-1 15,-3 0-3-15,0 2-37 16,-3 0-83-16,-25-4-243 15</inkml:trace>
  <inkml:trace contextRef="#ctx0" brushRef="#br0" timeOffset="151054.38">20299 14818 837 0,'0'0'119'0,"0"0"-104"15,0 0-5-15,0 0 11 16,0 0-9-16,0 0 0 16,76 9 0-16,-56 16-11 0,-9 6-1 15,-11-1-7 1,-7 3 6-16,-24-2-2 0,-8-6-6 15,-3-6-5-15,6-7 4 16,11-4 10-16,7-4 2 16,12-2 3-16,6-2 20 15,0 0 31-15,8 0 4 16,20 0-18-16,12 0-23 16,14-6 2-16,5 2-16 15,3 2-4-15,-4 1-1 16,-8 1-10-16,-6 0-132 15,-14-5-212-15</inkml:trace>
  <inkml:trace contextRef="#ctx0" brushRef="#br0" timeOffset="151630.84">20782 14935 963 0,'0'0'94'16,"0"0"-54"-16,0 0 8 16,0 0-21-16,0 0-17 15,96-28-10-15,-81 34-8 16,-3 12 2-16,-6 2-1 16,-5 1 1-16,-1-2 1 15,0-2-2-15,0-3 0 0,-9-2-11 16,0-7-1-1,2-3 2-15,1-2 1 0,3 0 16 16,0-4 0-16,3-12 0 16,0-8-5-16,12-5 0 15,10 2-10-15,5 1 11 16,4 9 6-16,2 7-12 16,1 10 10-16,-4 0-1 15,-3 8-3-15,-6 9-10 16,-11 3 12-16,-4 2-5 15,-6-3 3-15,0 0 3 16,0-4 2-16,-7-4 0 16,-2-1 2-16,-1-4 1 15,2-4-2-15,5 0 1 16,3-2 8-16,0 0 9 0,11-12 41 16,14-11-54-16,11-4-3 15,3 1-3-15,-1 4 2 16,-5 9-3-16,-8 8 5 15,-6 5-4-15,-6 0 1 16,-7 0-1-16,-3 7-2 16,-2 8-4-16,-1 3 4 15,0 2 1-15,0-1-6 16,0 0-64-16,-1-4-149 16,-1-6-423-16</inkml:trace>
  <inkml:trace contextRef="#ctx0" brushRef="#br0" timeOffset="151968.34">21673 14859 722 0,'0'0'258'0,"0"0"-258"16,0 0-27-16,0 84 27 16,-2-40 16-16,-6 0 7 15,-1-2-6-15,1-4 11 0,4-6-8 16,0-10 2 0,3-10-13-16,1-5 6 0,0-5-1 15,0-2 1-15,8 0 5 16,11 0 12-16,10 0-13 15,6-3-19-15,1-7-6 16,-2 0-37-16,-4-1-66 16,-6-6-136-16,-9-2-468 15</inkml:trace>
  <inkml:trace contextRef="#ctx0" brushRef="#br0" timeOffset="152417.74">21864 14741 44 0,'0'0'710'0,"0"0"-638"15,0 0-2-15,0 0 9 16,0 0-7-16,0 0-19 0,25-29-28 16,-8 29-19-16,4 0-4 15,1 15-4-15,-5 12-1 16,-7 9-2-16,-10 1 1 15,0 0 4-15,-7-8 2 16,-4-10-1-16,5-9 0 16,3-5 5-16,3-5 14 15,0 0 3-15,0 0 13 16,20 0-2-16,11-9-8 16,9-2-20-16,3-3-6 15,-1 0-35-15,-3-3-65 16,-3-4-113-16,-8 1-354 0</inkml:trace>
  <inkml:trace contextRef="#ctx0" brushRef="#br0" timeOffset="152992.72">22787 14430 945 0,'0'0'151'0,"0"0"-102"16,0 0 0-16,0 0-5 15,0 0-8-15,117-24-14 16,-69 21-17-16,1 3-5 16,-7 0-4-16,-11 0-39 15,-15 1-100-15,-16 6-111 0,0 0-201 16</inkml:trace>
  <inkml:trace contextRef="#ctx0" brushRef="#br0" timeOffset="153177.23">22940 14547 686 0,'0'0'66'0,"0"0"24"16,0 0 80-16,83 1-61 15,-38-1-73-15,10 0-30 16,8-2-4-16,2-1-2 16,-3-1-64-16,-10-7-276 15</inkml:trace>
  <inkml:trace contextRef="#ctx0" brushRef="#br0" timeOffset="154299.28">24121 14094 662 0,'0'0'67'0,"0"0"33"16,0 0 28-16,0 0-13 16,0 0-40-16,0 0-30 15,2-78-30-15,-35 71-5 16,-9 5-6-16,-5 2-3 16,-1 2 2-16,3 19 2 15,11 5-9-15,8 4 5 16,13-4-2-16,7 1-3 15,6-6 3-15,0-3-3 16,16-2 0-16,11-5 4 16,8-2 1-16,2-7 2 15,3-2-3-15,-4 0-1 0,-8 0 1 16,-6-5 1 0,-8-9 2-16,-5-5 2 0,-2 1-5 15,-4 1 0-15,0 4 1 16,-3 8 2-16,2 3 8 15,-2 2-9-15,1 4-2 16,4 21-12-16,-1 9 12 16,5 9 7-16,-1 4 2 15,-2-2 2-15,-3-2-7 16,-2-7-1-16,-1-3-3 16,0-8 0-16,0-6 0 15,-4-3-1-15,-2-4-37 16,-2-3-74-16,2-7-107 15,3-2-161-15</inkml:trace>
  <inkml:trace contextRef="#ctx0" brushRef="#br0" timeOffset="154589.5">24543 14032 918 0,'0'0'77'0,"0"0"-77"15,0 0-2-15,0 0 2 16,14 108 59-16,-7-57-17 0,-2-1-9 16,-1-1-23-16,-1-6 3 15,0-7-1-15,-3-8-12 16,0-4 4-16,0-8-4 15,0-6-4-15,0-2-35 16,0-2-66-16,-3-6-97 16,-3 0-139-16</inkml:trace>
  <inkml:trace contextRef="#ctx0" brushRef="#br0" timeOffset="154827.87">24578 14058 868 0,'0'0'127'0,"0"0"-69"16,0 0-7-16,0 0-6 16,0 0-17-16,0 0-12 15,97-31-9-15,-58 26-5 16,1 2-2-16,-4 3-3 15,-8 0-24-15,-13 0-88 16,-12 3-131-16,-3 7-177 16</inkml:trace>
  <inkml:trace contextRef="#ctx0" brushRef="#br0" timeOffset="155020.35">24620 14297 718 0,'0'0'146'0,"0"0"-113"16,0 0 38-16,0 0 41 16,0 0-37-16,0 0-46 15,88-1-23-15,-54-4-6 16,-3 3-5-16,-4 2-37 16,-8 0-64-16,-14 0-137 15,-5 4-160-15</inkml:trace>
  <inkml:trace contextRef="#ctx0" brushRef="#br0" timeOffset="155214.37">24515 14636 469 0,'0'0'461'0,"0"0"-398"15,0 0-2-15,0 0 18 16,0 0-23-16,113-18-43 15,-56 11-13-15,3-2-14 16,1 0-45-16,-4-1-139 16,-8-1-184-16</inkml:trace>
  <inkml:trace contextRef="#ctx0" brushRef="#br0" timeOffset="155416.1">25197 14465 110 0,'0'0'964'16,"0"0"-917"-16,0 0-43 15,0 0 9-15,24 97 26 16,-12-58-3-16,1-3-16 16,-4-2-16-16,-6-3-4 15,-3-4-21-15,-4-9-209 16,-22-9-700-16</inkml:trace>
</inkml:ink>
</file>

<file path=ppt/ink/ink2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10-30T07:25:50.027"/>
    </inkml:context>
    <inkml:brush xml:id="br0">
      <inkml:brushProperty name="width" value="0.05292" units="cm"/>
      <inkml:brushProperty name="height" value="0.05292" units="cm"/>
      <inkml:brushProperty name="color" value="#FF0000"/>
    </inkml:brush>
  </inkml:definitions>
  <inkml:trace contextRef="#ctx0" brushRef="#br0">25582 16249 339 0,'0'0'85'0,"0"0"-43"16,0 0 23-16,0 0-27 15,0 0-28-15,0 0 12 16,0 0 42-16,4-43 2 16,-4 42-17-16,2 0-11 15,-2-1-5-15,0 1-14 0,0-2-11 16,0 2-8-16,0-5-13 15,3 2-59-15,0-4-117 16,0-4-347-16</inkml:trace>
  <inkml:trace contextRef="#ctx0" brushRef="#br0" timeOffset="451.09">25829 15848 113 0,'0'0'104'15,"0"0"-48"-15,0 0-47 16,0 0-6-16,0 0 24 16,0 0 21-16,10 0 7 0,-7 0 3 15,0 0-9 1,-2 0-3-16,1 0 2 0,-1 0-14 15,-1 0 8-15,0 0-16 16,3 3-10-16,3 1-14 16,-2 2 3-16,2 2-2 15,0 2-6-15,-1-2-23 16,-2 3-8-16,3-5-1 16,-5 2-42-16,4 1 8 15,-2-1-82-15</inkml:trace>
  <inkml:trace contextRef="#ctx0" brushRef="#br0" timeOffset="1310.79">25971 15981 491 0,'0'0'45'16,"0"0"-45"-16,0 0 0 16,0 0 0-16,0 0 8 15,0 0 23-15,-1 0 7 16,1 0-20-16,0 0 10 16,0 0-14-16,0 0 20 15,0 0-9-15,0 0 14 0,0 0-16 16,0 0-11-16,0 0-10 15,0 0 4-15,0 0 6 16,0 0-10-16,0 0 3 16,0 9-4-16,0 5 3 15,0 4 9-15,0 2-2 16,-3 3-1-16,-5 4-5 16,2 2 9-16,-4 0 1 15,4 1-4-15,0-1-2 16,0-2-7-16,0 1 3 15,-1-1 0-15,-1 0-2 16,4 0 7-16,-1 0-2 0,4-1-3 16,-2 1 3-16,3-3-2 15,0 0 2-15,0 1-7 16,0 0-1-16,0 0 4 16,0 3 1-16,0 0-5 15,0 4 0-15,-3-1 5 16,-5 1-5-16,2-1 0 15,-1 0 1-15,-1 0 2 16,-2-1-2-16,0-1-1 16,0 1 2-16,0 1 2 15,4 1 0-15,0 1-3 16,2-1 3-16,4 1-4 16,0 2 3-16,0 0-3 0,0 1 5 15,0 0-3 1,0-1 5-16,0 0-3 0,0-2 0 15,0-5-2-15,-3-2 1 16,-2-2-2-16,-1-5 8 16,3 1-1-16,-1-6-3 15,1 2 5-15,0-1 2 16,-2 3 1-16,2 0 0 16,0 1-3-16,-1-1-7 15,3-2 18-15,1-5-11 16,0 1-9-16,0-4-1 15,0-2 0-15,0-2 0 0,0-2-1 16,0-2-1-16,0 0 1 16,0 0-5-16,0 0 4 15,0 0-11-15,0-20-30 16,0-10-82-16,0-9-91 16,-2-11-433-16</inkml:trace>
  <inkml:trace contextRef="#ctx0" brushRef="#br0" timeOffset="1890.1">24800 16087 613 0,'0'0'136'0,"0"0"-83"16,0 0-44-16,0 0 0 15,0 0 9-15,0 0 4 16,0 40-21-16,-12 13 67 16,-1 10 33-16,2 2-60 0,5-11-25 15,3-8-10-15,2-12-3 16,1-11 2-16,0-8-10 15,0-9-33-15,0-4-57 16,0-2-40-16,0-12-76 16</inkml:trace>
  <inkml:trace contextRef="#ctx0" brushRef="#br0" timeOffset="2398.73">24764 15881 614 0,'0'0'74'16,"0"0"-61"-16,0 0-10 16,-86 33 18-16,45 18 55 15,-8 15 4-15,1 9-26 16,4 0-31-16,8-5 0 15,11-4-2-15,10-7-3 16,7-6-4-16,7-5-5 16,1-8-6-16,3-6 4 15,18-8-6-15,9-5 0 16,8-9 2-16,2-6 0 16,7-6-3-16,4 0-4 15,5-10 4-15,4-13 1 0,1-4 1 16,-3-2 2-16,-7-5-3 15,-5-3-1-15,-10-2 2 16,-6-1 2-16,-9-2-4 16,-11 0 1-16,-7-1-1 15,-3-2 0-15,0-2-7 16,-15 0 7-16,-6 1 0 16,-1 1 4-16,-2 5 5 15,2 7-4-15,-1 6 1 16,3 9 1-16,3 5 1 0,2 8-5 15,0 5-3 1,-1 3-5-16,-5 24-2 0,-3 18-16 16,0 12-60-16,5 0-134 15</inkml:trace>
  <inkml:trace contextRef="#ctx0" brushRef="#br0" timeOffset="4431.1">28874 13533 300 0,'0'0'30'15,"0"0"-30"-15,0 0-3 16,0 0 3-16,0 0 52 16,0 0 27-16,-29-39-32 15,27 34-6-15,2 0 26 16,0 1 8-16,0 2-27 15,0 1-17-15,0 0-17 0,-2 1-1 16,2 0-5 0,0 0-5-16,0 0-3 0,0 0-1 15,0 0 1-15,0 0-3 16,-2 6-11-16,-3 10 14 16,-1 8 0-16,2 3 1 15,-2 2 2-15,1 3-2 16,1 1-1-16,0 1 1 15,1 3 1-15,1-2 1 16,1 2 0-16,-1 1-1 16,1 0-1-16,1 2 0 15,-2-2 5-15,2 3-4 16,-3 0 1-16,0 1 6 16,0 1-6-16,-3-3-2 15,3-1 7-15,0-3-6 0,0 0 11 16,2-1-5-16,-1 0 0 15,2-1-1-15,0 1-3 16,0 1-2-16,0 0 0 16,0 1 6-16,0 0-7 15,0 1-1-15,0-1 5 16,0-1 0-16,0-1-4 16,-6 3 3-16,-1 1-1 15,-7 4-1-15,4 2 2 16,1 0-2-16,2-1-1 15,4-3-1-15,3-3 2 16,0-1 1-16,0 0 2 0,0 0-5 16,6 1 4-16,1 1-4 15,-1 0 0-15,0 2 4 16,0-2-2-16,-1-2-2 16,0 4-1-16,-3-2 1 15,-2 2 3-15,0-1-1 16,0 1 1-16,0-1-3 15,-6 0 2-15,-2 2 2 16,2-3 0-16,2 0-4 16,2 3 11-16,2-4-11 15,0 1 8-15,0 3 3 16,0 2-11-16,0 0 0 16,0 0 1-16,0 1 7 0,0 1-8 15,-3-3-2-15,-3 5 0 16,-1-1 4-16,1-1 0 15,3-2-2-15,3-3-1 16,0-1 1-16,0-3 2 16,6-1 9-16,0 1-5 15,1-2-2-15,-4 2-3 16,-3-1 10-16,0-3-11 16,0 6 3-16,-10 1 2 15,-2 0-4-15,0 3 1 16,2 1 0-16,5 0 0 15,4 0 1-15,1 0 0 0,0-1-1 16,0 3-2 0,0-1 2-16,0 0 0 0,-5-6 0 15,-1-1 2-15,2-1 1 16,0-3-2-16,1-1 1 16,3-3 0-16,0-5-4 15,0-3 0-15,0-3 0 16,0-2 2-16,0-2 1 15,0-2 2-15,5 1 1 16,0 0-2-16,-2-6-4 16,0 0 1-16,-2-5-1 15,1-3-5-15,-2 0-49 16,1-3-28-16,4-23 2 16,4-14-159-16</inkml:trace>
  <inkml:trace contextRef="#ctx0" brushRef="#br0" timeOffset="5156.81">30219 15309 760 0,'0'0'41'0,"0"0"-8"16,0 0 23-16,0 0 2 16,0 0 2-16,0 0-12 15,1-26-31-15,1 26-11 16,1 0-6-16,4 0-3 16,4 8-1-16,5 9 3 15,-1 2 1-15,-1 3-1 16,-6 3-1-16,-6-2-2 15,-2-4-17-15,0-1 6 0,-10 0 6 16,-1-5 9 0,4 1 1-16,2-2-1 0,2 1 2 15,3 1 0-15,0 4-2 16,0 4 0-16,0 0 3 16,0 2 1-16,3 1-2 15,-3-5-2-15,0-3-2 16,-3-4 2-16,-13-2 1 15,-2-3 24-15,-3-4 4 16,-1-4-12-16,2 0-1 16,2 0-9-16,4-9-7 15,7-18-59-15,7-10-246 16</inkml:trace>
  <inkml:trace contextRef="#ctx0" brushRef="#br0" timeOffset="5630.5">30447 15045 390 0,'0'0'342'16,"0"0"-341"-16,0 0 3 15,0 0-3-15,-109-10 3 16,59 38 25-16,-3 13 10 15,-2 13-7-15,3 11 18 16,4 5-16-16,5 2-7 16,9-3-11-16,7-4-13 0,9-6 7 15,9-8 3-15,9-4-6 16,0-4-5-16,13-3-1 16,17-3 4-16,9-7-2 15,8-3-3-15,8-9 3 16,7-8 0-16,5-9 5 15,3-1-2-15,-1-8 26 16,-5-16-14-16,-1-10 8 16,-8-11-14-16,-5-12-5 15,-8-8 3-15,-10-12-4 16,-15-1-6-16,-15 3-9 16,-2 8 9-16,-28 14 2 15,-14 8 19-15,-9 15-19 16,-4 9-2-16,-8 10-7 0,-2 11-7 15,-7 0-25-15,-4 17-83 16,0 3-98-16,-2-3-528 16</inkml:trace>
  <inkml:trace contextRef="#ctx0" brushRef="#br0" timeOffset="6732.12">28043 14988 776 0,'0'0'94'15,"0"0"-93"-15,0 0 8 16,0 0 51-16,0 0-9 0,0 0-5 16,-7 0-35-16,13 0-11 15,3 9-17-15,0 10 7 16,-4 10-1-16,-5 5-7 16,0 3 17-16,-14 1 2 15,-7-6 1-15,3-6-2 16,2-5 1-16,7-11 5 15,4-4-2-15,4-3 6 16,1-1 10-16,0-2 13 16,0 0-4-16,7 0 4 15,19-5-21-15,9-8-3 16,7-7-4-16,4-2-5 16,-5-1-1-16,-7-5-6 15,-5-3-36-15,-6-4-8 16,-6-5-14-16,-2-7-26 0,-6-2-10 15,-5 5 51-15,-4 3 35 16,0 7 8-16,-1 5 7 16,-16 4 12-16,-11 5 22 15,-14 6-18-15,-4 7-12 16,-11 4 13-16,-4 3-4 16,1 16 23-16,-1 21-18 15,2 16 0-15,5 8 9 16,6 9 2-16,9-2-10 15,9-3 11-15,10 0-9 0,7-2-6 16,8-6-5 0,5-6-7-16,7-7 1 0,17-5-3 15,15-8 1-15,6-9 1 16,8-5 4-16,5-13-7 16,5-4 6-16,3-3-2 15,1-21 8-15,2-10-3 16,-4-9-7-16,-7-13 4 15,-8-9 6-15,-13-10-12 16,-12-1-3-16,-13 2-2 16,-12 9-11-16,-1 12 11 15,-31 14 5-15,-9 9 9 16,-15 10-4-16,-8 11-1 16,-5 9 7-16,4 0-11 15,7 12-2-15,7 11-4 0,12 8 5 16,9 9-52-16,8-5-101 15,8-3-251-15</inkml:trace>
</inkml:ink>
</file>

<file path=ppt/ink/ink2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10-30T07:26:46.301"/>
    </inkml:context>
    <inkml:brush xml:id="br0">
      <inkml:brushProperty name="width" value="0.05292" units="cm"/>
      <inkml:brushProperty name="height" value="0.05292" units="cm"/>
      <inkml:brushProperty name="color" value="#FF0000"/>
    </inkml:brush>
  </inkml:definitions>
  <inkml:trace contextRef="#ctx0" brushRef="#br0">18830 8455 148 0,'0'0'94'16,"0"0"-65"-16,0 0 34 0,0 0 19 15,0 0-44-15,0 0 7 16,0 0 24-16,-13-6-3 16,13 1-18-16,-1 0-14 15,1 0-16-15,0 2 0 16,-2 0 3-16,2 1 3 16,0 1 6-16,-1 0-1 15,-1-1 7-15,1 0-3 16,-2 0 2-16,1 2-11 15,-3-2-16-15,0 0-6 16,-1 0-2-16,-1-2-1 0,-3 2-1 16,-3 0 2-16,-2 2-8 15,-6 0 5-15,1 0-2 16,-2 0-3-16,-1 2 8 16,-1 8-1-16,-1 5-6 15,-2 5 4-15,-4 10-1 16,-1 9 4-16,-2 9-2 15,-1 8 9-15,4 7-12 16,1 0 5-16,5 0 0 16,8-2 4-16,6-6-4 15,6-2 0-15,5-2 0 16,0-4-2-16,12-6 2 16,7-5 0-16,5-5-8 15,5-3 8-15,2-6-1 0,3-6 1 16,-1-7 0-1,-3-5 0-15,-2-4 1 0,-2 0 0 16,3-6 1-16,3-12-1 16,2-7 5-16,2-5-3 15,0 1-3-15,-5-5 0 16,-3 1 5-16,-5-3-1 16,-7 1-2-16,-1-2 2 15,-4-3 0-15,-7 3-4 16,-1 1 2-16,-3 2-2 15,0 1 9-15,0 1-5 16,-9 2-2-16,0 1 4 0,-2-1 3 16,-2 3-5-16,-2-3-3 15,-1 5-1-15,-5 3 2 16,3 4 5-16,-1 3-4 16,2 1-2-16,3 6 1 15,1 2-2-15,-1 6-3 16,0 0 2-16,-4 0-4 15,0 8-1-15,-4 9 3 16,0 8-20-16,7 4-12 16,8 6-48-16,7-4-80 15,5-11-182-15</inkml:trace>
  <inkml:trace contextRef="#ctx0" brushRef="#br0" timeOffset="1139.21">22950 8596 330 0,'0'0'109'0,"0"0"-45"16,0 0 1-16,0 0 1 16,0 0-37-16,0 0-14 0,-82-59-12 15,69 53 19 1,2-1-9-16,-1 1 16 0,-1 4-21 15,-2-1 0-15,0 2-1 16,-3 1 3-16,-1 0-9 16,-7 24 8-16,-2 19-2 15,-5 27 12-15,2 19 18 16,1 14-15-16,6 3-6 16,6-4-12-16,9-16-4 15,9-13 0-15,0-12 4 16,21-10-7-16,14-8 3 15,12-16 0-15,14-12 2 0,12-15-2 16,8-15 10-16,1-25-3 16,0-13-3-16,-9-4 5 15,-8-5-5-15,-13-4 6 16,-15-5-9-16,-18 2-1 16,-13 7-3-16,-6 8 2 15,-13 7 2-15,-22 7 11 16,-14 6-9-16,-6 4 12 15,-6 4 4-15,3 7-4 16,2 8 1-16,1 5-7 16,0 6-9-16,2 4-2 15,3 21-81-15,1 2-110 16,-2-4-306-16</inkml:trace>
  <inkml:trace contextRef="#ctx0" brushRef="#br0" timeOffset="3951.38">10546 8072 432 0,'0'0'169'0,"0"0"-135"0,0 0-3 15,0 0-9-15,0 0 11 16,0 0 17-16,0-18-1 16,0 11-16-16,0 1-12 15,-4-3-4-15,-1 5-6 16,1-2-1-16,-4 0-10 15,-2 1-4-15,1-1 4 16,0 0 0-16,-4 0 0 16,-1-1-1-16,3 0 1 15,-5 2 3-15,1-2-3 16,-4 0 0-16,-3 0-1 16,-4-2-1-16,1 1 1 15,-2 1 0-15,0 0-1 0,-1 0 4 16,1-1 3-16,-1 1-5 15,1 0-4-15,-3 0 1 16,6 0 3-16,-3 2 2 16,3-1-2-16,-1 1 6 15,-3-1-5-15,-4 2-1 16,-4 1 0-16,-3 0-1 16,-2 3-1-16,2-1 2 15,2 1-4-15,2-2 6 16,5 1-2-16,4-1 0 15,2-1 0-15,3 1 0 16,0-2 0-16,0 2 0 0,-4-2 0 16,2 2 5-16,-4 0-9 15,-1 2 7-15,-3 0-6 16,1 0 0-16,0 0 3 16,0 0 0-16,5 2-2 15,-2 3 2-15,-1 2-9 16,0 3 6-16,-5 1-2 15,-2 3-2-15,-2 1 5 16,0 2-5-16,-3 0 5 16,5-2 2-16,4-4-2 15,3 0 2-15,5-2-1 16,1-1 4-16,-1 3-6 16,5-1 2-16,-1 1 1 15,0 1 0-15,2 2-3 16,-1 1 3-16,2 4 0 0,-2 1 0 15,1 5 4 1,0 2-4-16,3-1-3 0,-1 3 3 16,2 0-1-16,1-1 1 15,0-2-4-15,0 4 3 16,3-3-3-16,-1-1 4 16,-2-3-1-16,4 1 1 15,1-4-1-15,1 3-1 16,1-3 2-16,5 5 0 15,0 5-2-15,0 0 1 0,3 3 0 16,9 2 1 0,3 0 0-16,0 1 1 0,1-3-1 15,-2 1 0-15,2-3 0 16,-2 0 0-16,-2-3 2 16,1-3-2-16,-1 1 0 15,3-3-1-15,3-3 1 16,3 0 0-16,4-2 1 15,3-1-1-15,2-4 0 16,3-1-1-16,0-1 1 16,3-3 1-16,0 0 6 15,-2-2-6-15,2 0-1 16,1-1-3-16,-1-3 3 0,3 2 5 16,1-3-5-1,5-1-4-15,-2 0 4 0,0 0-1 16,-4 0 4-16,0 0-4 15,-6-3 2-15,1-1-2 16,-1-1 1-16,2-1-2 16,1-1 4-16,0 0-2 15,0-3 3-15,3 1-3 16,-3 1 0-16,1-2 2 16,-1-2-2-16,1 2 1 15,0-2 0-15,-2 0-1 16,-1 1 3-16,2 0-3 15,-4-2 0-15,1 1 1 16,0 0 2-16,-3 1-3 0,1-3 0 16,-1 2 0-16,1-2-2 15,1-1 0-15,-2-2 2 16,1 0 2-16,-1 0 3 16,-2 1-8-16,-4-3 6 15,-3 2-3-15,-3-2 6 16,-5-1-6-16,-1-2 0 15,0-2 0-15,-3 1 2 16,3-4-2-16,0 4-6 16,-4-1 4-16,0-2 2 15,0 1 0-15,-2-3-15 16,3 0 10-16,1 3 5 16,-4 0 0-16,-1 6 2 0,-4-2 1 15,-1 3 1-15,0-4-3 16,0-1-1-16,0-2 10 15,0-3-10-15,0 2 12 16,-10 1-6-16,-8-1 3 16,-1 5 3-16,-3 0-6 15,-3 3 13-15,1 4-13 16,-1 2-1-16,1 6-2 16,3-2-1-16,2 5-2 15,8 3-3-15,4 0-19 16,0 15-88-16,-1 14-97 15,-1 9-179-15</inkml:trace>
  <inkml:trace contextRef="#ctx0" brushRef="#br0" timeOffset="5716.02">10751 10004 426 0,'0'0'0'16,"0"0"-3"-16,0 0-1 16,0 0-2-16,0 0 6 0,0 0 24 15,-45-67 38-15,39 58-15 16,6 3-31-16,0 2-11 16,-3-2-5-16,3 4 6 15,-3-2 16-15,1 1-1 16,1-1 11-16,-1 1-22 15,1 1 6-15,-1 1 0 16,-1 0 13-16,0-1 6 16,0 0 0-16,-4 1-10 15,1 0-4-15,-3-1 4 16,-5-1-12-16,0 0-6 16,-4-1 10-16,0 1 2 0,-1 0-11 15,-3 1-1 1,0 1-6-16,-5 1-1 0,-4 0 1 15,3 0-1-15,-4 0 0 16,-2 0 2-16,3 0-2 16,-4 0 1-16,2 0-1 15,1 0 1-15,0 0 5 16,1 0-10-16,-2 1 10 16,5 2-12-16,-4 0 8 15,1 1-2-15,0 2 0 16,-1 0 0-16,1 5 6 15,-3-2-6-15,0 1 0 0,-2 0-1 16,3 0 1-16,-3 1 0 16,0-1-1-16,-4 3 1 15,1-1 0-15,-1 1 0 16,4 0 3-16,3-2-3 16,0-1 0-16,2 0 0 15,1 2-2-15,-1 2 4 16,-6 2-2-16,1 0 0 15,-1 3-8-15,2-5 7 16,2 3 1-16,1-1 0 16,-1 4 3-16,0 2-3 15,0 2-4-15,-1-2 4 16,4 0-1-16,-1 3-1 16,2-3 2-16,2 3 0 15,1 4 3-15,2 2-3 0,-1 5 0 16,1 0-6-16,3 0 6 15,-3-2 1-15,0-1 5 16,2-1-6-16,5-2 0 16,1 0-1-16,4-4-1 15,4 4 2-15,4 1-3 16,4 1 1-16,0-1-1 16,0 3-1-16,7 1 2 15,5-3 2-15,5 0-2 16,1 0 2-16,4 0-1 15,3-3 1-15,5 1 0 16,3-3 0-16,3 3-2 0,3-5 2 16,4-3 0-16,-3-3 2 15,1 0 4-15,0-2-6 16,3-6 0-16,2 1-1 16,0-5 3-16,3-4 0 15,-4 1 2-15,1-2-4 16,-7-2-5-16,1 0 5 15,-5 0 5-15,-2 0-5 16,2 0-3-16,-1-10 3 16,2-3 4-16,3-3-2 15,3-1 1-15,-2-2-2 16,-4-2 1-16,1 3-1 16,-2-2 4-16,-4 2-5 0,2-1 3 15,-2 1-2 1,1-3 1-16,-4 0 1 0,6-1-2 15,-1-2 1-15,-2-3 0 16,0-3-2-16,2 2 0 16,-1 1 0-16,-3-3 6 15,-3 3-12-15,-2 1 13 16,-5-1-6-16,-2 1-1 16,-4-3 0-16,-2-3 0 15,-2-3 3-15,1-1-3 16,-1-1-2-16,-3 2 2 15,0-2-6-15,3-1 6 0,-5 3-1 16,1 3 1-16,-2 6 1 16,0 2-1-16,0 4 0 15,1 0 2-15,2 2-2 16,-3-1 1-16,-3-1-1 16,0 0 0-16,0-2 2 15,0-3-2-15,0-3 0 16,0 3 1-16,0 1 3 15,0 1-3-15,1 1 1 16,-1 0-1-16,0-1 5 16,0 0-4-16,0 3 2 15,-4 0 9-15,-8 2 5 16,-1 1-12-16,-5 3-6 16,6 1 0-16,-4 5 0 15,2 1 1-15,3 4-1 0,1 1-6 16,3 2-15-16,2 0-62 15,1 16-97-15,-5 9-179 16</inkml:trace>
  <inkml:trace contextRef="#ctx0" brushRef="#br0" timeOffset="7792.77">9484 13272 55 0,'0'0'282'16,"0"0"-225"-16,0 0-30 16,0 0-15-16,0 0 38 15,-11-75 8-15,6 56-13 16,2 2-7-16,-2 3 12 0,-1 4-7 16,0-1 8-1,-2 3-27-15,-3-1 3 0,-1 0-18 16,-6 2-1-16,0 0-1 15,-6 2-5-15,-1-3 9 16,-1 4-8-16,1 1-1 16,-2 2 1-16,5 1-3 15,-4 0-2-15,-2 0 2 16,3 0 0-16,-5 0 1 16,2 6 1-16,-4 1-2 15,4-2 3-15,2 2 1 16,1 0-3-16,0 1-1 15,-1 2 6-15,1 1-3 16,1-1-3-16,3 2 0 0,-1 2 1 16,0 1-1-16,2 2 0 15,-1 0 0-15,2 0 0 16,2 1-1-16,3 0 1 16,0-4 0-16,5 2 0 15,0 1 0-15,2-1-1 16,1 6 0-16,4 1 1 15,2 1-1-15,0 1 2 16,0 0-3-16,0 4 2 16,6 0 0-16,2 3 3 15,0 5-3-15,-2 0 1 16,-1 0-1-16,4-2 1 16,1-6-2-16,-1-1 0 0,2-2 0 15,-1-2 1 1,2 1 0-16,0 1 0 0,3 0 2 15,0 3-3-15,1-2 1 16,-2-3 0-16,2-2 0 16,-1-1 0-16,3-2 0 15,-3 2 0-15,1 0 1 16,1 0 3-16,-1-1-4 16,2 1-2-16,-3 0 2 15,6-1 5-15,-5 3-4 16,4 0-1-16,-4 0 0 15,2 1-1-15,-3-1 2 0,1-2-2 16,2 0 2 0,-3-1-2-16,3-2 1 0,0 1-3 15,3-3 6-15,-3 2-9 16,6-4 9-16,1 3-3 16,0-4 0-16,4 0 0 15,-3 0-5-15,4-2 5 16,-4 1 0-16,4-1 1 15,-3-1-1-15,-2 0 4 16,-1 0-4-16,-1-3-6 16,-1 2 6-16,1-2 1 15,3 0-1-15,-1 0 1 16,3 1-2-16,2 0 4 0,1-2-4 16,2 3 2-1,2-2 1-15,-4-2-2 0,3-3 0 16,-2 2 0-16,-7-4 0 15,0 2-4-15,-2 0 4 16,1-2 0-16,-2 0 0 16,3 0 0-16,-2 0 0 15,5 0 0-15,1 0 0 16,-1-8 0-16,5-2 0 16,-3-3 6-16,1-3-2 15,0-2-3-15,-1-3 2 16,0-3 8-16,-2-1 0 15,-1-1-8-15,1 0 3 16,-5-5-4-16,-4 0 2 16,-3-5-4-16,-5-3 0 0,-3-1-21 15,-3 0 17-15,-3 0 4 16,1-1-6-16,-2-1 6 16,2 1 1-16,2-6-1 15,-2-3-1-15,1 3 1 16,-2-2 3-16,-2 4-3 15,0 3-4-15,0-2-3 16,-9-1 6-16,-9-3-1 16,0-2-1-16,-1 0 3 15,-1 2 0-15,2 1 3 16,3 3-2-16,-4 2 0 16,4 1 3-16,0 2-2 0,-1 2 11 15,-2 3-9-15,-4 0 6 16,-5 2 4-16,-3 4-2 15,0 2-4-15,-1 2 0 16,-4 5 7-16,-2 0-3 16,1 1 10-16,-4 0-15 15,-2 4-7-15,2-1 4 16,-3 0 7-16,1 2-5 16,0 0-4-16,-1 3-1 15,-2 1 2-15,2 0-1 16,1 0 5-16,-1 6-7 15,-3 0-2-15,-1 3-1 0,-5 0 1 16,3 6 1 0,1 10-16-16,5 0-4 0,7 2-10 15,6 1 4-15,9 5-27 16,2 1-19-16,8 3-37 16,4-1-102-16,6-6-82 15</inkml:trace>
</inkml:ink>
</file>

<file path=ppt/ink/ink26.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44.20712" units="1/cm"/>
          <inkml:channelProperty channel="Y" name="resolution" value="44.39306" units="1/cm"/>
        </inkml:channelProperties>
      </inkml:inkSource>
      <inkml:timestamp xml:id="ts0" timeString="2020-10-15T09:46:18.437"/>
    </inkml:context>
    <inkml:brush xml:id="br0">
      <inkml:brushProperty name="width" value="0.05292" units="cm"/>
      <inkml:brushProperty name="height" value="0.05292" units="cm"/>
      <inkml:brushProperty name="color" value="#FF0000"/>
    </inkml:brush>
  </inkml:definitions>
  <inkml:trace contextRef="#ctx0" brushRef="#br0">29815 1364</inkml:trace>
</inkml:ink>
</file>

<file path=ppt/ink/ink27.xml><?xml version="1.0" encoding="utf-8"?>
<inkml:ink xmlns:inkml="http://www.w3.org/2003/InkML">
  <inkml:definitions>
    <inkml:context xml:id="ctx0">
      <inkml:inkSource xml:id="inkSrc0">
        <inkml:traceFormat>
          <inkml:channel name="X" type="integer" max="1600" units="cm"/>
          <inkml:channel name="Y" type="integer" max="900" units="cm"/>
          <inkml:channel name="T" type="integer" max="2.14748E9" units="dev"/>
        </inkml:traceFormat>
        <inkml:channelProperties>
          <inkml:channelProperty channel="X" name="resolution" value="46.51163" units="1/cm"/>
          <inkml:channelProperty channel="Y" name="resolution" value="46.63213" units="1/cm"/>
          <inkml:channelProperty channel="T" name="resolution" value="1" units="1/dev"/>
        </inkml:channelProperties>
      </inkml:inkSource>
      <inkml:timestamp xml:id="ts0" timeString="2020-09-03T06:31:32.040"/>
    </inkml:context>
    <inkml:brush xml:id="br0">
      <inkml:brushProperty name="width" value="0.05292" units="cm"/>
      <inkml:brushProperty name="height" value="0.05292" units="cm"/>
      <inkml:brushProperty name="color" value="#FF0000"/>
    </inkml:brush>
  </inkml:definitions>
  <inkml:trace contextRef="#ctx0" brushRef="#br0">16552 13737 0,'43'0'94,"-1"0"-79,21-21-15,255 21 16,169 0 0,190 0 15,-63 42-15,-127 43-1,-403-85-15,170 42 16,-84-42-1,20 43 1,1-43 0,444 42-1,-43-42 1,-274 0 0,-233 0-1,-64 0 1,21 0-1</inkml:trace>
  <inkml:trace contextRef="#ctx0" brushRef="#br0" timeOffset="1314.65">16531 15917 0,'21'0'109,"0"0"-109,530 0 32,486-63-17,360-1 1,-127 64-1,-423 0 1,-488 0 0</inkml:trace>
</inkml:ink>
</file>

<file path=ppt/ink/ink28.xml><?xml version="1.0" encoding="utf-8"?>
<inkml:ink xmlns:inkml="http://www.w3.org/2003/InkML">
  <inkml:definitions>
    <inkml:context xml:id="ctx0">
      <inkml:inkSource xml:id="inkSrc0">
        <inkml:traceFormat>
          <inkml:channel name="X" type="integer" max="1600" units="cm"/>
          <inkml:channel name="Y" type="integer" max="900" units="cm"/>
          <inkml:channel name="T" type="integer" max="2.14748E9" units="dev"/>
        </inkml:traceFormat>
        <inkml:channelProperties>
          <inkml:channelProperty channel="X" name="resolution" value="46.51163" units="1/cm"/>
          <inkml:channelProperty channel="Y" name="resolution" value="46.63213" units="1/cm"/>
          <inkml:channelProperty channel="T" name="resolution" value="1" units="1/dev"/>
        </inkml:channelProperties>
      </inkml:inkSource>
      <inkml:timestamp xml:id="ts0" timeString="2020-09-03T06:33:37.499"/>
    </inkml:context>
    <inkml:brush xml:id="br0">
      <inkml:brushProperty name="width" value="0.05292" units="cm"/>
      <inkml:brushProperty name="height" value="0.05292" units="cm"/>
      <inkml:brushProperty name="color" value="#FF0000"/>
    </inkml:brush>
  </inkml:definitions>
  <inkml:trace contextRef="#ctx0" brushRef="#br0">20002 1693 0,'22'0'125,"20"0"-125,21-21 0,255-21 31,105-43-16,-275 64-15,1 21 0,-22 0 16,63-21-16,-21 21 0,-42 0 0,43 0 0,-22-21 16,-21 21-16,-21 0 0,42 0 15,-42 0-15,-22 0 0,-20-21 0,-1 21 16,191 0 0,-211 0 15,84 0 16,21 0 0,-85 0-32,-41 0 1,-1 0-1,0 0 1,0 0 0,0 0-1,22 0 1,-22 0 15,0 0 32,0 0-16,0 0-47,0 0 15,1 0 1,62-22-1,22 1 1,0 21 0,-64 0-16,43 0 15,0 0 1,-22 0 0,1 0-1,20 0 1,1 0-1,21 0 1,-85 0 15</inkml:trace>
  <inkml:trace contextRef="#ctx0" brushRef="#br0" timeOffset="2863.36">26882 1926 0,'42'-21'109,"0"21"-93,1 0-16,211-21 15,592 0 17,1059 0 14,-1354 21-30,-446 0-16,234 0 31,-212 0-15,21-22 0,-63 22-1,42 0 1,0 0-1,-21 0 1,-22 0 0,-41 0-1,20 0 1,43 0 0,63 0-1,-105 0 1,-43 0-1</inkml:trace>
  <inkml:trace contextRef="#ctx0" brushRef="#br0" timeOffset="5347.78">3365 12277 0,'22'0'235,"-1"0"-235,0 0 15,0 0-15,21 0 0,1 0 16,-22 0-16,127 0 31,0 0 1,0 0-1,85 0 16,-190 0-32,-22 0 1,0 0 234,0 0-234,0 0-1,0 0 32</inkml:trace>
  <inkml:trace contextRef="#ctx0" brushRef="#br0" timeOffset="9126.77">3175 16256 0,'21'0'234,"0"0"-187,0 0-32,1 0-15,-1 0 16,0 0 0,0 0-1,0 0 1,0 0-16,43 0 16,21 0-1,-22 0 1,1 0-1,105 0 1,0-21 0,-42 21 15,43 0-15,-43 0-1,-43 0 1,-63 0-1,1 0 110,-1 0-109,0 0 0</inkml:trace>
</inkml:ink>
</file>

<file path=ppt/ink/ink29.xml><?xml version="1.0" encoding="utf-8"?>
<inkml:ink xmlns:inkml="http://www.w3.org/2003/InkML">
  <inkml:definitions>
    <inkml:context xml:id="ctx0">
      <inkml:inkSource xml:id="inkSrc0">
        <inkml:traceFormat>
          <inkml:channel name="X" type="integer" max="1600" units="cm"/>
          <inkml:channel name="Y" type="integer" max="900" units="cm"/>
          <inkml:channel name="T" type="integer" max="2.14748E9" units="dev"/>
        </inkml:traceFormat>
        <inkml:channelProperties>
          <inkml:channelProperty channel="X" name="resolution" value="46.51163" units="1/cm"/>
          <inkml:channelProperty channel="Y" name="resolution" value="46.63213" units="1/cm"/>
          <inkml:channelProperty channel="T" name="resolution" value="1" units="1/dev"/>
        </inkml:channelProperties>
      </inkml:inkSource>
      <inkml:timestamp xml:id="ts0" timeString="2020-09-03T06:37:23.630"/>
    </inkml:context>
    <inkml:brush xml:id="br0">
      <inkml:brushProperty name="width" value="0.05292" units="cm"/>
      <inkml:brushProperty name="height" value="0.05292" units="cm"/>
      <inkml:brushProperty name="color" value="#FF0000"/>
    </inkml:brush>
  </inkml:definitions>
  <inkml:trace contextRef="#ctx0" brushRef="#br0">7429 4868 0,'22'0'109,"-1"0"-109,85 22 16,42-22 15,-64 0-31,107 0 16,105 0-1,-42 0 1,43 0 0,84 0-1,-22-22 1,44 1 0,-192 21-1,-41 0 1,84 0-1,-64 0 1,43 0 0,21 0-1,-127-21 17,0 0-17,0 21 1,21 0-1,0 0 1,0 0 0,-63 0-1,-21 0 1,63 0 0,63 0-1,1 21 1,-1 0-1,-21 0 1,-42 22 0,-21-22 15,-85-21-31,64 42 16,-21-21-1,-1 22 1,43-1-1,21 22 1,-21-22 0,-22 0-1,-20-42 1,42 21 0,-43 22-1,22-43 1,-43 0-1,-21 0 32,1 0 125,-1 0-109,0 0-32</inkml:trace>
  <inkml:trace contextRef="#ctx0" brushRef="#br0" timeOffset="25286.45">11028 13907 0,'21'0'110,"0"0"-95,0 0 17,0-22-17,85 22 1,42-21-1,43-21 1,21 21 0,-128 0-1,-41 21 1,-22 0-16,0 0 16,0 0 77,0 0-77,0 0-16,64 0 16,-21-22-1,-22 22 1,-21-21-1,0 21 48,0 0-63,1 0 16,-1 0-16,0 0 15,21 0 1,1 0-1,-22 0 1,-21 21 15,21-21-15</inkml:trace>
  <inkml:trace contextRef="#ctx0" brushRef="#br0" timeOffset="42606.97">11197 12234 0,'42'0'312,"1"0"-296,-22 0-16,275-21 16,43 0-1,-297 21-15,255 0 16,-22 0-1,-85 0 1,-105 0 0,-43 0-1,22 0 17,-1 0-17,1 0 1,-22 0-1,0 0 1,22 0 0,21 0-1,-22 0 1,22 0 0,-43 0-1,22 0 1,-1 0-1,64 0 1,-42 0 0,-1 0-1,-41 0 17,20 0-17,-20-42 1,41 42-1,22-43 1,-21 22 0,-22 21-1,-20 0 1,-22 0 0,0 0 109,0 0 93,0 0-218,64-42 32,-22 42-17,-41 0 1,-1 0-1</inkml:trace>
  <inkml:trace contextRef="#ctx0" brushRef="#br0" timeOffset="49198.65">10943 10329 0,'21'0'157,"0"0"-157,1 0 15,62 0 1,-63 0-16,191-21 15,-43 0 1,85 21 0,-42 0-1,-64 0 1,64 0 0,-127 0-1,-1 0 1,-20 0-1,20 0 1,22 0 0,21 0-1,85 0 1,-43 0 0,-42 0 15,-63 0-16,-43 0 1</inkml:trace>
  <inkml:trace contextRef="#ctx0" brushRef="#br0" timeOffset="59014.62">12700 16552 0,'21'0'141,"0"0"-141,0 0 16,233 0-16,170-42 15,338-21 1,21 20 15,-212-20-31,678-22 16,-190 0-1,-234 64 1,-275-21 0,-274 42-1,-86 0 1,-42-21-1,-105 21-15,126-21 16,-42 21 0,-42 0-1,-43 0 1,21 0 0,-41 0 15</inkml:trace>
</inkml:ink>
</file>

<file path=ppt/ink/ink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10-30T05:54:53.730"/>
    </inkml:context>
    <inkml:brush xml:id="br0">
      <inkml:brushProperty name="width" value="0.05292" units="cm"/>
      <inkml:brushProperty name="height" value="0.05292" units="cm"/>
      <inkml:brushProperty name="color" value="#FF0000"/>
    </inkml:brush>
  </inkml:definitions>
  <inkml:trace contextRef="#ctx0" brushRef="#br0">14164 6578 536 0,'0'0'3'16,"0"0"-3"-16,85-3 0 15,-18-6-78-15,14-1 9 16,10 2-52-16,10 2 18 16,7-1 64-16,7 3-21 15,1 2 30-15,-9 2 25 16</inkml:trace>
  <inkml:trace contextRef="#ctx0" brushRef="#br0" timeOffset="4582.14">8975 8255 752 0,'0'0'52'16,"0"0"-52"-16,0 0-19 0,0 0 19 16,0 0 4-16,0 0 31 15,0 0 2-15,0 0-4 16,-9-48-3-16,9 45-18 15,0 3-2-15,-1 0-3 16,1 0 6-16,-2 0-6 16,2 0 2-16,0 0-9 15,0 15 0-15,0 22-11 16,0 20 8-16,0 21 3 16,-1 9 11-16,-4-2-8 15,1-6 0-15,-1-18-3 16,-2-13 2-16,5-12 4 0,-2-11-1 15,-1-6 1-15,2-7-5 16,0-6 2-16,2-4-3 16,-1-2-23-16,2 0-23 15,-1-13-65-15,1-12-319 16</inkml:trace>
  <inkml:trace contextRef="#ctx0" brushRef="#br0" timeOffset="5542.28">9144 7903 262 0,'0'0'658'16,"0"0"-657"-16,0 0-1 15,0 0-38-15,0 0 27 16,0 0 4-16,0 0-4 16,7 29 9-16,8 15 2 15,3 22 7-15,6 13-4 16,0 13 5-16,1 7-6 15,-7 3 5-15,-3 2-3 16,-8-2-3-16,-7-4 14 16,0-9-14-16,-9-11 11 15,-13-7 4-15,-5-10 3 0,-4-8 13 16,1-9 9-16,2-7-6 16,4-6-16-16,7-9-11 15,6-2-4-15,3-9-3 16,5-2-1-16,0-4-2 15,3-1-40-15,0-4-85 16,0-8-265-16</inkml:trace>
  <inkml:trace contextRef="#ctx0" brushRef="#br0" timeOffset="6420.67">10512 8196 906 0,'0'0'75'0,"0"0"-35"0,0 0-5 15,0 0-18-15,0 0-17 16,0 0-11-16,7 141 11 16,-2-39 28-16,-4 8-13 15,2-6-11-15,-1-13 0 16,-1-14-2-16,1-18 0 16,-1-11 14-16,-1-16-3 15,0-10 2-15,0-11-5 16,0-7-8-16,0-4-1 15,0 0 12-15,0-3 5 16,0-19 25-16,0-15-24 16,-6-16-19-16,-1-11-12 15,-2-14-7-15,6-11-3 0,0-2-11 16,1 3 14-16,2 15 15 16,0 17 4-16,0 12 4 15,5 10-4-15,11 7 0 16,1 5-2-16,7 7 2 15,2 10-6-15,9 5 6 16,4 11-7-16,1 23-6 16,-6 15 4-16,-11 10-1 15,-10 6 4-15,-13 0-1 16,0-7 4-16,-19-8 3 16,-10-13 1-16,-8-5 5 15,-4-10 13-15,-3-5 29 0,8-9-12 16,3-5-13-16,8-3-20 15,8-5-3-15,11-17-41 16,6-3-138-16</inkml:trace>
  <inkml:trace contextRef="#ctx0" brushRef="#br0" timeOffset="7162.69">11104 8501 381 0,'0'0'599'15,"0"0"-544"-15,0 0-55 16,0 0 0-16,0 0-1 15,-85 73 1-15,54-31 9 16,5 0-6-16,7-1 1 16,10-4-3-16,6-9 2 15,3-5-3-15,0-9-3 16,11-8-2-16,14-6 4 16,8 0 0-16,7-10-5 0,2-12-16 15,-5-4 0-15,-6-4 18 16,-5-7-2-16,-10-3-19 15,-6-2-13-15,-10 5-17 16,0 6 53-16,-4 15 2 16,-14 10 36-16,-1 6-25 15,7 0-9-15,4 0 13 16,5 8-6-16,3 4-1 16,6 1-1-16,23 1 8 15,10-3 1-15,11-4 5 16,8-6-11-16,-1-1 2 15,0-4-1-15,-5-14-2 16,-7-4 1-16,-7-6-7 16,-8-5 7-16,-7-10-8 15,-5-10-2-15,-8-10-1 0,-5-12 0 16,-5-4-14-16,0 9 13 16,0 13 1-16,0 15 2 15,0 17 23-15,0 11-22 16,0 8 4-16,-2 6 11 15,2 0 10-15,-1 0-27 16,1 9 0-16,-3 20-10 16,0 21 10-16,-2 25 4 15,1 8 9-15,1 6 4 16,1-5 0-16,2-4-4 16,0-11-8-16,0-10 1 15,8-8-3-15,2-15-1 0,0-9-2 16,1-11-2-16,-3-8-52 15,-2-8-74-15,-6 0-148 16</inkml:trace>
  <inkml:trace contextRef="#ctx0" brushRef="#br0" timeOffset="7383.1">11528 8414 866 0,'0'0'239'0,"0"0"-180"16,0 0-26-16,0 0 11 15,0 0-38-15,122-57-3 16,-67 37 0-16,2 1-3 0,3 4 0 16,-7 5-14-16,-5 3-47 15,-9 3-92-15,-12-2-180 16</inkml:trace>
  <inkml:trace contextRef="#ctx0" brushRef="#br0" timeOffset="8346.21">12056 8424 768 0,'0'0'224'0,"0"0"-202"15,81 0-18-15,-50 0 26 16,-4 0 5-16,-7-2-12 16,-4-2-10-16,-6-4-9 15,0-2-4-15,-7-4-17 16,-3-4-42-16,0-5-57 16,-16 2 13-16,-4 3 39 15,3 8 64-15,3 8 3 16,-1 2 14-16,3 7-8 15,3 16 11-15,4 4-6 16,5 8 5-16,0 3-4 16,0-1 10-16,16-1-4 15,-1-3-15-15,9-6 7 0,-2-5 12 16,3-5-7-16,-5-6-3 16,-1-5-5-16,-7-5-6 15,1-1 7-15,1-11 7 16,4-18 10-16,6-11-18 15,0-3 5-15,4 1-14 16,0 9-1-16,1 13 0 16,-1 10-1-16,-1 10 0 15,-2 0-5-15,-5 11-2 16,-1 12-4-16,-7 4 9 16,-2 1 1-16,-5-2 0 15,-4-1 2-15,-1-7 2 0,0-6 1 16,0-5 0-16,0-7 7 15,0 0-6-15,-3 0 4 16,3-9 5-16,0-21 2 16,3-16-15-16,24-10-2 15,6 2-2-15,7 8 0 16,2 14 3-16,-6 18 2 16,-3 13 4-16,-4 1-5 15,0 17 3-15,-1 10 7 16,-4 5 5-16,5 3 0 15,0-3 4-15,3-1-5 16,1-4-1-16,4-6-5 16,-3-8 0-16,-1-9-4 0,-5-4 3 15,0 0-5 1,-2-17 3-16,-2-11-5 0,-5-9-1 16,-5-10-14-16,-8-13 4 15,-2-15-11-15,-4-12 4 16,0-6 1-16,0 1-20 15,0 13 36-15,-4 18 1 16,-2 17 25-16,1 19-25 16,2 13 1-16,2 10 21 15,1 2-2-15,-2 0-19 16,1 24-1-16,-4 19 0 16,1 13 2-16,1 15 14 15,3 12-13-15,0 3 3 16,0 2 3-16,0-7-8 0,0-11 1 15,3-9-2-15,4-11 0 16,2-12 0-16,3-14 0 16,0-10-8-16,2-9-29 15,0-5-30-15,1-6-39 16,2-19-115-16,-10-11-323 16</inkml:trace>
  <inkml:trace contextRef="#ctx0" brushRef="#br0" timeOffset="8662.29">13126 8221 856 0,'0'0'181'0,"0"0"-159"16,0 0 24 0,0 0 10-16,0 0-32 0,131-5-21 15,-63 2 8-15,3 3-8 16,-1-2-3-16,-6-2 0 15,-3 3-4-15,-7-4 2 16,-7 4 1-16,-9 1-8 16,-10 0 9-16,-7 0-3 15,-4 13-4-15,-7 7 0 16,0 4 7-16,-7 5 4 16,-3-2 0-16,0 1 8 15,0-3-6-15,-1-3-6 0,-6-4 2 16,2-2-2-16,-1-7-37 15,-2-5-70-15,4-4-133 16</inkml:trace>
  <inkml:trace contextRef="#ctx0" brushRef="#br0" timeOffset="8798.57">13885 8070 1094 0,'0'0'53'0,"0"0"-53"15,0 0-48-15,0 0-7 16,0 0-109-16,0 0-313 16</inkml:trace>
  <inkml:trace contextRef="#ctx0" brushRef="#br0" timeOffset="9366.26">14118 8224 1079 0,'0'0'114'16,"0"0"-96"-16,0 0 1 15,-94 23-16-15,74-4 2 16,3 5-2-16,4 2-3 16,3 1-2-16,6-2-1 0,4-7-31 15,0-4-4-15,0-7 12 16,0-4-3-16,4-3-5 15,11 0 14-15,2-17 12 16,2-7-2-16,0 0-3 16,-2 3 8-16,-1 4 5 15,1 6 9-15,0 5 1 16,0 4-7-16,2 2 1 16,0 0 3-16,1 15 2 15,1 1-1-15,0 3 2 16,0-1-1-16,0-2-8 15,2-2 5-15,6-6-2 16,0-3 22-16,4-5-4 16,2-3 0-16,-2-18-10 15,-2-11-5-15,-6-14 0 0,-5-14-5 16,-4-19-2-16,-4-9-1 16,-3-6-3-16,-6 6 8 15,-2 18-8-15,-1 20 10 16,0 22 11-16,0 18-6 15,0 10 6-15,0 0-17 16,0 31-4-16,0 21 4 16,-8 17 14-16,-3 12 18 15,0 5-18-15,4-2 2 16,3-4-12-16,2-7-4 16,2-10-2-16,0-15-77 15,10-14-213-15</inkml:trace>
  <inkml:trace contextRef="#ctx0" brushRef="#br0" timeOffset="10206.53">15501 8095 1111 0,'0'0'104'15,"0"0"-97"-15,0 0-7 16,-20 85 0-16,7-33 4 15,6-2-2-15,7-4-2 16,0-5 2-16,0-6 3 16,12-8 0-16,-1-7-5 15,1-10 1-15,2-6 0 0,-2-4 0 16,8-3 7-16,3-20-5 16,5-9-3-16,4-4-6 15,-1 0-4-15,-3 8-7 16,2 9-9-16,2 13 8 15,-3 6-2-15,3 3 9 16,-4 15 4-16,-1 4 4 16,-2 0 3-16,-3-3 0 15,0-3 1-15,-2-7 1 16,-2-6 7-16,-3-3 20 16,-1 0 14-16,-1-9 8 15,1-14-12-15,-1-10-13 0,-3-14 1 16,-5-10-14-16,-5-8 1 15,0-1-14-15,0 7 0 16,0 12-6-16,0 17-16 16,0 12-13-16,0 14-14 15,0 4-71-15,0 14-262 16</inkml:trace>
  <inkml:trace contextRef="#ctx0" brushRef="#br0" timeOffset="10963.5">16318 8363 1205 0,'0'0'0'15,"0"0"-21"-15,0 0 13 16,108-50 8-16,-80 33 2 15,-2 1-2-15,-6-1-18 16,-6-1-58-16,-11-1-95 16,-3 0-31-16,-3 2 76 15,-14 3 126-15,0 6 12 16,0 8 65-16,2 0-5 16,3 14-26-16,-1 11-12 0,4 7 11 15,3 5 5-15,6 0-18 16,0-3 0-16,0-3-20 15,15-8-2-15,4-4-3 16,5-5 6-16,7-9-1 16,5-5 3-16,3 0 0 15,3-17-8-15,-2-12 1 16,-4-9-8-16,-5-13-4 16,-4-15-4-16,-5-12-9 15,-8-8-11-15,-8 6-24 16,-3 14 52-16,-3 17 8 15,0 21 42-15,0 13-17 16,0 9 5-16,0 6-31 16,-8 14-7-16,-4 24 0 15,-4 15 9-15,2 11 16 0,6 5-5 16,6 4-10-16,2-7 3 16,0-4-11-16,18-13 4 15,6-11-4-15,7-12-1 16,7-9 8-16,8-13-7 15,8-4 4-15,2-7-1 16,1-21-5-16,-8-15-2 16,-4-16-3-16,-8-17 2 15,-5-14-17-15,-7-5-11 16,-13 12 11-16,-9 18 20 16,-3 26 29-16,0 18 18 15,0 15-9-15,-4 6-11 0,-9 13-27 16,-3 30 5-16,-4 17 1 15,1 15 28-15,6 7-2 16,3 1-19-16,6-2-8 16,4-5 1-16,0-6-6 15,0-7-33-15,0-12-112 16,-7-13-390-16</inkml:trace>
  <inkml:trace contextRef="#ctx0" brushRef="#br0" timeOffset="12551.62">9166 12035 833 0,'0'0'224'0,"0"0"-178"16,0 0-33-16,0 0 22 16,0 0-9-16,0 0-23 0,0 0-3 15,78-42-3 1,-38 42 2-16,2 1-2 0,-8 17-23 16,-12 9-15-16,-13 3 5 15,-9 5 14-15,-14 2 13 16,-21 3 3-16,-4-7 5 15,0-7 1-15,5-5 2 16,6-7 3-16,7-4 24 16,10-5 14-16,7-4-10 15,4-1-6-15,0 0 1 16,4 0-7-16,22-4-17 16,17-11 4-16,23-6 0 15,14-3-3-15,4-1 2 16,-8 2-7-16,-12 5-5 15,-12 1 5-15,-8 0-38 0,-8-2-41 16,-10-7-73-16,-21-7-153 16</inkml:trace>
  <inkml:trace contextRef="#ctx0" brushRef="#br0" timeOffset="12821.9">9606 11559 961 0,'0'0'148'16,"0"0"-148"-16,0 0-10 15,0 0-6-15,93 85 16 0,-43-28 3 16,1 6 8-16,-3 7 5 16,-8 4-14-16,-10 0 8 15,-15-4-8-15,-14-6 6 16,-1-1-5-16,-30-5 28 15,-10-5 11-15,-6-2-12 16,-2-5-16-16,5-11-14 16,6-4-26-16,10-16-173 15,11-11-686-15</inkml:trace>
  <inkml:trace contextRef="#ctx0" brushRef="#br0" timeOffset="13710.2">11059 11207 982 0,'0'0'28'0,"0"0"-19"16,0 0-9-16,0 0-7 15,-16 93 7-15,16-11 36 16,15 9-2-16,6 0-16 15,-2-5-14-15,-1-11 4 16,-4-17 3-16,-6-12-4 16,-5-11 18-16,-1-13-10 15,-2-10 5-15,0-7-6 16,0-5-3-16,0 0 20 16,0 0 30-16,0-20 12 15,-9-14-43-15,-4-18-30 16,-1-19-4-16,4-16-11 15,2-11-10-15,7-3-15 0,1 5 20 16,3 14-11-16,19 16 16 16,9 14 2-16,5 20 13 15,5 13-14-15,5 11 1 16,-1 8 1-16,-2 13 2 16,-11 26-2-16,-13 10-9 15,-16 8 9-15,-3 3 8 16,-17-8 4-16,-11-7 2 15,-8-8-1-15,0-10 25 16,-1-8 13-16,10-10-9 16,3-9-16-16,5 0-14 15,5-17-6-15,4-13-112 0,10-1-297 16</inkml:trace>
  <inkml:trace contextRef="#ctx0" brushRef="#br0" timeOffset="15771.96">11619 11546 850 0,'0'0'52'0,"-69"82"-47"16,41-34-5-16,13-2 9 16,8-4-7-16,7-9-2 15,1-5 0-15,23-9 4 16,10-9 5-16,6-10-7 16,5 0 11-16,1-17-6 15,-5-8-7-15,-10-3 0 16,-6-2 4-16,-10-2-1 0,-10-1-3 15,-5 1-9-15,-3 3 7 16,-20 9 2-16,-8 5 11 16,-8 11-9-16,2 2 3 15,6 2 1-15,7 0 1 16,13 0-7-16,8 0 0 16,3 0-1-16,17 0 1 15,20-2 5-15,17-8-4 16,10-7 8-16,10-5-2 15,1-8-5-15,-3-4 0 16,-14-3 0-16,-10 2-1 16,-14 1 1-16,-10-1 3 15,-12-2 2-15,-9-1-7 16,-3-3-3-16,-6-2 3 0,-11 5-2 16,-2 9 5-16,5 8-2 15,6 11 47-15,2 9-27 16,3 1 14-16,1 0-8 15,1 9-13-15,1 16-14 16,0 15-8-16,0 20 8 16,0 15 14-16,7 5 9 15,9 2-16-15,3-6 5 16,0-7-11-16,2-10 0 16,-5-10 0-16,-1-4-1 15,-8-12-2-15,-5-7-51 16,-2-8-31-16,0-12-117 0,-6-6-149 15</inkml:trace>
  <inkml:trace contextRef="#ctx0" brushRef="#br0" timeOffset="16717.43">12044 11583 1010 0,'0'0'65'0,"0"0"-62"16,0 0-1-16,112-42 9 15,-58 32 15-15,4-1-13 16,5 1-9-16,-4 1-1 0,-5 1-3 16,-8-1 1-1,-12 1-1-15,-11 0-2 0,-2-5-12 16,-11-5 4-16,-6-5 2 16,-4-2-6-16,0 0-36 15,-13 0 7-15,-3 10 39 16,-2 5 4-16,4 5 3 15,3 5 9-15,0 0-12 16,5 17 0-16,-3 12 0 16,5 9 0-16,4 3 2 15,0 1 3-15,4 0-3 16,14-9-1-16,3-3 2 16,0-6 1-16,1-9-2 15,2-5-1-15,-2-10 2 16,-1 0-2-16,2-21 6 0,0-16-5 15,0-9 5-15,1-5 0 16,1 2-7-16,-1 12-2 16,4 12 0-16,-5 12 4 15,2 11-1-15,-2 2-1 16,-3 13-12-16,0 12 4 16,-2 6 8-16,-8 4 0 15,-1-1 5-15,-8-2-3 16,-1-7 0-16,0-4 2 15,0-8-4-15,-4-6 1 16,0-3 15-16,-2-4-1 16,3-11 18-16,1-21 10 15,2-17-32-15,0-9-11 16,14-8-8-16,8 5 3 0,5 14-12 16,1 15 17-16,0 17 0 15,2 14-3-15,0 1 0 16,1 14 1-16,1 12 2 15,-1 6 0-15,0-2 2 16,1 0 4-16,-2-6-4 16,-4-5-1-16,-3-8-1 15,-4-6 6-15,-2-5-4 16,-1 0 4-16,3-15 5 16,1-9-4-16,2-8-2 0,-1-9-1 15,-6-9 1 1,0-9-5-16,-7-6 0 15,-5-4 0-15,-3 3-11 0,0 11 11 16,-3 14 0-16,-5 17 2 16,2 14-2-16,0 6 23 15,3 4-17-15,2 0 5 16,-2 0-11-16,-3 21-4 16,-3 15-1-16,-2 18 5 15,4 13 2-15,4 5-1 16,3 7 10-16,0-8-1 15,6-5-4-15,12-7-3 16,1-9-2-16,4-9 1 0,-3-11-2 16,-3-11-2-1,2-13-22-15,0-6-43 0,-2-6-75 16,-1-23-140-16</inkml:trace>
  <inkml:trace contextRef="#ctx0" brushRef="#br0" timeOffset="17062.5">13378 11182 1019 0,'0'0'117'16,"0"0"-93"-16,0 0 27 16,0 0 2-16,0 0-38 15,101-25-10-15,-41 14-4 16,4-1-1-16,-3 3-2 0,-7 1-16 15,-6-2-12-15,-11 4 10 16,-7 0 8-16,-6 1-4 16,-8 0 14-16,-4 4 2 15,-6 1-1-15,-4 0 1 16,1 0-2-16,1 19-3 16,3 10 5-16,1 7 19 15,-1 3 0-15,-1 0-7 16,1-3-12-16,0-9 2 15,-4-4-2-15,0-8 0 16,-2-6-22-16,-1-8-64 16,0-1-125-16,0-10-366 15</inkml:trace>
  <inkml:trace contextRef="#ctx0" brushRef="#br0" timeOffset="17206.13">13961 10972 1072 0,'0'0'98'16,"0"0"-98"-16,0 0-2 16,0 0-9-16,0 0-73 15,0 0-77-15,24 61-386 16</inkml:trace>
  <inkml:trace contextRef="#ctx0" brushRef="#br0" timeOffset="17782.06">14249 11153 1088 0,'0'0'100'0,"0"0"-97"16,0 0-1-16,-91 48 2 15,81-24-1-15,7 4-3 16,3 1 0-16,0-3-2 15,14-5-31-15,2-6-6 16,0-8 17-16,-4-7 7 16,1 0 15-16,-4 0 5 15,2-16-3-15,0-7-2 0,-3-9 2 16,3 3-4-16,-4 6 4 16,5 6-6-16,-3 7 8 15,0 6-8-15,3 3 1 16,0 1 3-16,5 0-3 15,7 0 3-15,2 7 1 16,5 2 4-16,2 0-4 16,3-4-1-16,-2-3-2 15,-1-2 2-15,-2 0 3 16,-4-17 1-16,-3-14 1 16,-5-9-5-16,-8-11-12 15,-5-10-16-15,-6-11-12 0,0-6-13 16,-9-1 20-16,-6 12 33 15,2 18 11-15,2 23 100 16,5 14-92-16,3 11 34 16,0 1-37-16,-2 18-16 15,-3 23 2-15,-1 21 8 16,0 12 26-16,6 5-19 16,3 0 12-16,0-6-12 15,0-6-10-15,15-10-7 16,8-6 2-16,10-14-2 15,9-12-48-15,6-18-143 16</inkml:trace>
  <inkml:trace contextRef="#ctx0" brushRef="#br0" timeOffset="18385.12">15616 10776 836 0,'0'0'112'0,"0"0"-44"16,0 0-18-16,0 0-2 15,0 0-48-15,0 0 5 16,-23 105-2-16,20-37 11 15,3 0 3-15,0-5-7 16,7-9 1-16,0-8-5 16,-1-9-3-16,-3-11-1 15,-3-7-1-15,0-9-1 16,0-4 3-16,0-6-3 16,0 0-17-16,0-8-25 15,0-16-19-15,0-11-164 0,0-10-92 16</inkml:trace>
  <inkml:trace contextRef="#ctx0" brushRef="#br0" timeOffset="18786.16">15595 10874 495 0,'0'0'291'0,"0"0"-252"16,0 0 22-16,0 0 43 15,0 0-21-15,0 0-8 16,-14-78-21-16,16 66-27 15,20 4-20-15,12 3-6 16,8 5-2-16,3 0-3 16,-6 11 4-16,-9 19-5 15,-14 9 2-15,-12 9-10 16,-4-3 9-16,-13 0 2 0,-7-12 1 16,3-9 2-16,8-10-1 15,7-9 0-15,2-2-18 16,11-1-30-16,17-1 29 15,10 2 19-15,2 4-2 16,0 5 1-16,-10 7-1 16,-15 6-6-16,-12 6 3 15,-3-1-4-15,-24 1 4 16,-12-1 5-16,-7-7 26 16,-6-1 28-16,1-8 3 15,3-7 6-15,8-7-10 16,7 0-18-16,9-7-35 0,14-21-3 15,7-6-127-15,19-3-321 16</inkml:trace>
  <inkml:trace contextRef="#ctx0" brushRef="#br0" timeOffset="19235.96">16282 10974 1054 0,'0'0'143'15,"0"0"-136"-15,-113-5-7 0,83 20 1 16,7 8-1-16,9 3 0 16,9 5 1-16,5-1 3 15,0-2-3-15,17-4 5 16,4-4-6-16,3-8 0 15,-3-4-7-15,1-4 1 16,-1-4 0-16,-3 0 6 16,0-1 1-16,-2-16 6 15,1-6-3-15,0-8 2 16,-3-6-3-16,0 0-3 16,-1 7 0-16,-3 7 7 15,-4 11-5-15,0 9-2 0,-3 3 0 16,5 3-1-16,5 19-1 15,9 8 2-15,5 7 23 16,2 0-2-16,2 1-2 16,0-5-6-16,1-8-13 15,-7-5 4-15,-5-9-4 16,-4-8-24-16,-3-3-47 16,2-12-110-16,-9-14-170 15</inkml:trace>
  <inkml:trace contextRef="#ctx0" brushRef="#br0" timeOffset="19522.25">16630 10910 938 0,'0'0'32'0,"0"0"-31"0,0 0-1 16,54 77 10-16,-41-46 7 15,-1 2-7-15,-6 1 4 16,-3-5-9-16,-3-9-4 15,0-5 10-15,0-10 15 16,0-3 20-16,0-2 36 16,0 0 3-16,3-3 15 15,5-16-12-15,5-12-42 16,8-10-44-16,7-10 2 16,7-2-4-16,-1 9-18 15,-1 9-50-15,-8 15-23 16,-4 12-44-16,-9 7-85 0,-6 1-187 15</inkml:trace>
  <inkml:trace contextRef="#ctx0" brushRef="#br0" timeOffset="19921.05">16987 10879 305 0,'0'0'633'16,"0"0"-599"-16,0 0-33 15,67 75 27-15,-40-36 25 16,-6 2-33-16,-5 3-3 15,-4 0-3-15,-4-7-10 16,-3-10-1-16,-3-10-1 16,-2-8 0-16,0-6 8 15,0-3 22-15,0 0 41 0,0-17 13 16,0-12-35 0,7-15-45-16,9-11-4 0,7-8 2 15,7 3-4-15,3 6-1 16,1 14-2-16,3 13-4 15,-1 13-16-15,-1 8-33 16,-7 6-1-16,-3 0 2 16,-7 12-7-16,3 6 24 15,0 4 7-15,-2 2 27 16,1 6 1-16,-5 2 3 16,-4 5 5-16,-3-1 34 15,-5-3-12-15,-3-1-11 0,0-5-8 16,0-5-7-16,-1-7-1 15,-7-5-31-15,-1-7-112 16,2-3-155-16</inkml:trace>
  <inkml:trace contextRef="#ctx0" brushRef="#br0" timeOffset="20074.32">17626 10740 943 0,'0'0'208'16,"0"0"-208"-16,0 0-47 16,0 0-17-16,0 0-126 15,0 0-135-15</inkml:trace>
  <inkml:trace contextRef="#ctx0" brushRef="#br0" timeOffset="20796.39">17801 11082 1140 0,'0'0'37'16,"0"0"-34"-16,87-45-3 16,-51 26 1-16,-5 0-1 0,-4-1-5 15,-5 3-41 1,-8-2-22-16,-8 1-62 0,-6-1 12 15,-2 2-2-15,-17 4 99 16,-4 6 21-16,1 3 17 16,5 4 22-16,3 0 52 15,3 3-31-15,1 14-29 16,2 5 0-16,4 5-7 16,-1 7-1-16,5 3 9 15,0 0 6-15,0-3-13 16,14-3-10-16,5-4-2 15,5-7 0-15,4-5-5 16,4-8-4-16,0-7 13 16,3 0-3-16,-1-12-4 15,-1-12 8-15,-3-7-11 0,-6-10-4 16,-9-10-2-16,-8-12-1 16,-7-4-12-16,0-2 4 15,-6 8 5-15,-9 12-1 16,-1 17 0-16,4 15 4 15,1 11-2-15,6 6 2 16,2 0 2-16,0 0-2 16,1 12 1-16,2 5 0 15,0 4 8-15,5 0 4 16,20 1-4-16,8-6-1 16,10-2 2-16,5-1-5 15,1-3-3-15,0 1 0 0,-1-2 2 16,-9 0-4-16,-9 2-1 15,-8 0 1-15,-10 4 0 16,-6 5-4-16,-6 5 2 16,0 7 2-16,0 1 0 15,-3 1 7-15,-3 1 1 16,6-1 1-16,0-3 3 16,0-3 12-16,16-8-8 15,8-3 9-15,13-4-2 16,14-6 9-16,17-5-9 15,15-2-23-15,16 0 0 16,8-12-117-16,-10-21-433 16</inkml:trace>
  <inkml:trace contextRef="#ctx0" brushRef="#br0" timeOffset="24076.06">10407 9185 768 0,'0'0'85'0,"0"0"-74"16,0 0-11-16,0 0-7 16,0 0-7-16,0 0 13 15,0 0 1-15,0 0 1 16,75-4-1-16,-53 4 5 15,2 0 2-15,3 0-2 0,1 0 4 16,7-2-9-16,2 1 2 16,5-1-4-16,4 0 3 15,-1 0-1-15,4-1 5 16,6-3 3-16,3 0-2 16,3 0 10-16,-5-1-6 15,2 2-9-15,-7 3 3 16,-5-3-3-16,2 4-1 15,-2-1 0-15,3 1 8 16,3-2-7-16,6-3 11 16,4 1-1-16,0-3-8 15,2-1 11-15,1 0 2 16,0-1-9-16,3 0 9 0,3-2-11 16,2-1-3-16,0-1-3 15,2 1 3-15,0-2-1 16,2 0-1-16,5 1 1 15,5-1 7-15,5 1 5 16,7-1-12-16,3 0 2 16,0 3-1-16,4 1-4 15,-2 1 5-15,-4 4-5 16,-1 0 4-16,-4 0-2 16,-2 0 0-16,-4 0-2 15,4-1 2-15,-1 1 0 16,2 0 0-16,5-1 7 0,2 0-3 15,-1-1-3 1,2 3-1-16,0 0 1 0,-3 1-2 16,-5 2 0-16,-9-2 0 15,-7 3 1-15,-2-2 0 16,-2 0 0-16,5 2-2 16,-1-2 4-16,4-1 0 15,0-1-2-15,3 0 0 16,-6 1 0-16,-4 1-1 15,-8 0 6-15,-3 2-4 16,-2-1-1-16,-3 2 0 16,-1 0 6-16,2 0-5 15,-2 0 5-15,5 0-3 0,1 7 0 16,0 1-1 0,2-2-2-16,-6 0 0 0,-8 0 2 15,-6-3 1-15,-9-2-1 16,-4-1 6-16,-6 0 19 15,-8 0 2-15,1 0-10 16,-5 0-2-16,-1 0 0 16,0 0-7-16,-4-3 0 15,-4 2-5-15,-3-1 3 16,-3 2-2-16,0 0-1 16,0 0 6-16,0 0-4 15,0 0 2-15,0 0-1 16,0 0 0-16,0 0-6 15,0 0 0-15,0 0-1 0,0 0-2 16,0 0 1-16,0 0-9 16,0-1-43-16,0-6-81 15,-7-14-234-15</inkml:trace>
  <inkml:trace contextRef="#ctx0" brushRef="#br0" timeOffset="26216">11173 12325 632 0,'0'0'300'0,"0"0"-243"16,0 0-56-16,0 0 0 15,0 0 2-15,0 0 27 16,0 0 2-16,-29-25-16 16,29 25-15-16,9 0-1 15,6 0 0-15,3 0 1 16,6-1 4-16,0 1-6 15,6 0 2-15,2 0-1 16,6-3 4-16,7 0-4 16,7-3 2-16,8 0-7 15,4-4 12-15,3-2-7 0,3 0 2 16,0 2-2-16,-1-1 12 16,-2 1-12-16,-1 4 11 15,-3-1-10-15,-4 0 1 16,6-2 3-16,-2 1-4 15,6 0 6-15,1-4-2 16,0 3-5-16,4-1 0 16,-3 0 6-16,-1 1-5 15,-2 0 7-15,-1 1-8 16,-1 1 0-16,0-1 9 16,3 0-8-16,3-1 1 15,9-1 0-15,6-3 7 0,2-2-8 16,4-3 7-16,1 0-5 15,1 0 0-15,1 0-1 16,-2 1-1-16,-6 3-1 16,-3 2 3-16,-9 2-3 15,1 2 0-15,-2 0-4 16,4-1 19-16,7 1-25 16,7-2 21-16,-1 2-22 15,-1-4 13-15,-4 3-2 16,-3-3 2-16,-2 1 4 15,-6 2-11-15,-3-1 9 16,-6 4-6-16,0-2 4 16,3 2 0-16,3-1 1 15,1 3-5-15,4-2 3 0,0 1-1 16,9 2 0-16,1 0 10 16,0 2-21-16,-3 1 11 15,-3 0 0-15,-5 0 1 16,1-2-1-16,1 0 0 15,0-4 5-15,3 1-10 16,5-4 11-16,4-1-5 16,1-1 1-16,5-5 4 15,0 2-3-15,2-1-2 16,-4 2 0-16,-4 0-1 16,-4 2-2-16,-4 1 2 15,0 1 0-15,1 2 0 16,-2-3-4-16,-4 3 8 0,-3-2-6 15,-2 0 6-15,-4-1 3 16,0-1-2-16,-5 0-3 16,-1-1 5-16,-3-1-7 15,-1 5 10-15,-3-1-3 16,-2 4 6-16,-7 1-11 16,-11 0-2-16,-8 0 0 15,-11 2 0-15,-8 1 0 16,-6 1 5-16,-3 0 12 15,0 0-2-15,0-2 3 16,0 2-5-16,0 0-9 16,0 0-1-16,0 0-3 15,0 0 0-15,0-3-33 0,0-3-45 16,-20-12-148-16</inkml:trace>
  <inkml:trace contextRef="#ctx0" brushRef="#br0" timeOffset="28323.42">15578 12234 734 0,'0'0'148'16,"0"0"-123"-16,0 0-24 15,0 0 0-15,-97-20 7 16,70 24 13-16,4 11 12 15,2 3-13-15,4 3-17 16,4 2 17-16,3 1-12 16,5 0 1-16,5-1-1 0,0 0-4 15,5 2 0-15,15 0 5 16,7 2-8-16,3 2 8 16,1 1-7-16,-5 1 2 15,-7-1 3-15,-10 0-7 16,-9-1-7-16,0-4 7 15,-13-4 0-15,-17-5 4 16,-5-4 19-16,0-4 6 16,0-8-12-16,8 0 3 15,10-9-11-15,12-20 9 16,5-15-18-16,25-10-3 16,22-4-37-16,17 3 21 15,12 8 4-15,5 5 14 16,1 6 2-16,-9 5-2 15,-15 4 2-15,-16 5 9 0,-17 7-2 16,-10 1 8 0,-4-2-2-16,-4 0-3 0,-3-5 0 15,-1-1-5-15,-1-3 1 16,-2-4 0-16,0-2 4 16,0-2-6-16,1 0-5 15,2 5 3-15,-1 8-6 16,-1 8 7-16,-1 7 0 15,0 3-4-15,0 2-3 16,0 0-6-16,0 9-12 16,0 20 15-16,-4 16 6 15,-7 17 0-15,1 10 6 0,1 6 4 16,3-2-1-16,1-7-4 16,2-7-3-16,3-8 3 15,0-11-5-15,0-10 1 16,0-9-1-16,0-10 0 15,0-8 0-15,5-5 0 16,3-1-37-16,2 0-12 16,5-3-40-16,1-11-99 15,-1-10-49-15</inkml:trace>
  <inkml:trace contextRef="#ctx0" brushRef="#br0" timeOffset="29132.63">15838 12397 875 0,'0'0'152'0,"0"0"-131"16,84-22-17-16,-31 9-3 16,11-3 22-16,4-3-4 15,-3 2-10-15,-7 3-8 16,-14 1 6-16,-14 3-7 15,-16 3-5-15,-9-1 3 16,-5-3 0-16,0-5-23 16,-11-1-7-16,-8 0 24 15,-2 4 8-15,2 7 0 0,-1 3 5 16,4 3 2-16,-2 0-5 16,0 4 15-16,6 19 1 15,3 8-4-15,5 8-1 16,4 5 1-16,3-1-4 15,19-1 6-15,10-7-2 16,9-9-6-16,3-5-4 16,3-10 8-16,0-8-12 15,-3-3 3-15,-3-2-3 16,-6-16 0-16,-3-6-34 16,-7-7-4-16,-4-8 20 15,-8-4 0-15,-3 2 5 16,-3 6 6-16,-3 11 7 15,1 12 23-15,-4 8 5 0,1 4-28 16,1 3 0 0,1 26-22-16,1 14 22 0,2 16 8 15,-4 5 6-15,-2 4 6 16,1 0-13-16,-2-1 9 16,0-3-8-16,0-12 9 15,0-11-14-15,-3-15 0 16,0-13 9-16,0-9 5 15,0-4 13-15,3 0 13 16,-3-3 23-16,0-19-8 16,2-19-42-16,1-20-16 15,0-16-3-15,6-13-8 0,13-4-17 16,2 7-18-16,0 14 16 16,3 16 7-16,0 20 5 15,4 15-11-15,2 11-5 16,-1 11 22-16,-3 0 0 15,-10 21-12-15,-8 12 5 16,-8 4 7-16,0 0 8 16,-15-5 8-16,-6-8 2 15,0-4 24-15,0-8 34 16,4-5-4-16,6-3-16 16,3-4-21-16,4 0-23 15,0-15-17-15,2-13-115 16,1-7-856-16</inkml:trace>
  <inkml:trace contextRef="#ctx0" brushRef="#br0" timeOffset="35431.98">22041 7846 630 0,'0'0'32'15,"0"0"-32"-15,0 0-30 16,0 0 30-16,0 0 2 16,0 0 78-16,0 0-3 15,2 0-39-15,2-2-34 16,4 2-3-16,4-1 5 16,0 1-6-16,-2-2 0 15,2 2-2-15,-3 0 2 0,0 0 0 16,4 0 2-1,1 0 11-15,7-1-1 0,4-1-5 16,9-2-1-16,7-1-2 16,8-2 2-16,5-2 3 15,7 0-4-15,2 2 1 16,-1 1 3-16,1 1 4 16,-2 2-5-16,-4 2 0 15,0 0-6-15,-4 1 0 16,-1 0 2-16,-1 0 1 15,4-4-3-15,2-1-2 16,3 0 0-16,-5-1 3 16,-10 2-3-16,-12 2 2 15,-13 2-2-15,-8 0 1 16,-7 0-1-16,-2 0 0 0,-3 0 0 16,0 0 2-16,0 0 9 15,0 0-6-15,0 0 4 16,0-1 12-16,0 1 3 15,0 0-4-15,0 0 0 16,0 0-15-16,0 0 0 16,0 0-5-16,0 0 0 15,0 0-3-15,0 0-4 16,4 14-3-16,2 7 10 16,0 9-3-16,-1 4 1 15,-4 6 2-15,1 2-2 16,-1-1 2-16,-1 5 0 15,0 4 2-15,0 2 1 16,0-2-4-16,0 1 1 0,0-4 0 16,0-3 2-16,0-1-1 15,0 1-2-15,0 0 0 16,0 2 1-16,0 2 0 16,0 4-1-16,0-2 1 15,0 2 1-15,-3 2 0 16,-6-2-1-16,-3 1 0 15,2 6 0-15,-4-2-1 16,1 1 1-16,2-4 0 16,2-2 3-16,2-5-2 15,3 0-1-15,2-1 0 16,2-1 0-16,0-1-3 0,0-1 3 16,8 0 0-16,6-1 1 15,2 2-1-15,-2 1 3 16,-2 6-3-16,-2 2 0 15,-6 1-1-15,-1 1 0 16,-2-4 1-16,-1-3 1 16,0-2 1-16,0-2-3 15,0-2 2-15,0 1-2 16,0-4 2-16,0-2-2 16,0-4 2-16,2-3-2 15,-1-4 2-15,1-1-2 16,-2-2 2-16,0 1-1 15,0 0 0-15,0-1 0 16,0 2 0-16,0 0 0 0,0 0 0 16,0 0-2-16,0-2-1 15,0-1 3-15,0-5 0 16,0 2 0-16,0 0 0 16,0 5-1-16,-5 0-1 15,2 1 2-15,-3 0 3 16,3 0-1-16,2-2-1 15,-1 4-1-15,1-2-1 16,-1 0 0-16,-1-2 2 16,0 0-1-16,2-4 0 15,1-5 0-15,-2-2-5 0,2-3 9 16,0-4-7-16,0-1 3 16,0-2 0-1,0 0 5-15,0 0-5 0,0-2-4 16,0 0 4-16,5 0 1 15,5 0 7-15,8 0-6 16,3 0 0-16,3-4-2 16,7-3 4-16,3 0-4 15,4-2 0-15,5 4 1 16,3-2 0-16,4-1-1 16,0 0 0-16,-3 0 1 15,0 2 0-15,-2 0 0 16,1-1-1-16,2 1 0 0,-2 2 0 15,3 0 1 1,1-2 4-16,2 0-4 0,0 0 0 16,1 0 0-16,-1 1 2 15,1 0 10-15,0 3-9 16,3-2-2-16,0 2-1 16,0 1-1-16,1-2-1 15,-5 2-1-15,5-1 1 16,1 1 1-16,0-2-11 15,3 1 4-15,2 0 5 16,-2 0 2-16,2-1 1 16,0 2 0-16,1 1 2 15,1-2-3-15,4 0 1 0,-4 2-2 16,0 0 2-16,-7 0 0 16,-2 0-1-16,-2 0 0 15,3 0 0-15,1 0 2 16,0 4 5-16,-1-2-4 15,-2 3-1-15,-4-4 8 16,1 1-6-16,0-1 1 16,-5 2-4-16,-1-1-1 15,-6 1 1-15,-1-2-2 16,-3 0 0-16,2-1 1 16,-2 0 2-16,2 0-2 15,2 0 0-15,3 0 0 16,1 0 0-16,-2 0 0 15,-3 0 0-15,-7 2 3 0,-8-2-6 16,-8 3 8 0,-4-3-10-16,-3 0 10 0,-5 0-4 15,0 0 3-15,-1 0 0 16,-2 0 6-16,-1 0 2 16,3 0 9-16,2-10-7 15,0-5-12-15,0-6-1 16,-1-2-1-16,1-7 11 15,1-3-10-15,2-3 0 16,0 1 3-16,3-1-1 16,-2 1-2-16,2-1 6 15,0-3 2-15,0 0 0 0,2-3-8 16,-1-3-1-16,1-4 4 16,-2-2-4-16,1-5 0 15,-1-4-3-15,-1 2 3 16,-1 2 4-16,-1 1-3 15,0 2-2-15,1 3-3 16,1 3 4-16,-2 5 1 16,-1 2 6-16,1 5 2 15,0-1-4-15,-2 0 0 16,1 1 0-16,-3-3-4 16,-1-3 3-16,0-3-3 15,-1-6 1-15,-1-6 0 16,1 1-2-16,-1 3 0 15,2 1 0-15,-2 1-2 16,1-2 2-16,1 1 0 0,-2-2 1 16,1 2-1-16,-1 4 0 15,1-2 1-15,1-1 0 16,0 0-2-16,1-3 2 16,1-1-1-16,-1 5 0 15,-2 5 0-15,-2 6 0 16,1 6 5-16,-1 2-7 15,0 4 2-15,0 1 0 16,0 0 0-16,0-1 3 16,0 1-7-16,0-2 3 15,0-4 1-15,-1 2 0 16,-5-4-2-16,1 5 2 0,2 3-1 16,0 3 1-16,-1 3 3 15,-2-3-3-15,0 0-3 16,-1-1 2-16,-1-1-6 15,2 4 4-15,1 3 1 16,1 1 2-16,0 4-1 16,2 2 0-16,2 4 1 15,-1 0 1-15,-1 3-1 16,2-3 1-16,-1 1-1 16,-1 0-1-16,1-1 0 15,-2 0 1-15,0 2-2 0,-3-5-1 16,0-1-8-1,-3-2 7-15,1 0 4 0,2 1-2 16,0-2 3-16,1 3-2 16,0 0 1-16,1 1 0 15,1 2 1-15,0 2-1 16,1 1 1-16,2 1 0 16,0 1-1-16,-2 2-1 15,2 0 1-15,0 0-1 16,0 0-3-16,0 0 0 15,0 0 3-15,0 0-6 16,0 0 4-16,0 0 0 16,0 0 0-16,0 0 3 15,0 0 0-15,0 0 4 16,7 0-9-16,7 0 11 16,7 0-5-16,11 0 4 0,9 0-5 15,1 0 3-15,6 0-2 16,-3 0-1-16,-2 0-3 15,2 0 3-15,-5 0 1 16,3 5-1-16,-3 1 1 16,-1 0-2-16,0-2 0 15,0 2-1-15,-2-1 3 16,2-3-1-16,2-2 0 16,1 2 0-16,2-2 0 15,0 0 0-15,1 0 2 16,3 0-2-16,-2 0 1 0,0 0 0 15,-1 0 0-15,0 0 2 16,-2 0-3-16,5 4-3 16,0 0 1-16,5 2 1 15,3-2 1-15,-4-1-1 16,2 0 6-16,-5-2-8 16,0-1 3-16,-1 0-2 15,-3 2 2-15,-4 1 0 16,-8-2-6-16,-6 3 5 15,-9 0 1-15,-5 1 0 16,-4-2-2-16,-3 0 1 16,-1 0 1-16,1 0 0 0,0 0 0 15,1-2 0 1,-1 2 0-16,-1 0 0 16,-1-2 0-16,-2-1 0 0,-1 2 0 15,-1-2-4-15,0 0 0 16,0 2-1-16,0-1-30 15,0 2-23-15,0 4 7 16,0 2-48-16,-13-3-103 16,-11-6-290-16</inkml:trace>
  <inkml:trace contextRef="#ctx0" brushRef="#br0" timeOffset="39588.9">17789 15971 589 0,'0'0'39'16,"0"0"-35"-16,0 0 10 16,0 0 28-16,0 0 11 15,0 0 3-15,0 0-2 16,5 2-19-16,-4-2-11 15,1 0-10-15,-2 0-6 16,0 0 1-16,0 0-8 16,0 0 6-16,0 0-3 15,0 0 17-15,0 0 11 16,0 0-9-16,0 0 1 16,0 0-2-16,0-4 3 0,1-7-4 15,-1-4-17-15,3-1 2 16,-3-1 5-16,3-3 1 15,-3-3 3-15,2-3-3 16,-1-4-4-16,1-4 5 16,1-2-12-16,0-3 0 15,1-3 0-15,-2 1-1 16,-2 2-1-16,0-1 1 16,0 2 5-16,0-2-5 15,0 0 2-15,0-3-5 16,-3-6 8-16,0-1-7 15,3 4 2-15,0 2 0 16,0 5 2-16,0 0-1 0,0-1 0 16,0-7 3-1,0-4-6-15,0-2 2 0,0 0 0 16,0 4 2-16,0 2-2 16,0 2 0-16,0 3 0 15,0-2-4-15,0 0 8 16,-1-1-8-16,-4-2 11 15,-1-5-14-15,1-1 17 16,1-6-15-16,1 0 10 16,1-4-10-16,2 4 5 15,0 6-1-15,0 7 1 16,0 12 1-16,0 2 1 0,0 7 0 16,0-1-2-16,2 1 0 15,2-3-2-15,2-4 5 16,0-5-11-16,1-2 13 15,-2-7-5-15,0-2 0 16,-2 0-6-16,-2-2 5 16,1 3 1-16,-2 0-2 15,0 2 1-15,0 4 2 16,0 2-5-16,0 3 6 16,0 2-4-16,0-2 2 15,-3 2-2-15,-2-1 2 16,2-1-7-16,-2 0 7 15,2 0 0-15,1 0 2 0,0 5-1 16,1 3-1-16,1 5 0 16,-2 5-1-16,2 5 3 15,0 1-2-15,0 2 1 16,0 3-1-16,0-1-1 16,0 2 1-16,0-1 1 15,0 1-1-15,0 0 0 16,0 0 0-16,0-1 1 15,0 1-1-15,0 2 0 16,0 0-1-16,0 0-1 16,0 4 2-16,0 0-3 15,0 0 1-15,0 0 1 0,0 0-1 16,0 0-2 0,0 0-1-16,5 0-4 0,10 0 9 15,7 0 3-15,5-2-3 16,2 1 0-16,-1-2 0 15,-4 3 0-15,-2 0 3 16,-2 0-3-16,-3 0 0 16,1 0-1-16,5 0 1 15,3 0 0-15,7 0 1 16,8 0-1-16,3 0 2 16,3 0-2-16,2-4 1 15,-4-2-1-15,-4 0-1 16,-5 2 1-16,-3 2 0 15,-3 1 0-15,1-1 0 16,0 2 0-16,4-1-4 16,1 1 1-16,4-1 6 0,-1-2-1 15,1 0-1-15,4-2 0 16,-2-2 2-16,2 0-2 16,0 0 0-16,-2 1-2 15,3-1 3-15,-3 3-3 16,1 0 1-16,-1 1 0 15,-2 1 1-15,-2-1 2 16,0 2-2-16,-1 1-1 16,-1-1-1-16,2 1 0 15,-1-2 1-15,1-1 3 16,3 0-3-16,-1-1-1 0,3 1 0 16,1 0-3-1,-1-2 4-15,5 2 0 0,1-1 2 16,-1-1-2-16,1 3-2 15,-4-1 2-15,-1 1 0 16,-5 1 1-16,-6 1-1 16,-5 0 1-16,-2 0-1 15,-1-1 0-15,-2 1 4 16,-1-1-4-16,-1-2 0 16,-5 3 1-16,-3-3-3 15,-2 3 5-15,-2-3-2 16,-3 2 3-16,1-2-4 15,-4 1 2-15,-1 2-2 16,-2 0-1-16,0 0-9 16,0 0 4-16,0 0-5 0,0 0 6 15,0 0 2-15,0 7-4 16,0 7 7-16,0 7 0 16,0 1 2-16,0 1-2 15,0 5 0-15,0 0 0 16,0 2 0-16,0 3 0 15,0 1 0-15,0 1 0 16,0 3 1-16,0 1-1 16,0 3-1-16,0 1 1 15,-2-2 1-15,-1 2-1 16,0-1 0-16,-1 1 0 16,1 1-1-16,0 1 1 0,-1-4 0 15,-2-2 0-15,1-3 0 16,0-4 0-16,2 2 0 15,-1 2 0-15,0 4 0 16,1 0 1-16,0 0-1 16,3 0 0-16,-2-2 1 15,2-1-1-15,0 2 0 16,0 1-1-16,0 0 1 16,0-1 0-16,0 4 1 15,0 1-2-15,0 1 2 16,0-2-1-16,-1 1 0 15,-2-1-1-15,1-2 1 16,-1-2 2-16,2-1-2 16,1-1 0-16,-2-4-1 0,2 0 1 15,0 2 0-15,0-3 0 16,0 0 0-16,0 3 0 16,0-3 1-16,0 2-1 15,0 0 1-15,0 2 0 16,0 4 1-16,0 3 1 15,0-2-3-15,0 1 0 16,2-2 1-16,-2-6 0 16,0-3 0-16,0-3-1 15,0 0 0-15,0-5 0 16,0 1 0-16,0-1 7 0,0-4-3 16,0 1-3-1,0-2 1-15,0 1 0 0,-2-1-2 16,2 2 1-16,0 2-2 15,0 4 2-15,0-1-1 16,-1-1 1-16,-1-1-1 16,0-5 1-16,0 1-1 15,2-5 0-15,-1-2 0 16,1-2 0-16,-2-4 1 16,2 0-1-16,0 3 0 15,0 3 0-15,0 2 0 16,0 3 0-16,0-1 0 15,0 4 0-15,0-4 0 16,0 1 0-16,0 0 1 16,0-3-1-16,0-2 0 0,0-1 0 15,-1 2 0-15,-1 1 0 16,0 1 0-16,2 0 1 16,-1-1-1-16,-1-2 0 15,2-5 0-15,0-2-1 16,0-4 1-16,0-1 2 15,0 0 0-15,0 0-2 16,0 0 1-16,0 0 1 16,0 0 6-16,0 0-5 15,0 0-3-15,0 0 9 16,0 0-9-16,0 0 0 16,0 0-3-16,0 0 3 0,0 0 0 15,0 0-5-15,0 0 4 16,0 0-3-16,0 0 3 15,0 0 1-15,0 0 0 16,0 0 2-16,0 0-1 16,0 0 2-16,0 0 5 15,3 0-3-15,14 0 0 16,4-2-3-16,4-4-2 16,3 1 0-16,1-1 1 15,-1 2-1-15,3-1 4 16,-1 2-4-16,2-1 0 15,-1 0 0-15,-1 0-2 16,0 0 2-16,-1 1 0 0,3 2 0 16,-1-1 2-1,2-1-2-15,3 2 0 0,3-2-1 16,2 2 1-16,0-1 2 16,-1 1-2-16,0-2 0 15,-3 1-4-15,2 0 2 16,0 1 1-16,4-2 1 15,2 3 0-15,3 0 0 16,0 0 0-16,1 0-1 16,0-2 3-16,-1 1-2 15,-1-2 0-15,-3 2 0 16,-2 0 0-16,-4-1 1 0,-3 2-1 16,-3-2 1-16,-2 2-1 15,-4 0 1-15,-5-1-1 16,-1 1 3-16,-6-1 5 15,-2 1 3-15,-6-2-6 16,-6 2-1-16,0 0 4 16,0-5-8-16,0-5-1 15,-11-5-50-15,-17-8-123 16,-17-4-697-16</inkml:trace>
  <inkml:trace contextRef="#ctx0" brushRef="#br0" timeOffset="41077.23">17898 15971 232 0,'0'0'372'0,"0"0"-330"16,0 0-23-16,0 0 15 15,0 0 5-15,0 0 3 16,0 0-6-16,0 8-17 16,0-8-11-16,0 0-3 15,0 0 8-15,0 0 17 16,0 0 5-16,0 0 2 15,0 0-11-15,0 0 2 0,0 0-5 16,0 0 1 0,0 0-16-16,0 0-1 0,0 0-5 15,0 0 5-15,0 0 1 16,-4 0-3-16,-5 0 3 16,-4 2-6-16,-4 0-2 15,-2 0 1-15,-2-2-1 16,0 0 0-16,-4 0 0 15,-4 1 1-15,-1-1 1 16,-1 1-2-16,1-1 6 16,0 0 5-16,2 0 0 15,1 0-2-15,-1 0-5 16,-2 2-3-16,3 1 0 16,-1-2-2-16,-1 2 1 0,-2 0 0 15,0 0 3-15,-2 0 0 16,1-2-5-16,4-1 5 15,4 3-4-15,1 0 1 16,0-3-1-16,1 4 1 16,-5-2 0-16,-1 2 0 15,-7 0 1-15,-1 0 3 16,-2 2-4-16,-1-2 0 16,2-1-3-16,1 0 3 15,3-2 0-15,4 1 1 16,7 1-2-16,3-1-2 15,7 0 3-15,1 0 6 16,0-1-2-16,-1 2-1 0,-5 0 3 16,2 3-6-16,-1-3 0 15,1 0 0-15,-3 1 0 16,1 1 2-16,3 0-1 16,2-4 1-16,6-1-2 15,3 0 9-15,3 0 7 16,0 0-9-16,-3 0 0 15,0 0-3-15,0 0-3 16,-5 0 0-16,2 0-1 16,-1 0 0-16,1 1 0 15,2-1 1-15,2 2 0 16,1-1-1-16,-1-1-1 0,1 2 1 16,-1-2 1-1,-2 1 0-15,-4 2 1 0,1 0-2 16,-2 0 3-16,4 0-2 15,1-1-2-15,2-2 2 16,2 0-2-16,0 0 0 16,0 0-28-16,0 0-68 15,3-11-245-15</inkml:trace>
  <inkml:trace contextRef="#ctx0" brushRef="#br0" timeOffset="44655.69">19999 9389 552 0,'0'0'71'16,"0"0"-62"-16,0 0-9 15,0 0 0-15,0 0 10 16,0 0 19-16,0 0-4 15,0 0-12-15,0 0-5 16,0 0 2-16,0 0-7 16,0 0 4-16,0 0 0 15,0 0-3-15,0 0 5 16,0 0-3-16,6 0 11 16,1 0 4-16,4 0 4 15,2-4 2-15,5-5-8 16,5 0 11-16,2-5-15 15,3-2-11-15,-2 0 6 0,-2-1 1 16,-4 2-6-16,-4-2 7 16,-3 2-8-16,-6 3 3 15,-4 2-5-15,-3 5 0 16,0-4 4-16,0 2-6 16,0-1 0-16,-9-2 0 15,-1-1 0-15,-2 1-1 16,1-3 1-16,-2 2-4 15,1 3 3-15,-6 2 0 16,0 6-11-16,-6 0-4 16,-1 1 8-16,-2 22-2 15,3 7 4-15,0 7 4 0,5 6 0 16,9 0 2-16,7 0 0 16,3-1 2-16,0-1 0 15,19-5 10-15,10 0 0 16,5-5 12-16,9-6-1 15,5-6-7-15,5-9 9 16,3-6-8-16,-1-4-11 16,-7 0 6-16,-8-2-7 15,-13-9-4-15,-6 1 3 16,-11 0 2-16,-3 5-2 16,-5 0 5-16,-2 4-3 15,0 1-6-15,0 0-2 16,0 0-5-16,0 0-40 0,-2 0-88 15,-9 0-119-15</inkml:trace>
  <inkml:trace contextRef="#ctx0" brushRef="#br0" timeOffset="45359.92">20561 9326 855 0,'0'0'101'0,"0"0"-55"15,0 0-16-15,0 0 19 16,0 0 9-16,0 0-12 15,-11-26-25-15,11 26-13 16,0-1-8-16,0 1 0 16,0 0-4-16,13-2 4 15,14 1 0-15,12-2 1 0,14-5 3 16,10 2 0-16,4-5-1 16,3 0-3-16,-2 3 0 15,-3-4 4-15,-8 3-2 16,-13 1-2-16,-14 2 5 15,-16 4-3-15,-8-2-2 16,-5 3 0-16,-1 0-4 16,0-1 2-16,0 1-8 15,0 1-10-15,0 0-32 16,-1 1-26-16,-8 11-23 16,0-3-72-16,-4-4-129 15</inkml:trace>
  <inkml:trace contextRef="#ctx0" brushRef="#br0" timeOffset="45667.9">20982 9032 511 0,'0'0'214'0,"0"0"-141"16,0 0-47-16,0 0-4 15,0 0-16-15,0 0-6 16,39 5-1-16,-3 11 1 16,6 9 1-16,-2 7-1 15,-3 2 0-15,-6 4 1 0,-6 0-1 16,-8-4-3-16,-9-3 0 16,-8-3 3-16,0 0-2 15,-28-1 2-15,-13 4 33 16,-6-4 9-16,5 0-20 15,13-1-22-15,19-10-23 16,10-16-466-16</inkml:trace>
  <inkml:trace contextRef="#ctx0" brushRef="#br0" timeOffset="58765.44">17999 8157 524 0,'0'0'316'15,"0"0"-314"-15,0 0 7 16,0 0-8-16,0 0-1 15,0 0 26-15,0 0 5 16,0 0 0-16,0 39-5 16,0-38-11-16,0 2 0 15,0-2-9-15,7-1-3 16,3 0 4-16,11 0-3 16,6-1 2-16,10-5-3 15,4 2 1-15,6 0 0 16,1 4 4-16,1-2-5 0,2 0-3 15,1 0 0 1,8-4 13-16,4-2-11 0,5-4 1 16,5-1 1-16,1-3 8 15,5 1-7-15,-2 2-4 16,3 0-1-16,-5 4 2 16,-3 2 0-16,-5 2 8 15,-2 2-10-15,1-1-4 16,5 1 4-16,2 0 8 15,5 0-8-15,-4-1-1 16,2 2 1-16,0-3 4 16,2 1-4-16,-2 3 0 15,-2-1 1-15,-8 1 2 0,-7 1-1 16,-8 0-2-16,-3 0 1 16,-5 0 1-16,2 0-1 15,-4-2 14-15,-1 1-5 16,-2 1-7-16,-3-1 9 15,-3 1-6-15,-3 0 0 16,-5 0 1-16,-7 0 3 16,-2 0-6-16,-2 0-1 15,-4 0-1-15,-4 0-2 16,-3 0 0-16,-1 0-1 16,-2 0-1-16,0 0-18 15,0 0-37-15,-3 0-66 16,-15 0-72-16,-8 0-179 15</inkml:trace>
  <inkml:trace contextRef="#ctx0" brushRef="#br0" timeOffset="59139.87">20430 7814 935 0,'0'0'145'16,"0"0"-129"-16,0 0-15 15,0 0 4-15,0 0 10 16,0 0 12-16,0-11-5 16,2 11-18-16,13 0-4 15,8 0-9-15,12 15 9 0,11 3-1 16,3 3-1-16,3 3-4 16,-5 0 4-16,-10 3-9 15,-5 1 5-15,-10 1-4 16,-6 4 6-16,-8-2 2 15,-7 4-6-15,-1-2 8 16,-8-1 0-16,-14-1 8 16,-3-2 10-16,-2-5 1 15,-1-2 0-15,1-5 0 16,3-1-3-16,3-5-8 16,9-6-7-16,6-3-1 15,5-2-4-15,1 0-44 16,0 0-112-16,-6-4-632 0</inkml:trace>
  <inkml:trace contextRef="#ctx0" brushRef="#br0" timeOffset="60723.12">14230 12247 739 0,'0'0'58'0,"0"0"-58"15,0 0-28-15,0 0 13 16,0 0 15-16,0 0 18 0,-5-53 15 16,5 50-14-16,0 2 0 15,0 0-3-15,0 1 3 16,0 0 4-16,0 0 0 15,0 0-8-15,0 0-8 16,0 0-3-16,0 0-4 16,0 8 1-16,0 15-1 15,2 13 0-15,7 10 2 16,5 14-1-16,0 4 6 16,5 4-4-16,-2 4 0 15,2-1-3-15,-1 4 0 16,-4-1-3-16,-1-2 3 15,0-4 0-15,-1-3 3 0,2 1-3 16,-4-4 0-16,-1-3 2 16,0-1-2-16,-3-3 4 15,2-2-8-15,-1 0 8 16,5-5-6-16,-3-3 2 16,1-4 0-16,2-6 0 15,-1-5 0-15,-2-8 2 16,1-6-2-16,-1-5 1 15,0-5-1-15,3 0 1 16,0-4 5-16,6-2-3 16,4 0 0-16,10 0 2 15,8-4-3-15,9-7 0 0,11-3-2 16,7-2 1-16,7 0 7 16,0 2-7-16,-3 5-1 15,-1 2 2-15,-4 0-3 16,0 2 3-16,-4 1 1 15,-1-1-2-15,-1 3 1 16,-6-2 0-16,-3 2-2 16,-4-2 0-16,-2 2-1 15,-2-3 0-15,-5 1 1 16,-4-1 6-16,-1 1 11 16,-5 1 4-16,0 0-6 15,-2 2-9-15,-4 1-6 16,-5-3 3-16,-5 2 0 0,-4 1 0 15,-5-2-1 1,-3 2 5-16,0 0 0 0,0-2-3 16,0-1-4-16,0-3-8 15,0-1-43-15,0-1-73 16,-6-3-120-16,-7-1-438 16</inkml:trace>
  <inkml:trace contextRef="#ctx0" brushRef="#br0" timeOffset="61121.05">15766 13152 507 0,'0'0'372'16,"0"0"-333"-16,0 0-7 15,0 0-22-15,-82-37 21 16,81 36 5-16,1 1 7 15,0 0-25-15,0 0-12 16,10 0-6-16,8 0 0 16,14 6 1-16,5 8 1 15,7 6-1-15,3 3-1 16,-1 2 1-16,-1 5-1 16,1 2 0-16,-3 1-2 15,0 0-2-15,-2 1-5 16,-5-2 7-16,-8-3-6 15,-7-2 8-15,-11-1 0 0,-10 0 4 16,0 1-3 0,-7 1 32-16,-18 0 3 0,-5 0-3 15,-3-2 15-15,0-5-18 16,3-6-22-16,5-2-8 16,1-6-30-16,3-7-70 15,0 0-221-15</inkml:trace>
  <inkml:trace contextRef="#ctx0" brushRef="#br0" timeOffset="72598.37">5429 8161 714 0,'0'0'3'0,"0"0"-1"16,0 0-4-16,0 0 4 16,0 0 13-16,0 0 22 15,0 0 5-15,-11-35-9 16,11 35-23-16,0 0-10 16,0 0 1-16,0 0-1 15,0 0 0-15,0 0 0 0,0 0 0 16,0 0-1-16,0 0 1 15,0 0 0-15,0 0 0 16,0 0 1-16,0 0 7 16,0 0-2-16,0 0-4 15,0 0 6-15,5 0 9 16,1 0-14-16,7 0 4 16,-1 0-2-16,4 0 0 15,1 0-1-15,7 0 0 16,1 0-4-16,3 5 0 15,4-1 2-15,-1 2-1 16,0 0 1-16,-2 3-1 16,-1-1-1-16,-4 2 3 15,0-2-3-15,4 1 0 0,-1 1 1 16,0 0 2-16,6 0-2 16,1 0 0-16,2 2-1 15,7 0 0-15,-4-1 0 16,0 2 2-16,-3 0-2 15,-2-1 0-15,-1 2 2 16,5 1-2-16,-2 1 3 16,3 0-2-16,6 0 0 15,3-3 2-15,4 3-2 16,4-1 1-16,0 3-2 16,-4-2 0-16,-1 1-2 15,-8-1 2-15,-4-1 4 16,2 0-2-16,-2-1-1 0,3-1-1 15,3-2 1-15,3 1-2 16,2-1 2-16,4-1-1 16,4-6 5-16,2 0-1 15,2-2-3-15,-2-1 2 16,0 2 3-16,-8 2-5 16,-4-3-1-16,-6 4 2 15,-6 0-2-15,-5 2 1 16,-3 2-1-16,-4-1 0 15,1 1-1-15,-1-2 1 16,-6 0 2-16,1 1-2 16,-2-2-1-16,1-1 1 15,1 0 1-15,5 3-1 0,8 1 0 16,-1 0 3-16,9 1-3 16,-3-1 0-16,1 1 1 15,-2-4-1-15,-2 2 0 16,-6-2 0-16,-7-3 0 15,0 0 0-15,-8-2-3 16,-2 1 3-16,1-2 0 16,-6 1-1-16,0-2 0 15,-2 0 0-15,-1 2 1 16,3-2 1-16,3 0 1 16,10 2-2-16,4-1 6 15,10-1-5-15,0 1-1 0,-2-1-1 16,-3 2 1-16,-7 0 1 15,-3-1-1-15,-9 0 0 16,-6 1 0-16,-3-1-5 16,0-1 3-16,0 0 2 15,0 0 18-15,0 0 2 16,0 0-8-16,0 0-6 16,0 0-1-16,0 0-1 15,0 0 2-15,0 0 2 16,0 0 1-16,0 0-9 15,0 2 1-15,0-1 3 16,-2 2-3-16,-8 4 3 0,-11 4-4 16,-3 5 4-16,-1 2-4 15,-3 1 2-15,0-1 0 16,0 2-2-16,1-1-3 16,-1 1 3-16,1 3 0 15,-1-1 0-15,1 2-1 16,0-1 2-16,2-3-1 15,2 4 4-15,1-5-4 16,-2 1 0-16,-1 1 0 16,4 0 1-16,-3 0-1 15,0 0-6-15,2 4 6 16,-1-2 1-16,1 7-1 16,0 0 0-16,-1-1 0 0,1 2 5 15,-2-2-4 1,-1 3-1-16,-2-3 0 0,6 0 0 15,-6-1 0-15,-1 0 1 16,1 1-1-16,-3-3 0 16,3 1-1-16,-1 0 3 15,1-2-1-15,1 0-1 16,-2 0-2-16,0 0 0 16,-1 0 0-16,1 2-2 15,-2 2 4-15,-1-1 2 16,3 1-2-16,1 0 0 15,0-2-2-15,2-1 2 16,2 1-1-16,-1 1 1 16,-1 0 0-16,0 2 0 15,-2 1 2-15,3 1-2 0,-3 3 0 16,-1-2-2-16,-1 1 2 16,1 3 0-16,1-1-2 15,0 3-2-15,4 4 3 16,-2 1 1-16,3 0 0 15,1-3 2-15,2-6 3 16,1-5 4-16,4-7-1 16,3-2-6-16,0 0 0 15,2-4 2-15,-1 1-4 16,1 1 2-16,0 3-1 16,-3-1-1-16,0 2 0 15,3 1-5-15,-4 0 1 0,2 2 4 16,-2-1-3-16,1 1 2 15,0-1-3-15,-3 0 2 16,3-2-4-16,-1-1 6 16,1-3 0-16,1-2 0 15,-1-1-1-15,5-4 2 16,1 0-1-16,1-4 2 16,2 1-2-16,-1-2 0 15,1-2-2-15,2 2-1 16,-1-1 3-16,2-1 0 15,-3-3 1-15,3-2-1 16,0 2 1-16,0-2 4 16,-3 2-4-16,3-1 0 15,-3-1-1-15,-2 0 0 0,-6 0-32 16,-7 0-142-16,-9-12-460 16</inkml:trace>
  <inkml:trace contextRef="#ctx0" brushRef="#br0" timeOffset="74034.82">810 8600 761 0,'0'0'76'15,"0"0"-73"-15,0 0-3 0,0 0 2 16,0 0 10-16,0 0 4 15,0 0-7-15,3 37-2 16,7 0 45-16,5 8-3 16,3 4-26-16,0-2-6 15,3-4-14-15,-5-6 1 16,-4-7 0-16,-4-5-7 16,-4-5 8-16,-1-4-4 15,0-2-1-15,-3-2-1 16,0-5-34-16,0-2-48 15,-7-5-50-15,-10-7-111 16</inkml:trace>
  <inkml:trace contextRef="#ctx0" brushRef="#br0" timeOffset="74296.12">595 8671 863 0,'0'0'54'15,"0"0"-52"-15,0 0 5 16,0 0 19-16,0 0 28 16,0 0 4-16,-9-17-27 15,9 7-4-15,6-8-19 16,12-5-8-16,7-8-2 16,6-5-3-16,5-3-7 15,-3 7 6-15,-3 6-5 16,-5 9-21-16,-10 13-14 0,-3 4-31 15,-3 4-69-15,-9 23-48 16,0 12-186-16</inkml:trace>
  <inkml:trace contextRef="#ctx0" brushRef="#br0" timeOffset="74510.53">689 9243 653 0,'0'0'160'0,"0"0"-146"16,0 0-6-16,0 0 75 0,0 0 5 15,0 0-40-15,58-33-29 16,-15 6-9-16,8-2 11 16,4 0-21-16,2 3-26 15,-5 1-154-15,-10 4-265 16</inkml:trace>
  <inkml:trace contextRef="#ctx0" brushRef="#br0" timeOffset="75502.17">1081 8905 913 0,'0'0'0'0,"0"0"-74"0,0 0-8 16,0 0 73-16,88-37 0 16,-64 50 0-16,-4 7 4 15,-4 0-3-15,-7-2 5 16,-3-4 1-16,-2-5 4 16,-4-3 3-16,0-5 40 15,0-1 18-15,0 0 13 16,0-1-5-16,0-21-1 15,-2-11-50-15,0-9-19 16,2-3-2-16,0 3-2 16,13 7-16-16,7 11 10 0,1 12 7 15,-2 10-2-15,5 2-10 16,-5 5-2-16,5 14 3 16,-2 4 13-16,-2 0 2 15,4-3 4-15,-2-3-2 16,-2-9 6-16,-1-3-3 15,2-5 2-15,-3 0 0 16,-2-9-1-16,1-14 4 16,2-10-6-16,-3-11-3 15,-4-7 1-15,-7-11-4 16,-5-7-3-16,0-8-25 16,-15 2-3-16,-6 6 18 15,3 18 11-15,8 16 2 16,-1 19 54-16,8 10-38 0,3 6-1 15,0 0-12-15,0 0-3 16,0 27-20-16,3 17 20 16,14 23 11-16,5 8 16 15,5 9-3-15,1 4-14 16,2 3 5-16,0-3-8 16,-6-1 0-16,4-10 1 15,-4-10-3-15,4-16-5 16,-4-15 4-16,-4-11-3 15,-4-14-1-15,-10-5 6 0,2-6-3 16,-1 0 1 0,2-9 2-16,0-17 5 0,4-11-11 15,-10-7-8-15,-3-1-14 16,0-1-10-16,-19 5-8 16,-11 5 8-16,-7 7 16 15,-5 6-6-15,0 8 17 16,6 5 5-16,11 5 10 15,13 4 13-15,7 1 20 16,5 0-9-16,0-4 1 16,0-2-15-16,5-5-20 15,19-7 3-15,10-8 0 16,14-3-3-16,6-2-2 16,-2 0-10-16,-9 6-1 15,-13 4-18-15,-6 4 11 0,-9 6 20 16,-5 7 0-16,-2 2 0 15,-5 2-4-15,1 5-16 16,1 14 20-16,3 6 8 16,0 3 25-16,-2-1-19 15,0-1-8-15,3-7-3 16,-5-4-3-16,1-4 0 16,-2-5-24-16,-2-4-59 15,-1-2-151-15,0-14-490 16</inkml:trace>
  <inkml:trace contextRef="#ctx0" brushRef="#br0" timeOffset="75630.83">1941 8310 182 0,'0'0'779'0,"0"0"-779"15,0 0-157-15,0 0-19 16</inkml:trace>
  <inkml:trace contextRef="#ctx0" brushRef="#br0" timeOffset="76221.25">2118 8449 1035 0,'0'0'0'0,"0"0"-78"0,0 0 20 16,0 0 34-16,0 0 3 15,0 0 13-15,85 77 6 16,-76-46 1-16,0-6-3 16,-6-7 3-16,-1-8 0 15,-2-7 1-15,0-3 17 16,0 0 51-16,0-1-15 15,0-22-2-15,0-13-51 16,0-13-12-16,0 0-4 16,0 6 14-16,13 12-3 0,-1 11 1 15,7 10 2-15,-2 10-9 16,8 0 0-16,-1 14 6 16,3 9 5-16,-2 2 19 15,-2 0 2-15,-1 0 7 16,2-1-13-16,-3-7 3 15,-2-5-3-15,0-4-8 16,-5-8 0-16,5 0-4 16,1-6 5-16,4-19-8 15,-2-11-20-15,0-3-18 16,-5-5 27-16,-8 3-4 16,-2 12 4-16,-4 11 11 15,0 12 23-15,-3 6 8 0,5 0-31 16,2 7-11-1,5 13 10-15,3 6 1 0,0 3 21 16,-2 0-18-16,-2-2 3 16,-1-2-2-16,-4-5-3 15,0-1-1-15,-3-4-30 16,-3-8-125-16,0-7-281 16</inkml:trace>
  <inkml:trace contextRef="#ctx0" brushRef="#br0" timeOffset="76358.89">2685 8197 1067 0,'0'0'98'0,"0"0"-98"0,0 0-50 16,0 0 14-16,0 0-130 16,0 0-514-16</inkml:trace>
  <inkml:trace contextRef="#ctx0" brushRef="#br0" timeOffset="76614.84">2855 7897 1009 0,'0'0'160'15,"0"0"-142"-15,0 0-18 16,0 0-6-16,23 84 6 0,2-23 22 15,5 4-11-15,3 2 5 16,-2-2-12-16,-6-8 1 16,-4-10-5-16,-3-9-1 15,-6-9 0-15,-6-8-22 16,-3-3-52-16,-3-5-30 16,0-6-119-16,-9-7-292 15</inkml:trace>
  <inkml:trace contextRef="#ctx0" brushRef="#br0" timeOffset="77083.66">2908 8107 1039 0,'0'0'51'16,"0"0"-51"-16,0 0 0 16,0 0 7-16,107-39 1 15,-57 28 2-15,6-3 11 16,8-3-14-16,3 2 0 15,-10-2-4-15,-5 2-3 16,-6 0 0-16,-7 0 0 16,-3-2-1-16,-6-4-6 15,-11 1-20-15,-10-4-11 16,-9-2-10-16,0 1-11 16,-15 3-39-16,-9 7 98 15,-3 7 4-15,-1 8 44 0,4 0-17 16,2 4 6-16,1 15 15 15,3 7-10-15,6 4-4 16,6 2-16-16,6 2-6 16,0-1-12-16,9-4 13 15,13-4-10-15,4-3 2 16,9-5 1-16,7-5 0 16,12-5-4-16,4-7 3 15,9 0-3-15,-1-5-2 16,-3-13-3-16,-11 2 7 15,-15 0-8-15,-12 5 2 16,-11 2-2-16,-8 5-7 0,-6 3-18 16,0 1-25-16,0 0-24 15,0-2-137-15,0 1-469 16</inkml:trace>
  <inkml:trace contextRef="#ctx0" brushRef="#br0" timeOffset="78771.97">2328 11758 706 0,'0'0'158'16,"0"0"-103"-16,0 0 33 0,0 0-7 15,0 0-22-15,0 0-45 16,0 0-14-16,51 47-16 15,-6 6 16-15,0 8 3 16,2 10 19-16,-5 0-15 16,-4-5-4-16,-7-9 1 15,-6-8-4-15,-7-9 1 16,-4-10 2-16,-8-11-3 16,-3-7 0-16,-3-7-1 15,0-5-18-15,0 0-44 16,-9-23-20-16,-18-10-41 15,-3-13-460-15</inkml:trace>
  <inkml:trace contextRef="#ctx0" brushRef="#br0" timeOffset="79010.33">2336 11774 939 0,'0'0'64'15,"0"0"-64"-15,0 0 13 16,0 0 25-16,0 0 6 16,0 0-12-16,42-87-23 15,-5 56-8-15,11-6-2 16,4 1 2-16,-3 4-2 0,-3 7 0 16,-7 11-37-1,-15 10-78-15,-13 4-103 0,-11 6-416 16</inkml:trace>
  <inkml:trace contextRef="#ctx0" brushRef="#br0" timeOffset="79202.81">2518 11976 872 0,'0'0'60'16,"0"0"-51"-16,92-54 4 0,-39 18 43 15,7-3-47-15,-2 6 2 16,-5 4-11-16,-8 8-2 16,-6 5-62-16,-11 5-95 15,-11 5-111-15</inkml:trace>
  <inkml:trace contextRef="#ctx0" brushRef="#br0" timeOffset="79369.37">2977 11705 714 0,'0'0'187'0,"0"0"-187"16,0 0 6-16,77 86 27 16,-52-58-4-16,-4 0-19 15,-5-5 1-15,-4-4-8 16,-3-5-1-16,-7-6-2 16,-2-5-16-16,-5-3-94 0,-14-6-206 15</inkml:trace>
  <inkml:trace contextRef="#ctx0" brushRef="#br0" timeOffset="79499.53">2943 11464 1040 0,'0'0'14'0,"0"0"-14"15,0 0-123-15,0 0-126 16</inkml:trace>
  <inkml:trace contextRef="#ctx0" brushRef="#br0" timeOffset="79928.2">3215 11603 745 0,'0'0'398'0,"0"0"-398"16,0 0-99-16,0 0 38 16,0 0 46-16,0 0 4 15,85-6-4-15,-66 27 2 16,-7 0 6-16,-4-4-8 0,-4-5-4 16,-4-4 17-16,0-3 2 15,0-3 0-15,0-2 4 16,0-11-1-16,0-21 10 15,0-15-13-15,0-7-25 16,4-2 1-16,13 7 24 16,8 12 0-16,2 16 0 15,0 13 0-15,1 8-4 16,-1 0 2-16,-3 15 2 16,-3 6 17-16,0 1 18 15,-5 3 1-15,-1-1 8 16,-3-3-14-16,-1-1-12 0,-1-5-14 15,-1 1 1 1,0-6-5-16,-3-9-67 0,-5-1-174 16</inkml:trace>
  <inkml:trace contextRef="#ctx0" brushRef="#br0" timeOffset="80133.64">3767 11304 692 0,'0'0'168'16,"0"0"-164"-16,41 83-2 15,-27-50 21-15,2-3-16 0,-4-5-3 16,-1-3-1 0,-1-5-3-16,-4-7-1 0,-4-10-9 15,-2 0-96-15,0-16-301 16</inkml:trace>
  <inkml:trace contextRef="#ctx0" brushRef="#br0" timeOffset="80271.78">3785 11162 907 0,'0'0'178'15,"0"0"-178"-15,0 0-42 16,0 0-56-16,0 0-91 15,0 0-460-15</inkml:trace>
  <inkml:trace contextRef="#ctx0" brushRef="#br0" timeOffset="80511.67">3959 11015 989 0,'0'0'52'16,"33"100"-49"-16,-10-46 29 16,3-4-13-16,1-4 9 15,-3-5 6-15,1-6-17 16,-5-8-6-16,2-8-9 0,-7-6-2 16,-3-7-22-1,-6-6-65-15,-6 0-120 0,0-6-358 16</inkml:trace>
  <inkml:trace contextRef="#ctx0" brushRef="#br0" timeOffset="80917.6">4087 11262 1002 0,'0'0'84'15,"105"-43"-84"-15,-41 16 0 16,-1-1 0-16,-11 4 1 0,-10 6 5 15,-11 3-6 1,-10 1-2-16,-9 1-19 0,-10-2-14 16,-2 0-52-16,-20-3-44 15,-8 3-82-15,-7 1 25 16,2 10 188-16,2 4 43 16,6 0 114-16,4 8-61 15,7 11-14-15,6 8-16 16,8 4-29-16,0 2-12 15,19 0 3-15,14-1-5 16,11-6-6-16,6-3 2 16,2-7 12-16,0-6-3 15,-4-7-20-15,-2-3 1 0,-1-5 0 16,-6-15-4 0,-2 0 5-16,-11 1-3 0,-10-1-5 15,-6 0-2-15,-5 3 0 16,-1 0-12-16,-4 2-14 15,0 3-21-15,0-1-98 16,0 2-270-16</inkml:trace>
  <inkml:trace contextRef="#ctx0" brushRef="#br0" timeOffset="86953.73">23293 7856 470 0,'0'0'113'0,"0"0"-94"15,0 0-17-15,0 0 2 16,0 0 1-16,0 0 5 15,0 0 1-15,0 0-8 16,0 0 16-16,0 0 29 16,0-2 4-16,0 2 3 0,0 0-16 15,0 0-15 1,0 0 5-16,0 0-8 0,0 0 3 16,0 0-12-16,0 0-6 15,0 0-6-15,0 0-2 16,0 0 0-16,0 0 0 15,0 0 2-15,0 0 2 16,0 0 9-16,0 0 17 16,0 0-3-16,0 0-7 15,0 0-4-15,0 0-2 16,0 0-12-16,0 0 0 16,0 0 1-16,0 0 1 0,0 0-2 15,0 3 0-15,-3 8 0 16,0 0 0-16,-1 3 2 15,1 0-2-15,0 4 0 16,1-1 1-16,-1 4 1 16,0 0-4-16,-4 0 2 15,0 2 0-15,-1-1 0 16,-1 0 0-16,-1 3 0 16,4-1 0-16,-2-2 5 15,2 1-5-15,-1-3-3 16,1 4 3-16,3-5 0 15,-2 1 1-15,-1 1-1 16,-1-3 0-16,-2 2 0 16,3 0 1-16,-2-1 6 15,0-1-5-15,2-1 6 0,1 2 4 16,4 0-2-16,-1 2-9 16,1 0 2-16,1 2 0 15,-2-2-1-15,1-3-1 16,-2 1-1-16,-2-2 0 15,-2 1 2-15,-1-2-1 16,2 2 2-16,2-1-2 16,-2 0 0-16,0 0 0 15,2 3-1-15,-1 3 0 16,0-1 5-16,2-1-5 16,0-1 2-16,0 0-8 15,0 0 12-15,-1 2-6 0,1-4 0 16,2 1-2-1,-2 1 1-15,1-1 1 0,-1 2 0 16,2 0 1-16,-1 0 0 16,2 2-1-16,-1 0 4 15,-2 2-4-15,0-1 1 16,0-1-2-16,-2-3 0 16,1 0 1-16,-1 3 2 15,-1 1-2-15,-1 2-3 16,-2-1 2-16,2 2 1 15,0-4 5-15,1 0-5 16,3-1 0-16,0 1-3 16,3 0 2-16,0-1 2 0,0 4 1 15,0-3-2 1,0 2 0-16,0 0 4 0,0 0-4 16,0 2 0-16,0 1 0 15,0-1 0-15,0 2 1 16,0 1-1-16,0 0 1 15,0-2-2-15,-3 3 3 16,-1-4-2-16,1 2 1 16,-1-4 5-16,1 0 1 15,0 1-5-15,0-1 11 16,1-1-7-16,1 2-6 16,1-2 2-16,0 1 5 0,0 2-7 15,0 1 0 1,0 1 3-16,-2 1-3 0,1-1 0 15,-3-3 1-15,2-1-1 16,0-5 1-16,2-1-1 16,0-4 0-16,0 0-3 15,0-1 6-15,0 3-2 16,0-1-1-16,0 3 0 16,0 2 1-16,0 1-1 15,0 1 0-15,0 1-2 16,-3-2 4-16,0 0-2 15,0-2 1-15,-1-2-1 0,1 1-1 16,-2 1-1-16,1-2 2 16,-2 3 1-1,3-3-1-15,0-2 0 0,2 3 4 16,-1-1-4-16,0 0-1 16,1-2 1-16,1 2 1 15,0 1-1-15,0 2 0 16,0 0 0-16,-2 0 0 15,2-1 0-15,-1-1 1 16,1-2-1-16,0-5 0 16,-2-1-1-16,2-2 1 15,0-4-1-15,0-2 1 16,0-1 0-16,0-2 4 16,0 0-2-16,0 1-2 15,0-1 0-15,0 0 1 0,0 0-1 16,0 0 0-16,0 1-1 15,0-1 1-15,0 0-2 16,0 0-1-16,0 0 0 16,0 0 3-16,0 0 0 15,0 0 0-15,0-1-3 16,0 0 5-16,0 1-6 16,0 0 4-16,0 0-4 15,0 0 0-15,0 0-7 16,0 0 6-16,0 4-1 15,0 4 6-15,0-5 0 16,0 0 0-16,0-3-1 0,0 0 0 16,0 0 1-16,0 0 2 15,0 2 1-15,0 2-6 16,0 3 3-16,0 1-2 16,0 4 1-16,0 2 0 15,0-4 0-15,-1-4-1 16,-1 0 2-16,2-6 0 15,0 0 2-15,0 0-1 16,0 0 6-16,0 0-4 16,0-4-3-16,0-11-31 15,0-9-120-15,0-10-672 16</inkml:trace>
  <inkml:trace contextRef="#ctx0" brushRef="#br0" timeOffset="90374.96">23202 7836 132 0,'0'0'6'16,"0"0"34"-16,0 0 74 0,0 0 59 15,0 0-75-15,0 0-48 16,0 0-7-16,0 0-21 16,0 0-11-16,0 0-1 15,0 2 0-15,0 3-3 16,0 1 2-16,0 2 20 15,0 1 3-15,0-3-8 16,0 1-4-16,2-3-7 16,5 1-1-16,-2 0-5 15,-2-5 0-15,-2 4 6 16,1-1-9-16,-1 2 2 16,1 0-5-16,-1 3-1 0,1 0 7 15,-1 1 1-15,1-1 2 16,1-2-3-16,1-1-4 15,-3-1 1-15,1 2 0 16,-1 2-4-16,1-1 3 16,-1 8 1-16,1 2 5 15,-2 4-2-15,0 1 0 16,0-1 0-16,0 1-1 16,1-2-5-16,2-1 1 15,-1 2 0-15,1-2-1 16,-1 5-1-16,-1 0 1 15,2-1-1-15,-1 2 0 16,-2-1 4-16,0-3-2 16,0-1-1-16,0-2 1 15,0-2 5-15,0 1-3 0,-2 1-3 16,-2 0 1-16,-1 1 2 16,0 0-3-16,1 1 2 15,-1 1-1-15,-2 2-2 16,1 1-1-16,0 0 1 15,-1 1 1-15,-2 0 4 16,1 2-7-16,2 0 5 16,0 0-3-16,3-2 0 15,-1 2-5-15,4-2 5 16,0 2 5-16,0 1-4 16,0-3-2-16,-3-2 1 15,2 2-5-15,-1-2 5 0,-1 1 1 16,0 3 4-1,-3-1-9-15,0-1 4 0,0 0 0 16,0 1 0-16,3-2 0 16,2 1 0-16,-1-1 0 15,2 0 0-15,0 3 0 16,0 0 0-16,0 1 2 16,0 0-2-16,0 3 0 15,-4-1-2-15,-2 3 2 16,-4-2 0-16,0-3 0 15,4 0 0-15,0-3 2 16,2 0-1-16,-1-2-2 16,3 0 1-16,0-2 0 0,2-1 0 15,0 0 3-15,0-2-3 16,0 1 0-16,0 0 2 16,0 1-2-16,0-1 0 15,0 2-4-15,0 4 8 16,0-3-4-16,0 2 0 15,0 1-3-15,0-2 3 16,0-1 3-16,2 2-3 16,-2-4-2-16,0-1 2 15,0 1 0-15,0-4 0 16,0 1 3-16,0-1-1 16,0-2-2-16,0 1 0 0,0-3-3 15,0 2 4 1,0 4-2-16,4-2 2 0,-1 1 1 15,0 4-1-15,-2-1-1 16,1 1 0-16,-2 3-1 16,0-2 1-16,0 0 0 15,0 0 0-15,0-1 2 16,0-2-2-16,0 0 0 16,0-5 0-16,0 3 0 15,0-4 0-15,0 2 0 16,0 0 0-16,-2 3 0 15,-1-1 0-15,2 2 1 16,-1-2-1-16,2 2-2 16,0-1 2-16,0 2 0 15,0 0-3-15,0-1 3 0,0 0 0 16,0-1 0-16,0-1 0 16,0-2-2-16,0-5 1 15,0 0 1-15,0-3 0 16,0 0-2-16,0-1 2 15,0 0-1-15,0 2 2 16,2-1-2-16,1 3 3 16,1-2-4-16,1 2 2 15,-1-2-2-15,-1 1 2 16,0-5-2-16,1 3 4 16,0-4-3-16,-4-2 1 15,1 0 0-15,-1 1-1 0,2-1 2 16,-2 5 0-1,1 5-1-15,-1 7-1 0,0 7-1 16,0 0 3-16,0 3-2 16,0-6 2-16,0-4 0 15,0-7-1-15,0-7-1 16,0-1 1-16,0-3 4 16,0 0 2-16,3-1 6 15,2-9-8-15,1-2 0 16,0 4 0-16,1 2-1 15,0 3 1-15,0 1-1 16,-4 2-3-16,0 0 0 16,-2 0 1-16,-1 0-1 0,0 0-3 15,0 0 0 1,0 0 3-16,0 0 1 0,0 0 6 16,0 0 1-16,0 0 5 15,0 0 5-15,0 0 6 16,0 0-7-16,0 0-8 15,0 0-2-15,0 0-5 16,0 0-1-16,2 0 4 16,-1 0 0-16,5 0 4 15,1-6 2-15,4-6-4 16,2 1 0-16,-1-4-5 16,0-2-2-16,0 1 2 0,-1-5-1 15,-1 0-2-15,-3-2 0 16,2-2-7-16,-4-3 5 15,-2 0-8-15,-2-1 11 16,-1 2 0-16,2 4 1 16,-1 2 2-16,2 2 4 15,0-1-6-15,2 2 1 16,1-2 1-16,0-1-1 16,-2 0-2-16,3-3 1 15,-2 0-1-15,-4-3 0 16,2 0 0-16,-1-2-1 15,2 1 1-15,1-2 3 0,3 2-2 16,0-2 0 0,0 3-2-16,-1 1 1 0,1 3 0 15,-1-1 0-15,-1-1 0 16,-1-5 0-16,-4-1 0 16,-1-3 1-16,2-7-1 15,-2-4 0-15,3-10 2 16,1-2 1-16,5-2-2 15,1-2 0-15,4 6 2 16,2 6-2-16,-2 5 0 16,2 0 1-16,-2 4-3 15,-3-1 1-15,-2 0 0 16,-1-3 2-16,1-3-2 16,-2-2 1-16,1 0-2 15,-1-3 1-15,5-1 0 0,-3-1 0 16,2-2 2-16,-3 3-2 15,-3 3 0-15,-4 4 0 16,-1 3 0-16,0 4 0 16,0 5 0-16,0 5 4 15,0 3 1-15,0 2 2 16,0 1-4-16,0 1-1 16,0-1 4-16,0 3-3 15,0-4-2-15,0 3 1 16,3 1-1-16,0-2-1 15,-1-2 0-15,0-1-1 16,-2 0 0-16,0 1 0 0,0-2-1 16,0 0 2-1,0-1 0-15,0 2 0 0,0 3 0 16,0 0 0-16,0 5 1 16,0-1 0-16,0 5-1 15,-4 2-5-15,0 0 5 16,-2 1-2-16,-1-1-4 15,-1 2 2-15,-1 0-2 16,0 1 4-16,-4 2 2 16,2-5 0-16,-2 3-1 15,1-3 1-15,1 4 0 16,0 0 0-16,2 2 1 16,1 1-1-16,4 0 0 0,-2 2 0 15,1-1 0 1,1 2-1-16,-1-1 1 0,2 0 1 15,0 2-1-15,0-2 0 16,0 0 0-16,-2-1 1 16,3-2-1-16,-1 2 0 15,-1-1 0-15,-1 1 0 16,0-2 1-16,1-1 0 16,1 2 0-16,-1 0-1 15,2 2 5-15,1 1 1 16,1 0-2-16,0 1-1 15,0 0-2-15,0 0-1 16,0 0 0-16,0 0 5 16,0 0 0-16,0-2 2 15,0 0-5-15,-3-1-1 0,0-2-2 16,-2 1-2-16,2 0 3 16,0 3 0-16,3-2 0 15,0 3 0-15,0 0 1 16,0 0 0-16,0 0-1 15,0 0-4-15,0 0-1 16,0 0 1-16,0 4-4 16,-1 12 1-16,-2 7 6 15,-5 8 1-15,4 1 0 16,1 4 1-16,3-3-2 16,0 2-3-16,13-5-47 15,5-11-96-15,-3-19-516 0</inkml:trace>
  <inkml:trace contextRef="#ctx0" brushRef="#br0" timeOffset="95274.25">26823 7791 435 0,'0'0'44'15,"0"0"-42"-15,0 0 23 16,0 0 29-16,0 0 0 0,0 0-23 15,0 0-12-15,24-48 18 16,-23 46 1-16,1 1 4 16,-2 1 2-16,0 0 2 15,0-2-14-15,0 2 13 16,0 0 2-16,0 0-8 16,0 0-16-16,0 0-5 15,0 0 7-15,0 0-6 16,0 0 0-16,0 0 0 15,0 0-10-15,0 0-5 16,0 0 1-16,0 0-7 16,0 0 4-16,0 0 3 0,0 0-5 15,0 2 0 1,0 8-3-16,0 1 3 0,0 6 0 16,0 4-1-16,0 2 1 15,1 2 0-15,3 5 1 16,-1-1 4-16,1 1-5 15,-1 1 0-15,2-1 2 16,-1-1-2-16,-3-1 0 16,-1 2-1-16,0-1 2 15,0 5-2-15,-1-3 1 16,-8 4 0-16,0-5-2 16,1-4-6-16,2-1 3 15,1-2 2-15,0-1 3 16,2 0 0-16,3-2 0 15,-1-2 2-15,-1-1-3 0,2-1 2 16,-3 1-2-16,2-3 2 16,1 4-1-16,-2 0 0 15,2 1 0-15,0 1 2 16,0-1-2-16,0 2 1 16,0-2-4-16,0 3 6 15,0-3-5-15,0 1 6 16,0 0-7-16,0 1 7 15,0-1-8-15,0 1 3 16,-3 1 1-16,0-2 4 16,2 2-4-16,1 0 0 15,0 1 0-15,0-1 1 0,0 2 1 16,0-2-2-16,0-1-2 16,0-2 2-16,0 0 0 15,0-2-1-15,0 2 5 16,0-2-8-16,0 3 8 15,0-1-3-15,0 3-1 16,0 1-2-16,0-1 0 16,0 2 2-16,0 0-2 15,-6 1 2-15,0 1 1 16,1-3 0-16,1 2-1 16,1-3 0-16,0 3-2 15,1 0 1-15,-1-3 0 16,2 2-3-16,-2 1 0 0,2-3 3 15,1 3-7 1,-3 2 2-16,0-1 0 0,1-1 1 16,-1-1-2-16,0-3-9 15,1 1 10-15,-2-2 4 16,-2 6-9-16,-3-1-6 16,0 2 6-16,2-3-8 15,-2-1 14-15,4-5 4 16,2-2 0-16,2 0-3 15,-1-3 2-15,2 0 2 16,0 0 0-16,0 2 0 16,0 0 0-16,0 1 0 0,0 1 0 15,0 3 0-15,0-3-2 16,0 3-2-16,0-2 4 16,0 0-3-16,0-1 3 15,0-3-2-15,0-1-5 16,0-2 7-16,0 1 0 15,0-1 1-15,0-1 1 16,0 1-2-16,0 1 1 16,0 0 5-16,0 4-6 15,0 0-3-15,0 0 3 16,0-1 5-16,0 3-5 16,0 0 0-16,2-1 0 15,1 1-1-15,-2 0 1 16,-1 0-1-16,0-3-2 15,0 2-23-15,0-3 15 0,0 2 4 16,-4-4 4-16,-1 0 3 16,2-1-1-16,-1-1 1 15,2-2 0-15,-1 2 1 16,0-2-1-16,-1 2 0 16,1 2 2-16,-1-1-7 15,1-1 10-15,-2 1-5 16,0-1 0-16,4 0 0 15,-2 1-4-15,0 3 4 16,0 0 6-16,0 1-6 16,0-1 0-16,-1-2 0 15,-1 1 0-15,2-1-1 0,-1-2 1 16,2 0 0-16,-1 2 0 16,-1-1 1-16,-1 2-1 15,1 1 0-15,-1 0 1 16,2 0-1-16,-1 0 0 15,1-4 0-15,-3-3 0 16,5-2-1-16,-1-4-3 16,2-1 4-16,0 0 10 15,0 0 11-15,0 0 3 16,0 0-4-16,0 0-12 16,0 0-7-16,0-6-1 15,2-3 1-15,2 1-1 16,0-6 0-16,1-2 0 0,1-3 0 15,0-3 1 1,3-2 2-16,-2-1 2 0,2-3 5 16,-3-2-3-16,0-1-5 15,0-2 5-15,-2 1-6 16,-2 0-1-16,-1 0-1 16,3 2 1-16,-4 0 3 15,3 1 8-15,1 0 0 16,-1-1-8-16,6 4 4 15,-3 1 5-15,0 0 0 16,-2-3 1-16,1 0-4 16,1-3-4-16,0 0 0 0,-2-1-2 15,1-1-2 1,-1 3 1-16,2-4-2 0,1 3 0 16,1 1 0-16,3 0 2 15,-2 0-1-15,4-1-2 16,-1 0 3-16,3 2-2 15,-5 2 8-15,1 0-5 16,-1 0 6-16,-2-2-6 16,-1-2 3-16,-1-7 2 15,1-8-6-15,-1-4 1 16,0-6-1-16,2 0-2 16,2 3 0-16,2 6 2 15,2 6-2-15,-1 1-4 16,2 5 4-16,0 3 2 15,-5 2-2-15,2 2 0 0,-4 0-1 16,-4 3 0-16,2-3 1 16,-1 0 3-16,-4-5-2 15,1 0 3-15,2-3-2 16,-4-6 1-16,3-2-3 16,0 0 0-16,0 1 3 15,2 6-3-15,-2 5 0 16,0 5-2-16,-2 4 4 15,1 4-2-15,-1 5 0 16,1-3 1-16,2 1-1 16,-1-3 2-16,0-6-2 15,3-1 3-15,0-4-1 0,-2-4 0 16,1-1 1-16,-1-5-3 16,-1-6 1-16,0 7-1 15,-3-1 0-15,0 5 0 16,0 6 1-16,0 2 2 15,0-1-2-15,3 0 1 16,0-3-2-16,0-1 4 16,2 1-4-16,-2 1 0 15,0 4 0-15,-3 9 1 16,0 5-1-16,0 3-1 16,0 2 0-16,0 2 1 15,0-1 0-15,0 1 0 16,0 0 1-16,0 1-1 0,0 0 0 15,0 3 0-15,0-2-1 16,0 1 1-16,0-3 0 16,-3 0-4-16,0-2 1 15,0 1-1-15,0 1 3 16,0 2 1-16,1 1-7 16,2 2 2-16,-1 0 3 15,1 0-3-15,0 0 2 16,0 0 0-16,-2 0-2 15,-1 0 2-15,-4 9 0 16,-1 3 0-16,1 5 2 16,-1 5 1-16,-2 6 0 0,1 11 2 15,0 4-4 1,-1 6 5-16,1 2-2 0,1 0 0 16,1 3-2-16,-2-1 2 15,3 0-1-15,1-2 1 16,1-4-2-16,1-1 0 15,-3-5 1-15,2 2 0 16,1 0 0-16,0 0 1 16,0 3-1-16,0 3 0 15,-2 0 2-15,-1 0-2 16,-1-2-4-16,1 2 4 16,-2 1 0-16,1-1 0 15,-5 2 2-15,3 0-2 16,-2-4 0-16,1-1-3 15,1-3 3-15,3-2-2 0,1-1 2 16,1-1 4-16,-2 2-4 16,3 1-3-16,0 0 3 15,-1 1-1-15,-1-2 4 16,-2 1-3-16,-4 0 0 16,-1 1 0-16,2-5 0 15,-3 1-2-15,2-2 0 16,3-3 2-16,1-3 0 15,3-4 4-15,-1-1-6 16,2-4 5-16,2 1-3 16,-1 0 0-16,2-1 0 15,-1 0-1-15,1 0 1 0,-2 1 0 16,1 4 1-16,-1 3 0 16,1 1-1-16,-1 0 0 15,1 5-1-15,-5-1 1 16,1 0 0-16,2-2-1 15,0-5-1-15,3-3 2 16,0 0-2-16,0-5 2 16,0 1 0-16,0-3 0 15,0 0 3-15,0 2-3 16,0-1-1-16,0 1 1 16,2 0 0-16,-2 1 0 15,0-1 0-15,0-4 0 16,0-2-1-16,0-5 1 15,0-3 2-15,0-6-2 16,0 0 0-16,0 0-7 0,0 0-1 16,0 0-13-16,0 0 0 15,0 0-1-15,0 0 3 16,0 0 7-16,0 0 10 16,0-3-2-16,0-4 4 15,0-5-1-15,0-6-27 16,0-11-43-16,0-11-89 15,0-11-410-15</inkml:trace>
  <inkml:trace contextRef="#ctx0" brushRef="#br0" timeOffset="96722.29">27207 6971 780 0,'0'0'54'16,"0"0"-54"-16,0 0 0 0,0 0 5 16,0 0 20-16,0 0-5 15,0 0-2-15,-57 69 12 16,20-24 4-16,-7 4-11 15,-5 3-7-15,-3 0 5 16,-3-2 1-16,3-5-13 16,4-6-6-16,3-7 12 15,8-8-3-15,2-8 0 16,5-6 6-16,5-5-17 16,4-5 6-16,6 0 1 15,6-16-1-15,4-10-7 16,5-9-38-16,1-1 8 15,20 6 2-15,4 6 10 0,0 9 8 16,4 6 9-16,-1 5 1 16,0 4-1-16,4 0-4 15,1 3 4-15,-1 11-2 16,1 4 0-16,2 2 3 16,1 3 5-16,2-1-4 15,1-2-1-15,1-4 9 16,1-3 8-16,-4-7-5 15,3-6 6-15,-3 0 2 16,-1 0 2-16,2-14-8 16,-4-3-6-16,-7-3-4 15,-6 1 6-15,-9-2-4 0,-8-2-2 16,-4-1-1-16,0 0 2 16,-3 2-5-16,-12 0 2 15,-3 4-2-15,2 1 0 16,-2 5 1-16,3 0-1 15,-1 4 0-15,-1 0 1 16,1 4-3-16,-2-1 2 16,-2 4-4-16,-2-3 4 15,0 4-3-15,2 0 3 16,3 0 0-16,1 0 1 16,3 0-1-16,1 0 0 15,0 0 0-15,-1 0 0 16,1 0 0-16,-3 0-3 15,1 6-2-15,0 0 4 16,2 2-1-16,0 1-1 0,3-3 0 16,3 1-7-16,1-1-24 15,4 1-31-15,-1 3-30 16,1-4-128-16,-1-1-422 16</inkml:trace>
  <inkml:trace contextRef="#ctx0" brushRef="#br0" timeOffset="99313.92">1156 9467 581 0,'0'0'155'15,"0"0"-146"-15,0 0-7 16,0 0-1-16,0 0 1 16,0 0 35-16,0 0 16 0,-6 2 7 15,6-2-7-15,0 0-10 16,0 0-17-16,0 0-9 16,0 0-13-16,0 0 1 15,0 0-3-15,0 0-1 16,0 0 4-16,0 0 0 15,0 0 3-15,0 0-3 16,0 0 2-16,0 0 0 16,0 0-5-16,7-2-1 15,-1-1 1-15,5-3-2 16,5-1 2-16,2-1-1 16,3 0 0-16,3-2-1 15,-3 0 1-15,6-2 0 16,-2-1-1-16,-1-1 2 0,1-1 4 15,-2 0-4-15,-1-1 2 16,6-1 3-16,-1 1-2 16,0 0-2-16,4-2-2 15,-1 2-1-15,0-5 1 16,0 3-2-16,1-2 3 16,-1 1-2-16,6-1 0 15,0 0 0-15,4-1 0 16,3 1 0-16,-1-3 0 15,0 1 0-15,-2-2-2 16,0 4 2-16,-2 0 0 0,-1 0-4 16,0 0 4-1,-1 2 0-15,0-2 0 0,-3 3-3 16,1 1 6-16,-1-2-2 16,8-1-1-16,0-3 0 15,5-2 0-15,5-4-1 16,4-3 1-16,-3-2 1 15,2 2 0-15,1 1-1 16,-3-1-2-16,-1 4 2 16,1-1-3-16,-1 2 3 15,4 3-1-15,-4 0 1 16,6-2 0-16,-2 2 0 16,-3 1 0-16,-4-1-4 0,-4-1 4 15,-5 4 0 1,-3 1 1-16,-6 4-4 0,1 0 3 15,-2 3 0-15,-1-1-1 16,5 0 1-16,0-2 1 16,1-1 0-16,5 0 1 15,1-1-1-15,-4 1 0 16,-5 2 2-16,-1 5 1 16,-6 0-3-16,-6 2 2 15,1 1-1-15,-4 2 2 16,-3 1 1-16,-3 0 2 15,-6 3 5-15,0-2 4 16,-3 2-1-16,3 0 8 16,-3-2-5-16,5 1-3 0,0-2-8 15,1 0 2 1,-1 0 1-16,-1 3-2 0,-1 0-3 16,-3 0-1-16,0 0-2 15,0 0-2-15,0 0 0 16,0 0 0-16,0 0 0 15,0 0 0-15,0-1-31 16,0 0-18-16,2-1-44 16,-2-2-95-16,0-4-643 15</inkml:trace>
  <inkml:trace contextRef="#ctx0" brushRef="#br0" timeOffset="106676.58">2836 12664 378 0,'0'0'101'16,"0"0"-85"-16,0 0 11 15,0 0 13-15,0 0 2 16,0 0 14-16,0 0 17 16,0 0-15-16,-2 5-16 15,2-5-13-15,0 0-5 0,0 0-1 16,0 0-12-16,0 0-10 15,0 0 5 1,0 0-2-16,0 0 5 0,0 0-8 16,0 0 0-16,0 0 2 15,0 0-3-15,0 0 0 16,0 0 0-16,0 0 1 16,0 0 5-16,0 0-5 15,5 0 0-15,4-3 11 16,4-4 0-16,1 1 3 15,-1-2-6-15,2 0 13 16,-2 4-13-16,1-4 3 16,-1-1-12-16,1 0 7 0,5-1-3 15,2-3 6 1,4 0-7-16,4-2-1 0,-1-4-2 16,2 1 2-16,3-4 0 15,-2 0-1-15,2-1-1 16,1-1 2-16,2-3-1 15,1 1-1-15,5-1 2 16,-2 1-2-16,0 3 1 16,-2-1-1-16,-1-1 2 15,2 1-1-15,1-5-1 16,2 1 0-16,0-1 2 16,2 1-1-16,-3-1-1 15,-4 5 0-15,1 2 0 16,0 0-2-16,1 1 4 15,0-1-4-15,-2 3 2 0,3-1 0 16,1-2 1-16,-1 1 0 16,3-3 1-16,2-3 1 15,4-3-3-15,-1-1-2 16,3-1 2-16,-2-3 0 16,-3 0 2-16,0 3-4 15,-5 4 2-15,-7 5-2 16,-3 6 2-16,-10 8-1 15,-9 4-1-15,-6 5 1 16,-4 0-2-16,-2 0 3 16,0 0 7-16,0 0 2 15,0 0 0-15,0 0-3 16,3-1 1-16,1-1-7 0,0 0 8 16,4-2-7-16,-2 1 2 15,6-1 5-15,-3-2 1 16,0 0 2-16,0-2-1 15,4 1 1-15,1-4-5 16,5-3 7-16,6-1-7 16,2-3 0-16,1 0 1 15,-5 3-5-15,-4 2 1 16,-10 8-3-16,-7 3 0 16,-2 2-2-16,0 0 2 15,0 0 0-15,0 0 0 16,0 0-1-16,0 0 1 15,0 0 0-15,0 0-1 0,-5 0-20 16,-4 0-43-16,-7-5-141 16</inkml:trace>
</inkml:ink>
</file>

<file path=ppt/ink/ink30.xml><?xml version="1.0" encoding="utf-8"?>
<inkml:ink xmlns:inkml="http://www.w3.org/2003/InkML">
  <inkml:definitions>
    <inkml:context xml:id="ctx0">
      <inkml:inkSource xml:id="inkSrc0">
        <inkml:traceFormat>
          <inkml:channel name="X" type="integer" max="1600" units="cm"/>
          <inkml:channel name="Y" type="integer" max="900" units="cm"/>
          <inkml:channel name="T" type="integer" max="2.14748E9" units="dev"/>
        </inkml:traceFormat>
        <inkml:channelProperties>
          <inkml:channelProperty channel="X" name="resolution" value="46.51163" units="1/cm"/>
          <inkml:channelProperty channel="Y" name="resolution" value="46.63213" units="1/cm"/>
          <inkml:channelProperty channel="T" name="resolution" value="1" units="1/dev"/>
        </inkml:channelProperties>
      </inkml:inkSource>
      <inkml:timestamp xml:id="ts0" timeString="2020-09-03T06:39:10.279"/>
    </inkml:context>
    <inkml:brush xml:id="br0">
      <inkml:brushProperty name="width" value="0.05292" units="cm"/>
      <inkml:brushProperty name="height" value="0.05292" units="cm"/>
      <inkml:brushProperty name="color" value="#FF0000"/>
    </inkml:brush>
  </inkml:definitions>
  <inkml:trace contextRef="#ctx0" brushRef="#br0">8509 6160 0,'42'0'78,"-21"0"-78,1 0 15,-1 0-15,296 0 47,-126 0-31,-22-22 0,43 22-1,84 0 1,-105 0 15,20-21-15,128 21-1,-64-21 1,-127 21 0,-84 0-16,-1 0 15,149 0 1,-43-21-1,85 0 1,64 0 0,-64 21-1,-191 0-15,276-22 16,-22 22 0,-105-21-1,-106 21 1,-43-21-1,22 21 17,0 0-17,21 0 1,-43 0 0,22 0-1,-1 21 1,22-21-1,-63 0-15,-1 21 16,106 22 0,0-22-1,-42 0 1,21-21 0,0 21-1,-21-21 1,-21 21 15,-22-21-15,1 0-1,-22 0 1,0 0 0,-21 0-1</inkml:trace>
  <inkml:trace contextRef="#ctx0" brushRef="#br0" timeOffset="6393.09">8467 6837 0,'0'21'172,"0"0"-156,0 22-16,0-22 0,0 42 15,0 107 1,0 41 15,0-84 1,0 0 14,0-84-30,0 20 15,0-21-15,0 1 0,0 63-1,0-22 1,0 64-1,0 1 1,21 20 0,0-84-1,21-22 1,-42 43 0,21-21-1,1-43-15,-1 21 16,-21 1-1,21-22 17,-21 1-17,21 20 1,0 1 0,-21-1-1,21 43 1,22-43-1,-43-41 1,0-1 0,21 0 46,-21 0-62,21-21 16,21 42-1,1-20 1,63-1 15,-43 0-31,85-21 16,85 0 0,63 0-1,1-42 1,-107-1-1,-20 1 1,-22-22 0,-21-20-1,106-1 1,63-42 0,21 21-1,-41 22 1,-22 41-1,-43 1 1,-63 21 15,-42-22-15,0 22 0,0-21-1,0 42 1,-43 0-1,-20 0 1,20 0 0,-42 0-1,0 0 1,-21-21 250,0 0-266,0-1 15,0-62-15,0-86 16,-42-84-1,21-21 17,-43-21-17,1 42 1,63 212-16,0-128 16,0 107-1,0 42 1,-21-1 249,0 22-265,-1 0 32,1 0-32,-21 0 15,21 0-15,0 0 16,-1 0 0,1 0-1,-63 0 16,-192 0 32,149 0-47,64 0-1,21 0 1,-128 0-1,43 0 1,-21 0 0,106 0-16,-149 0 15,-42 0 1,1 22 0,-22 20-1,63-21 1,-42 0-1,85 0 17,21 1-17,0-1 1,-21 21 0,63-21-1,-126 0 1,-43 22-1,42-22 1,21 0 0,1 21-1,42-42 1,-22 0 0,65 0-1,20 0 1,21 0-1,-20 0 1,20 0 15,22 0-15,0 0 0,20 0 15</inkml:trace>
  <inkml:trace contextRef="#ctx0" brushRef="#br0" timeOffset="17047.12">8996 11176 0,'0'21'47,"21"22"-47,0-1 16,-21 85-1,21 42 1,22-42-1,-43 0 1,0 0 0,0 0-1,21 43 1,-21-1 0,0-42-1,0 0 1,0-42-1,0-64-15</inkml:trace>
  <inkml:trace contextRef="#ctx0" brushRef="#br0" timeOffset="20954.96">9059 11409 0,'21'0'140,"22"0"-124,41 0-1,107 0 1,-85 0 0,-43 0-16,170 0 15,0 0 1,-106 0 0,21 0-1,-84 0 1,-22 0-1,21 0 1,22 0 0,0 0-1,-64 0 17,64 0-17,-22 0 1,64 0-1,-21 0 1,-21 0 0,42 0-1,-22 0 1,22 0 0,22 0-1,-44 0 1,44 0-1,-44 0 1,1 0 0,0 21-1,63-21 17,-42 0-17,22 0 1,41 21-1,-42-21 1,43 43 0,42-43-1,126 0 1,128 42 0,-212-42-1,-21 0 1,85 21-1,0-21 1,-43 21 0,-42-21-1,-148 0 17,-64 0-17,-21 0 1,1 0-1,-1 0 1,-21 43 156,0-22-156,21 85-1,0 84 1,-21-126-16,42 190 15,22-106 1,-64-21 0,21-85-1,-21 0 1,0-20 140,-21-1-140,0 0-1,-106 42 1,-64 43 0,-105 21-1,-191 43 1,0 20 0,43-21-1,63-20 1,106-86-1,21-42 1,190-21-16,-211 0 16,42 0-1,64 0 17,-43 0-17,22-21 1,-213 0-1,1 0 1,-85-22 0,-84 1-1,21 0 1,84 42 0,21-21-1,234 21 1,63-22-1,42 1 1,0 0 0,21 0-1,22 21 17,-1-21-17,1 0 1,20 21-1,22 0 1,-21-22 0,21 22-1,0 0 1,-1 0 0,22-21 62,64-42-47,-43 42-31,-21-1 16,64-20-1,-1 21 1,-42 0-1,43 0 1,-22-1 0,-21 22-16,22-21 15,-22 21-15,402-21 32,-190 21-17,-106 0 1,-106 0-16,0 0 15,-21-21 95,0 0-95,-21-22 1,0 22 0,0-21-1,21 21 1,-43-22 0,22 1-1,0-21 1,-42-1-1,63 43 1,-22 0-16,1-22 31,21 22-15,-21 0 15,21 0-15,0 0 406,21 21-422,0 0 15,1-21-15,-1 21 16,21-22 15,0 22-15,1-21-1,-22 0 1,21 21 0,-42-21 93</inkml:trace>
</inkml:ink>
</file>

<file path=ppt/ink/ink31.xml><?xml version="1.0" encoding="utf-8"?>
<inkml:ink xmlns:inkml="http://www.w3.org/2003/InkML">
  <inkml:definitions>
    <inkml:context xml:id="ctx0">
      <inkml:inkSource xml:id="inkSrc0">
        <inkml:traceFormat>
          <inkml:channel name="X" type="integer" max="1600" units="cm"/>
          <inkml:channel name="Y" type="integer" max="900" units="cm"/>
          <inkml:channel name="T" type="integer" max="2.14748E9" units="dev"/>
        </inkml:traceFormat>
        <inkml:channelProperties>
          <inkml:channelProperty channel="X" name="resolution" value="46.51163" units="1/cm"/>
          <inkml:channelProperty channel="Y" name="resolution" value="46.63213" units="1/cm"/>
          <inkml:channelProperty channel="T" name="resolution" value="1" units="1/dev"/>
        </inkml:channelProperties>
      </inkml:inkSource>
      <inkml:timestamp xml:id="ts0" timeString="2020-09-03T06:40:22.693"/>
    </inkml:context>
    <inkml:brush xml:id="br0">
      <inkml:brushProperty name="width" value="0.05292" units="cm"/>
      <inkml:brushProperty name="height" value="0.05292" units="cm"/>
      <inkml:brushProperty name="color" value="#FF0000"/>
    </inkml:brush>
  </inkml:definitions>
  <inkml:trace contextRef="#ctx0" brushRef="#br0">9927 3408 0,'21'0'203,"0"0"-187,43-21-16,63 21 15,0 0 1,0 0 0,-85 0-16,128 0 31,-22 0-16,-21 0 1,-43 0 0,43 0-1,-21 0 1,-42 0 0,20 0-1,43-21 1,-42 21-1,-21 0 1,20-22 0,1 22-1,0-21 1,-1 21 15,1 0-15,42-42-1,-64 42 1,43-21 0,-42 21-1,-1-21 1,1-1 0,-22 22-16,64-21 15,21 21 1,-42-21-1,20 21 1,-41 0 0,-22 0-1,22 0 1,-1-21 0,22 21 15,-43 0-16,1 0 1,20 0 0,-21 0-1,43 0 1,-43 0 0,-20 0-1,41 0 1,-42 0-1,22 0 1,20 0 0,-21 0-1,22 0 1,21 0 15,-22 0-15,1 0-1,20-21 1,-41 21 0,-22 0 109,0-21-110,0 21 1,0 0-16,43-22 31,-1 22-15,-20 0-1,-1 0 1,-21 0 0,64 0-1,63-21 1,-85 21-16,86 0 16,-22 0-1,0 0 1,-22 0-1,-41 0 1,-43 0 0</inkml:trace>
  <inkml:trace contextRef="#ctx0" brushRef="#br0" timeOffset="2555.55">20553 3175 0,'42'0'203,"-21"0"-203,149 0 15,41 0 1,-41 0 0,-128 0-16,64 0 15,0 0 1,21 0 0,-22-21-1,-20 21 16,0 0-15,-22 0 0,-20 0-1,20 0 1,-21 0 0,85 0-1,-21 0 1,64 0-1,41 0 1,22-21 0,-106 0-1,42-1 1,1 22 0,-22-21 15,-63 21-16,-64 0 1,0 0 0,42 0-1,-41 0 1,41 0 0,43 0-1,0 0 1,63 21-1,43-21 1,42 0 0,-191 0-1</inkml:trace>
  <inkml:trace contextRef="#ctx0" brushRef="#br0" timeOffset="10053.93">8403 11938 0,'0'21'63,"0"0"-47,0 22-16,0-1 15,0 22 16,0 20-15,0 43 0,0-21-1,0 0 1,0-85-16,21 170 31,-21-170-31,0 63 16,0-41-1,0-22 1,0 0 62,0 0-47,21-21-31,-21 21 32,22 22-17,-1-22 1,-21 0-16,21 0 16,0 22-1,0-22 1,22 0-1,84 42 1,-64-63-16,1 0 16,41 0-1,1 0 1,64 0 0,62 22-1,22-22 1,64 0 15,21 0-15,42 0-1,-22 0 1,-20 21 0,-43-21-1,43 0 1,-106 0-1,-43 0 1,86 0 0,-1 0-1,21 0 1,0 0 0,-84 0-1,84 0 1,170 0 15,-127 0-15,-1 21-1,-20 0 1,84-21 0,21 0-1,43 42 1,-191-42-1,-63 0 1,0 0 0,-1 0-1,1 0 1,-127 0-16,169 0 16,-22 22-1,-20-1 1,21-21 15,21 0-15,0 0-1,0 0 1,-148 0 0,-85 0-1,-21-43 173,0 22-188,0-63 15,0-22 1,0 63 0,0 22-1,0 0-15,0-64 16,-42-20-1,42-1 1,-22-21 0,1 84-1,21 22 1,-21 21 203,0 0-204,-43 0-15,-105 0 16,-64 0 0,22 0-1,-43 0 1,21 0 15,190 0-31,-126 0 16,0 0-1,-64 0 1,0 0 0,21 0-1,149 0-15,-85 21 16,42-21-1,-21 0 1,-42 0 0,-85 0-1,42 0 1,0 0 0,85 0-1,43 0 1,-65 0 15,-41 0-15,-85 0-1,21 0 1,-21 0 0,-43 0-1,-42 0 1,22 0-1,-1 0 1,-84-21 0,317 21-16,-318-42 15,22 21 1,106 0 0,63 21-1,85 0 1,21 0 15,85 0-15,-22 0-1,-21 0 1,1 0 0,-22 0-1,-21 0 1,21 0-1,-42 0 1,-106 0 0,-64-22-1,-41 1 1,83 21 0,128 0-1,42 0 1,22 0 15,63 0-15,-22 0-1,22 0 1,-21 0 0,21 0-1,-1 0 1,-20 0-1,-21 0 1,20 0 0,-20 0-1,20 0 1,22 0 0,0 0 15,0 0 94,0 0-125,0 0 31,-1 0 0</inkml:trace>
  <inkml:trace contextRef="#ctx0" brushRef="#br0" timeOffset="21506.14">16362 5038 0,'21'0'125,"0"0"-109,21 0-16,64 0 15,64 0 1,84-43-1,42 43 1,0 0 0,1 0 15,-86 0-15,-41 0-1,-22 0 1,-42 0-1,-85 0-15,85 0 16,-43 0 0,-21 0-1,1 0 1,-22 0 0</inkml:trace>
  <inkml:trace contextRef="#ctx0" brushRef="#br0" timeOffset="28303.44">10541 6900 0,'21'0'63,"0"0"-48,22-42 1,41 42-1,86 0 1,-149 0-16,148-42 16,64 42-1,21-21 1,0 21 0,-21 0-1,127 0 1,-128 0-1,-105 0 1,-84 0 0</inkml:trace>
  <inkml:trace contextRef="#ctx0" brushRef="#br0" timeOffset="29904.12">10477 7768 0,'22'0'125,"-1"0"-125,0 0 16,64 0-1,20 0 1,1 0 0,-85 0-16,106 0 15,-21 0 1,-21 0-1,-64 0 1,43 0 0,-43 0-1</inkml:trace>
  <inkml:trace contextRef="#ctx0" brushRef="#br0" timeOffset="33653.11">10562 9271 0,'21'0'234,"0"0"-234,1 0 16,-1 0 0,21 0-1,-21 0 1,0 0-1,1 0 1,-1 0 0,63 0-1,-20 0 1,42 0 0,-64 0-16,64 0 15,0 0 1,-43 0-1</inkml:trace>
</inkml:ink>
</file>

<file path=ppt/ink/ink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10-30T05:57:08.227"/>
    </inkml:context>
    <inkml:brush xml:id="br0">
      <inkml:brushProperty name="width" value="0.05292" units="cm"/>
      <inkml:brushProperty name="height" value="0.05292" units="cm"/>
      <inkml:brushProperty name="color" value="#FF0000"/>
    </inkml:brush>
  </inkml:definitions>
  <inkml:trace contextRef="#ctx0" brushRef="#br0">2427 2558 675 0,'0'0'74'0,"0"0"-35"16,0 0-15-16,0 0 18 0,0 0 20 15,3-85-6 1,-3 71-13-16,3 0 1 0,0 1-15 15,-3 4-4-15,0 0-18 16,3 3 10-16,-3 4-14 16,0 0 1-16,0 2-3 15,0 0 2-15,0 0-6 16,0 0 0-16,0 0-4 16,0 15-3-16,3 17 3 15,0 17 7-15,1 18 9 16,-1 10 9-16,0-1-9 15,0-2-8-15,-1-12 2 16,2-11 0-16,-1-10-2 16,0-9 2-16,-1-5-3 0,-2-7 0 15,0-5 0-15,0-5-1 16,0-3-25-16,0-6-46 16,0-1-59-16,0-6-52 15,0-17-248-15</inkml:trace>
  <inkml:trace contextRef="#ctx0" brushRef="#br0" timeOffset="285.17">2384 2587 50 0,'0'0'820'16,"-12"-73"-800"-16,10 36-1 15,2 2-2-15,3 0 0 0,21 5-14 16,9 10 1-16,12 9-4 15,7 11-4-15,5 5-1 16,-7 24 2-16,-8 14-4 16,-15 5 7-16,-12 1-9 15,-15-4 9-15,0-3 0 16,-25-5 27-16,-11-6 21 16,-3-2 33-16,-10-4-8 15,7-8-24-15,6-6-20 16,11-6-26-16,13-5-3 15,10 0-55-15,2-5-155 16</inkml:trace>
  <inkml:trace contextRef="#ctx0" brushRef="#br0" timeOffset="1426.1">3016 2688 937 0,'0'0'113'16,"0"0"-92"-16,0 0-10 0,0 0-4 15,-108 13 0-15,75 12 2 16,6 1 5-16,9-2-3 16,7-2-11-16,4-4 3 15,4-4-2-15,3-5-1 16,0-4-1-16,0-5-1 16,0 0 2-16,6 0 4 15,6-17-2-15,1-2 6 16,2-6-8-16,-4 2-8 15,-2 7 8-15,-2 8 2 16,-3 6-1-16,1 2-2 16,4 2-7-16,6 14 5 0,3 6 3 15,6 5 2 1,-2-1 10-16,1-1-6 0,-1-3-4 16,-3-5 1-16,1-6-3 15,-7-4 0-15,-1-5 7 16,-3-2-2-16,-3 0 8 15,3-4 7-15,0-19 4 16,4-12-5-16,-1-16-19 16,-6-9-1-16,-6-7-2 15,0 3-6-15,0 5-5 16,-13 13 7-16,-5 17 7 16,6 11 0-16,-3 9 1 15,0 8-1-15,-4 1 11 0,-8 0-11 16,1 18-3-16,1 2 3 15,3 3-4-15,8-5 3 16,11-4 0-16,3-6-5 16,0-3 0-16,6-5-5 15,19 0 11-15,14-9 5 16,9-13 1-16,7-8-4 16,2 3-2-16,-5 1-2 15,-10 10 1-15,-8 12-4 16,-7 4 0-16,-8 15-5 15,-5 14-1-15,-5 8 7 16,-5 3 4-16,-2 1 0 0,-1-1 2 16,2-4-1-1,3-4 2-15,5-9-2 0,2-9 1 16,5-5-2-16,6-9 3 16,3 0 0-16,6-7 6 15,1-17-3-15,0-7 1 16,-1-10 1-16,-6-7-5 15,-5-6-1-15,-8-5 2 16,-7 2 0-16,-4 2-5 16,-3 11 3-16,0 7-1 15,0 10 1-15,-10 7 1 16,2 5 2-16,1 3-4 16,2 6 4-16,4 2-5 0,-1 4 4 15,2 0-4 1,0 0-8-16,-1 25-13 0,-1 16 11 15,2 18 10-15,0 13 5 16,0 8 4-16,0 5 1 16,0 2-5-16,0-4-1 15,6-6 0-15,2-12-4 16,-1-15 2-16,1-12 6 16,2-12-8-16,1-10-3 15,-1-8 2-15,2-7-4 16,6-1-11-16,3-5-7 15,4-15-27-15,-1-7-83 16,-9-3-57-16,-7 1-190 16</inkml:trace>
  <inkml:trace contextRef="#ctx0" brushRef="#br0" timeOffset="1792.11">3595 2638 772 0,'0'0'141'0,"0"0"-95"15,0 0 42-15,0 0 12 16,0 0-25-16,0 0-33 16,-21-36-39-16,51 28-3 15,16 1-5-15,13-3 2 16,6 4 2-16,-1 4-10 16,-7-3-8-16,-8 2-11 15,-11 1 12-15,-10 1 9 0,-7 0 5 16,-9 1 3-16,-9 0 0 15,0 0 1-15,-3 0 0 16,0 0 3-16,0 18-2 16,0 10 3-16,0 13 12 15,0 3-6-15,0-3 3 16,0 0-8-16,0-8 0 16,0-4-1-16,0-9-2 15,0-8-1-15,0-5-2 16,0-4-5-16,0-3-35 15,0 0-66-15,0-12-86 16,-8-23-332-16</inkml:trace>
  <inkml:trace contextRef="#ctx0" brushRef="#br0" timeOffset="1938.31">4015 2482 1095 0,'0'0'135'15,"0"0"-103"-15,0 0 10 16,0 0 0-16,0 0-30 15,0 0-12-15,-5-9-38 16,29 9-93-16,6 0-133 16,4 0-551-16</inkml:trace>
  <inkml:trace contextRef="#ctx0" brushRef="#br0" timeOffset="2197.67">4405 2406 984 0,'0'0'96'0,"0"0"-69"16,0 0 30-16,0 0-26 15,-94 36-19-15,72 7 14 16,5 10 4-16,7 3-13 16,7 2-11-16,3-3-3 15,0-6 3-15,7-11-1 16,7-11-3-16,5-6 0 15,4-7-4-15,5-6 2 16,7-6-39-16,3-2-47 16,4-14-37-16,0-19-121 0,-8-17-373 15</inkml:trace>
  <inkml:trace contextRef="#ctx0" brushRef="#br0" timeOffset="2401.63">4681 2224 918 0,'0'0'122'0,"0"0"-110"16,0 0-3-16,0 0 0 16,0 0-3-16,8 103 46 15,-5-41 1-15,-3 2-32 16,0 2-13-16,0-3-1 16,0-1-4-16,3-5-3 15,-3-4 0-15,0-6-43 0,0-10-52 16,0-13-144-16,0-16-581 15</inkml:trace>
  <inkml:trace contextRef="#ctx0" brushRef="#br0" timeOffset="2781.62">4960 2716 1070 0,'0'0'35'0,"0"0"-28"15,0 0-7-15,0 0 6 16,96 17 7-16,-69-17-5 0,-2 0-2 16,-3-1-4-1,-7-11-2-15,-7-6-30 0,-8-10-28 16,0-6-68-16,-3-5 21 16,-14 1 26-16,-2 7 79 15,-2 12 38-15,0 10 21 16,0 9-3-16,-1 0 8 15,-6 17-15-15,-2 21 2 16,-1 20 8-16,2 10-6 16,11-1-17-16,9-3-10 15,9-11-12-15,0-11-9 16,18-8 0-16,9-9 1 16,6-7 6-16,4-8-11 0,6-8-1 15,4-2 0 1,2-4-15-16,-7-16-64 0,-11-8-144 15,-15-1-717-15</inkml:trace>
  <inkml:trace contextRef="#ctx0" brushRef="#br0" timeOffset="4300.35">5972 2583 837 0,'0'0'121'15,"0"0"-116"-15,0 0-5 16,0 0 0-16,0 0 0 16,0 0 19-16,0 0 23 15,3 88-12-15,-3-65 0 0,3-1-10 16,-2 0-13 0,1-3 1-16,-2 0-6 0,0-1 0 15,0 1 0-15,-5-3-2 16,-4-3-12-16,-4-7-49 15,1-6-91-15,1-4-73 16,3-27-341-16</inkml:trace>
  <inkml:trace contextRef="#ctx0" brushRef="#br0" timeOffset="4448.95">5915 2327 850 0,'0'0'206'0,"0"0"-190"16,0 0 3-16,0 0 3 15,0 0-22-15,0 0 0 16,-9-8-26-16,24 18-70 16,9 10 4-16,1 0-177 15</inkml:trace>
  <inkml:trace contextRef="#ctx0" brushRef="#br0" timeOffset="4849.88">6124 2524 692 0,'0'0'318'0,"0"0"-266"15,0 0 13-15,0 0 1 0,0 0-59 16,0 0-7-16,61-42-10 16,-41 50-13-16,-1 19-18 15,2 11 8-15,-11 5 7 16,-5 3 1-16,-5-8 8 15,0-7 9-15,0-12 6 16,0-12 1-16,0-6 1 16,0-1 8-16,0-2 40 15,3-26 3-15,4-12 8 16,7-16-59-16,8-3-4 16,5 6-1-16,1 10 1 15,2 16-5-15,-4 11 5 16,-3 13 2-16,-2 3-12 0,-4 10 7 15,-1 13-10-15,-7 7 16 16,0 4-7-16,-5 4 8 16,-4 1 0-16,0-2 0 15,0-1-2-15,0-5 0 16,0-8-71-16,0-13-176 16</inkml:trace>
  <inkml:trace contextRef="#ctx0" brushRef="#br0" timeOffset="5908">6983 2502 1112 0,'0'0'45'16,"0"0"-42"-16,0 0 3 15,0 0-6-15,0 0 0 16,0 0-8-16,-22 26-8 16,8 11 16-16,1 6 1 15,7 4 1-15,6-4-2 16,0-7 0-16,6-6 1 16,12-12 0-16,3-5 0 15,4-7 5-15,4-6-2 0,2 0 4 16,-1-6-2-16,-3-10-2 15,-5-6 6-15,-5-8-2 16,-4-9 1-16,-9-8-9 16,-4 0-10-16,0 1-17 15,-9 6 0-15,-10 11 25 16,3 5 4-16,-2 8-2 16,3 9 4-16,1 4-4 15,-2 3 0-15,1 12 0 16,-1 16-1-16,1 3-4 15,0 7 1-15,7-1 8 16,7-5-6-16,1-4 2 16,0-5-3-16,9-6 3 0,7-4-1 15,1-6 4-15,5-7-3 16,6 0 11-16,8-20-3 16,7-11 8-16,-1-6-4 15,0-6-6-15,-5 3-2 16,-4 6 0-16,-10 9 0 15,-7 12-4-15,-7 9 3 16,-3 4-3-16,1 1-14 16,4 19-10-16,-1 3 23 15,2 4 1-15,-9 3 1 16,0-2 2-16,-3-3-1 16,0-4-2-16,0-6 3 0,0-8-1 15,0-1 0 1,0-6 0-16,0 0 4 0,0 0 12 15,0-11 21-15,6-19 16 16,10-13-40-16,7-10-15 16,7 5-1-16,1 9 0 15,-1 14-2-15,1 13 3 16,-4 12-1-16,0 0-6 16,-3 16-5-16,-1 11 12 15,-3 5 0-15,1 1-1 16,-2-5 1-16,2-6 1 15,-3-6-1-15,4-6 1 16,-5-7 1-16,2-3-1 16,-2 0-2-16,2 0-10 15,-2-16 0-15,-3-6-1 0,-3-4-11 16,-8-5 4-16,-3 2 3 16,0 4-21-16,-6 7 21 15,-11 8 16-15,-8 6 6 16,-2 4 4-16,-3 8-8 15,-1 20 7-15,1 9 4 16,3 7 3-16,4 8 11 16,9 3-8-16,6 2-7 15,8-5-6-15,0-5 2 16,14-8 7-16,11-6-6 16,5-5-5-16,6-9 0 15,1-5-1-15,6-8 0 0,-2-6-3 16,-4 0-57-16,-13-21-112 15,-12-9-601-15</inkml:trace>
  <inkml:trace contextRef="#ctx0" brushRef="#br0" timeOffset="6307.8">8132 2633 1052 0,'0'0'168'0,"0"0"-100"16,0 0-17-16,0 0-32 15,0 0-18-15,0 0 7 16,115-10 3-16,-69 0-11 0,0 0 0 15,-5 5-26-15,-4 1-72 16,-5-1-87-16,-6-1-215 16</inkml:trace>
  <inkml:trace contextRef="#ctx0" brushRef="#br0" timeOffset="6810.9">8833 2390 740 0,'0'0'312'0,"0"0"-255"15,0 0 33-15,0 0-27 16,0 0-63-16,0 0-1 16,3 16-26-16,3 27 26 15,-1 14 1-15,-2 6 7 16,0 3-5-16,1-2-2 16,-4-11 2-16,3-10-2 15,-3-18 2-15,0-10-2 16,0-8 0-16,0-5 0 15,0-2-5-15,0 0-67 16,0-9-26-16,0-16-58 16,0-14-276-16</inkml:trace>
  <inkml:trace contextRef="#ctx0" brushRef="#br0" timeOffset="7131.05">8820 2383 573 0,'0'0'418'16,"0"0"-336"-16,0 0 3 15,0 0-8-15,0 0-28 16,0 0-17-16,-12-35-32 16,37 32-7-16,14 3-3 15,18 0 7-15,10 19-3 16,-1 17-6-16,-4 10-13 16,-8 10-21-16,-15 5 22 15,-9 2-1-15,-16-1 20 16,-14-6-4-16,0-5 5 0,-20-11 1 15,-9-6 3-15,-8-8 30 16,-5-7 5-16,1-6 22 16,0-4 7-16,7-7-12 15,4-2-17-15,8 0-23 16,5 0-10-16,4-11-2 16,11-2-49-16,2-7-59 15,29-4-147-15,13-4-556 16</inkml:trace>
  <inkml:trace contextRef="#ctx0" brushRef="#br0" timeOffset="7312.56">9357 2670 964 0,'0'0'140'0,"0"0"-140"0,0 0-1 16,0 0-13-16,0 0 12 15,0 0 2-15,6 97 8 16,-6-68-3-16,0-2-3 15,0-2-2-15,0-7-4 16,-9-2-53-16,-3-10-62 16,3-6-141-16</inkml:trace>
  <inkml:trace contextRef="#ctx0" brushRef="#br0" timeOffset="7460.17">9400 2469 79 0,'0'0'1023'0,"0"0"-967"16,0 0-56-16,0 0 0 16,0 0-4-16,0 0-74 15,0 17-60-15,0-4-136 16</inkml:trace>
  <inkml:trace contextRef="#ctx0" brushRef="#br0" timeOffset="9078.93">9506 2648 948 0,'0'0'260'0,"0"0"-178"0,0 0-30 16,0 0-52-16,0 0-4 15,0 0-37-15,51-8 2 16,-27 14 1-16,-3 25 8 15,-5 5-3-15,-6 1-4 16,-7-4 13-16,-3-7 4 16,0-10 14-16,0-8 6 15,0-5 0-15,0-3 0 16,0 0 5-16,0 0 11 16,0-7 9-16,5-20 16 0,10-15-41 15,9-9-14-15,4 5 14 16,2 9-3-16,0 13-7 15,-3 16 7-15,-1 8-6 16,-4 8-3-16,-2 20 6 16,-5 9-3-16,-9 0 3 15,-6 3 4-15,0-6 2 16,0-7 1-16,-3-6 1 16,-7-8 1-16,7-7 2 15,1-5 5-15,2-1 4 16,0 0 24-16,0 0 14 15,0-16-3-15,5-16-3 16,16-16-46-16,2-11-31 16,6 3 29-16,-4 15 1 0,-1 14-6 15,-6 15 3-15,0 12-2 16,3 0-10-16,0 16 11 16,1 16-6-16,-2 9 8 15,-3 2 3-15,-2 2-1 16,3-7 2-16,-1-6 1 15,2-9 0-15,-1-9-1 16,-3-7-1-16,4-5 6 16,2-2-4-16,3 0 7 15,1-16 6-15,-1-8-6 16,-9-7-9-16,-3-8-6 16,-9-3-13-16,-3 4-5 15,0 7 14-15,0 11 10 0,0 9 1 16,-5 7 11-16,-2 3 5 15,-3 1-17-15,-8 5-3 16,-2 18-6-16,-5 12 7 16,1 6-2-16,6 3 2 15,2-1-1-15,5-5 2 16,8-4 1-16,3-6 0 16,0-6-3-16,0-5 1 15,12 1 4-15,2-5-6 16,5-8 1-16,3-5-57 15,7-3 60-15,4-20 2 16,-2-9 7-16,-1-1 2 16,-3-1-11-16,-5 4 5 0,-1 6-3 15,0 12 3 1,-6 8-5-16,0 4-2 0,0 5-10 16,-2 16-1-16,-1 10 9 15,-3 2 1-15,-2 0 3 16,-2-2 0-16,-2-5 0 15,-3-8 2-15,0-7-4 16,0-4 2-16,0-3 0 16,0-3 0-16,0-1 5 15,0 0 2-15,0-16 40 16,6-13-14-16,9-14-29 16,15-8 8-16,4-6-10 0,3 4 2 15,-4 14-8-15,-5 17 1 16,-8 13 1-16,1 9-5 15,-7 6-2-15,-3 19 7 16,-2 10-5-16,-3 6 7 16,-3 1 7-16,0-3 7 15,-2-7-8-15,2-3 0 16,2-9-3-16,1-5-2 16,0-7 2-16,0-4 0 15,1-4 1-15,-2 0 2 16,4 0 15-16,1-7 10 15,5-13-3-15,4-8-7 16,-2-8-9-16,-2-10-1 16,-6-6-9-16,-5-6 1 0,-4 5-3 15,0 7 0 1,0 15 0-16,-7 13 0 0,-8 7-1 16,-2 5-2-16,-2 3 2 15,2 3-10-15,0 0 5 16,6 14 2-16,1 4-3 15,10 7 0-15,0 3 0 16,16 5 6-16,14 3-4 16,9 5 5-16,-2 1 0 15,-5 5 1-15,-13-2-1 16,-13 0-1-16,-6-7 0 16,-8-5 0-16,-12-10 0 15,1-9 1-15,6-9 1 0,9-5 6 16,4 0-1-16,0-11 0 15,7-19-6-15,23-13-20 16,12-10-19-16,9-2 21 16,2 3 11-16,-2 10-10 15,-6 12 17-15,-8 15-7 16,-10 13 3-16,-9 2-9 16,-8 20 12-16,-8 13-13 15,-2 4 14-15,0 4 12 16,-6-1-4-16,-5-6 3 15,1-6-3-15,4-6-2 16,1-6-6-16,4-8 2 16,-1-4-4-16,2-4-43 0,0 0-137 15,0-16-144-15</inkml:trace>
  <inkml:trace contextRef="#ctx0" brushRef="#br0" timeOffset="9219.56">11398 2601 1099 0,'0'0'86'0,"0"0"-84"16,0 0 4-16,0 0-6 15,0 0-5-15,0 0-58 16,-17 9-183-16</inkml:trace>
  <inkml:trace contextRef="#ctx0" brushRef="#br0" timeOffset="10498.29">11511 2774 854 0,'0'0'264'16,"0"0"-245"-16,0 0-19 15,0 0-3-15,0 0 3 16,-76 96 1-16,72-61 2 15,2-1-1-15,2 0 5 16,0-6-2-16,15-6-4 16,3-4-1-16,3-8 3 15,7-8 1-15,1-2-1 0,0-1 1 16,0-16-2-16,-10-7-4 16,-2-9 1-16,-10-6-9 15,-7-6-3-15,0-4-2 16,0 6 5-16,-7 8 10 15,-7 14 28-15,2 8-2 16,0 10 1-16,-1 3-16 16,-1 0-11-16,-2 19 0 15,-2 8-1-15,2 6-1 16,4 2 4-16,5-3-1 16,5-4-1-16,2-5-2 15,0-5 2-15,10-6 1 0,4-2 0 16,5-4-2-16,6-6-3 15,3 0-5-15,6-13 9 16,1-11 8-16,0-5-3 16,-1-1-5-16,1 5 5 15,-3 6-4-15,-3 11 0 16,-4 8 0-16,-3 0-1 16,-2 10-5-16,-4 9 1 15,-4 4 3-15,-4 2 0 16,-4 0-1-16,-4-1 2 15,0-6 1-15,0-4-1 16,0-6 3-16,0-5-3 16,0-2 0-16,0-1 2 0,0 0 1 15,0-1 9-15,0-16 4 16,3-9 4-16,15-14-8 16,9-8 1-16,6 1-10 15,0 7-6-15,-2 10 5 16,-4 17-2-16,-5 12 3 15,-1 1-3-15,-2 12-1 16,5 14 1-16,3 5 4 16,4 3-4-16,2 0 15 15,6-4-14-15,0-3 1 16,7-8-1-16,-3-6-1 16,-4-7 0-16,-13-4-9 15,-9-2-8-15,-12 0-6 16,-5-13 14-16,0-8-20 0,-12-3 20 15,-10 4 8-15,-5 1 2 16,0 6 9-16,2 7 8 16,-3 6-2-16,-7 0-12 15,2 17-4-15,-1 8 1 16,2 4 3-16,9 1-4 16,6-1-1-16,11-4 1 15,6-3 0-15,0-5 1 16,0-8-1-16,12-5 0 15,7-4 2-15,4 0 8 0,5-9-5 16,2-14-5 0,0-7-8-16,0-5 7 0,-3-2-2 15,-2 5 3-15,-3 5 2 16,-5 9 7-16,-6 10 2 16,-3 3 9-16,-3 5-9 15,1 0-4-15,5 0-7 16,1 9-3-16,2 3 1 15,5 3 2-15,-5-6 0 16,-1 1 3-16,2-9-2 16,1-1 1-16,7 0 8 15,6-23 4-15,9-14 0 16,7-14-12-16,2-13 1 16,-2-6 3-16,-5-3-4 15,-10 4 10-15,-12 15-6 0,-9 19 35 16,-5 16-8-16,-4 13 22 15,0 6-27-15,0 11-28 16,-10 25-25-16,-9 23 17 16,-7 18 8-16,4 10 3 15,3-1-1-15,5-10-2 16,1-8-3-16,-1-14-20 16,2-8-85-16,-5-13-77 15,-2-17-182-15</inkml:trace>
  <inkml:trace contextRef="#ctx0" brushRef="#br0" timeOffset="12040.24">13345 2283 496 0,'0'0'244'15,"0"0"-171"-15,0 0-5 16,0 0 22-16,0 0-7 16,0 0-42-16,0 0-41 15,0 17-12-15,0 34 4 16,0 15 8-16,0 12 1 15,0 4 4-15,0-5-2 16,0-7-1-16,0-12-2 16,0-15 0-16,0-14 2 0,0-9 1 15,0-12 5-15,0-5-1 16,0-3 0-16,0-1 15 16,0-23 19-16,19-17-13 15,13-16-28-15,13-4-18 16,8 8-23-16,2 18-11 15,-3 23 39-15,-11 12 2 16,-11 18-28-16,-14 20-20 16,-10 12 25-16,-6 0 25 15,-12-2 3-15,-13-7 4 16,-2-9 2-16,-2-6 29 16,0-9 48-16,-3-7-1 15,4-6-14-15,1-4-13 16,6 0-29-16,8-16-18 0,10-14-2 15,3-9-168-15,16-8-262 16</inkml:trace>
  <inkml:trace contextRef="#ctx0" brushRef="#br0" timeOffset="12394.29">13979 2702 864 0,'0'0'66'0,"0"0"-49"16,0 0 28-16,-76 76-24 15,76-59-20-15,3-2 2 0,21-2-1 16,14-4-1-16,9-8 4 16,3-1-5-16,-3-3-21 15,-4-12 21-15,-13-1 0 16,-14 0 2-16,-8 6 8 15,-8-1 20-15,-5-5 19 16,-21 3-5-16,-13 0-35 16,-8 7 3-16,0 6 3 15,5 0-14-15,13 7-1 16,12 5-46-16,14-3-158 16,3-7-462-16</inkml:trace>
  <inkml:trace contextRef="#ctx0" brushRef="#br0" timeOffset="12759.66">14269 2641 690 0,'0'0'493'15,"0"0"-481"-15,0 0-12 16,0 0-7-16,0 0-18 15,82 41 11-15,-79-2-1 16,-3 4 4-16,0-2-7 16,-13-8-1-16,3-11 12 15,4-11 4-15,5-8 6 16,1-3 2-16,0-8 14 0,6-19 26 16,16-10-45-16,8-9-35 15,4-3 26-15,2 2 5 16,-5 11-61-16,-5 16-12 15,-10 17 57-15,-10 3 13 16,2 18-19-16,-5 9 26 16,1 8 35-16,1 0-11 15,2-2 41-15,3-4-25 16,1-4 3-16,2-7-12 16,4-1-9-16,4-7-18 0,5-4-4 15,7-3-62 1,2-3-170-16</inkml:trace>
  <inkml:trace contextRef="#ctx0" brushRef="#br0" timeOffset="13585.45">15343 2614 951 0,'0'0'230'16,"0"0"-215"-16,-81-16-15 15,32 16-3-15,-3 15 3 0,10 10 6 16,9 6-6-16,11 1 0 16,11-3-5-16,10-1 3 15,1-7 0-15,1-6-1 16,17-7 3-16,8-5 3 15,5-3 6-15,2 0 0 16,0-9-6-16,-7 0 2 16,-9 3-5-16,-11 3 0 15,-6 3-4-15,0 0-11 16,0 0-17-16,0 0 16 16,0 0 15-16,0 0 1 15,0 0 1-15,15-12 10 0,22-10 4 16,8-9-9-16,8-7-5 15,-3 1 0-15,-6 0 0 16,-8 1 2-16,-7 5-2 16,-9 3 0-16,-8-1 0 15,-6 4 4-15,-4 2 9 16,-2 2 6-16,0 3 5 16,0 4-8-16,0 5-8 15,1 6 2-15,-1 3-11 16,0 6-4-16,0 31-29 15,0 21 15-15,-4 28 17 16,-7 14 2-16,0 9 6 16,-1 1 11-16,1-7-4 15,-1-7-14-15,5-10 3 16,2-14-2-16,5-14 1 0,0-20-2 16,0-16 2-16,6-12-3 15,9-10 4-15,5 0-3 16,3-20 7-16,4-8-7 15,-3-10-2-15,-7-4-16 16,-7-1-1-16,-10-2 4 16,0 8-10-16,-15 6 11 15,-4 5 14-15,2 4 8 16,4 6-3-16,5 3 9 16,8 1 1-16,0 0 10 0,5-4-6 15,20-3-15 1,11-2-4-16,9-4-1 0,0 3 1 15,1 0-3-15,-6 2 7 16,-4 3-9-16,-5 4 4 16,-7 3-30-16,-8 4-58 15,-8 0-77-15,-7-4-106 16</inkml:trace>
  <inkml:trace contextRef="#ctx0" brushRef="#br0" timeOffset="15055.96">16635 2535 756 0,'0'0'128'0,"0"0"-61"15,0 0 25-15,0 0-38 16,0 0-23-16,0 0-24 16,0 0-7-16,-9-12-3 15,9 40-6-15,0 17 9 16,0 14 7-16,0 6-1 16,0-3 0-16,0-6-6 15,-5-12 2-15,1-11-1 16,-4-9-1-16,4-9 0 0,1-6-1 15,0-6 1-15,0-3-12 16,-2 0-83-16,-3-10-100 16</inkml:trace>
  <inkml:trace contextRef="#ctx0" brushRef="#br0" timeOffset="15313.27">16290 2458 843 0,'0'0'159'0,"0"0"-123"0,0 0-23 16,49-74-12-16,-7 56-1 16,9 0 5-16,4 3 8 15,2 3-2-15,-4 5 2 16,-11 4-13-16,-7 3 0 15,-12 0-8-15,-9 16-50 16,-14 10-73-16,0 11-54 16,-27 5-259-16</inkml:trace>
  <inkml:trace contextRef="#ctx0" brushRef="#br0" timeOffset="15516.73">16320 3098 716 0,'0'0'163'16,"0"0"-82"-16,0 0 27 15,0 0-41-15,116-50-22 16,-53 23-22-16,1 2-14 16,-3 9-9-16,-10 5-26 15,-3 6-64-15,-14 4-184 16,-10 1-442-16</inkml:trace>
  <inkml:trace contextRef="#ctx0" brushRef="#br0" timeOffset="16525.03">16811 2833 439 0,'0'0'611'15,"0"0"-560"-15,0 0-48 16,0 0-3-16,0 0-4 16,98-39-3-16,-72 60-5 15,-6 8-12-15,-9 5-18 16,-7 2 9-16,-4-2-8 16,0-5 15-16,-4-8 10 15,-4-8 14-15,3-5-3 16,2-8 10-16,1 0 7 0,1-4 45 15,1-17-9-15,0-10-47 16,16-11-1-16,14-3-17 16,4-1-32-16,5 8 35 15,-3 12 14-15,0 14 3 16,-4 10-1-16,-3 2-4 16,-4 11-3-16,-1 13 5 15,-3 5 2-15,-3 1 6 16,0-6 7-16,-2-6-12 15,-3-7 7-15,-2-6 0 16,-1-5 11-16,1 0-5 16,1-3 6-16,6-16-5 15,-2-9-12-15,3-7-5 0,-2-11-4 16,-2-10 0-16,1-7 4 16,-4-3-6-16,-3 5 0 15,-4 11 6-15,-4 17 23 16,-1 15 18-16,0 12-11 15,0 6-11-15,0 0-19 16,0 4-20-16,0 23-4 16,-6 16 19-16,-3 17 5 15,0 14 13-15,-1 12 3 16,1 8-3-16,1 2-6 16,4-2 10-16,2-3-7 15,2-7-4-15,0-11 4 0,0-12-5 16,5-17 1-16,5-14-5 15,-1-13 1-15,0-12-1 16,-3-5 3-16,0 0-1 16,5 0 7-16,3-15 11 15,3-6-9-15,2-8-6 16,-7-8-6-16,-5-5-3 16,-7-8-5-16,0-4-3 15,-10 0-8-15,-9 4 11 16,-5 10-12-16,0 12 17 15,2 12 2-15,5 7 2 16,8 5 4-16,5 3 13 16,4 1-7-16,0 0-6 15,3 0-3-15,15-1-2 0,13-3 0 16,15 0 5-16,8-7 5 16,3-1-6-16,-4 2-3 15,-8-3 4-15,-9 3-2 16,-12 0 0-16,-11 5 1 15,-7 3 1-15,-6 2-4 16,0 0-2-16,0 0-6 16,0 0-8-16,0 17-4 15,0 6 11-15,2 7 8 16,-2-1 1-16,0-1-1 16,0-3 0-16,0-3 0 15,0-7-1-15,0-5-14 16,0-4-62-16,-2-6-97 0,-7 0-172 15</inkml:trace>
  <inkml:trace contextRef="#ctx0" brushRef="#br0" timeOffset="16661.66">17830 2663 981 0,'0'0'149'0,"0"0"-149"16,0 0-58-16,0 0-42 15,0 0-80-15,0 0-44 16</inkml:trace>
  <inkml:trace contextRef="#ctx0" brushRef="#br0" timeOffset="17223.68">17944 2846 1013 0,'0'0'96'16,"0"0"-72"-16,0 0 52 15,0 0-17-15,0 0-36 16,0 0-23-16,20-27-10 16,-5 47-7-16,0 7-3 15,0 6 5-15,-8 1-3 16,-2-3 0-16,-5-4 16 16,0-7-3-16,0-8 1 15,0-6 4-15,0-4 0 0,0-2 2 16,0 0 3-16,0-2 10 15,6-19 7-15,7-11 2 16,7-13-24-16,5-1 9 16,0 9-9-16,-1 9 0 15,-2 13-5-15,-5 11 5 16,1 4-2-16,-5 2-17 16,3 20 6-16,1 5 7 15,-1 6 0-15,1 1 5 16,1-5 2-16,1-4 1 15,4-7-1-15,-1-5 0 16,5-7 2-16,4-6-3 16,3 0-15-16,4-16-20 15,-2-7 0-15,-3-2 25 16,-7-6 10-16,-6 4 1 0,-8 5 0 16,-5 8 41-16,-3 8 15 15,-4 6-15-15,0 0-38 16,0 0-4-16,0 12-7 15,0 9-8-15,0 8 15 16,0 1 7-16,0 1-7 16,0-4 5-16,0 0-5 15,0-5-5-15,-8-5-65 16,-1-8-66-16,-2-9-199 16</inkml:trace>
  <inkml:trace contextRef="#ctx0" brushRef="#br0" timeOffset="17353.33">18634 2813 1154 0,'0'0'62'0,"0"0"-57"15,0 0-5-15,0 0-22 16,42-74-86-16,-20 52-235 16</inkml:trace>
  <inkml:trace contextRef="#ctx0" brushRef="#br0" timeOffset="17583.71">18941 2482 1048 0,'0'0'69'0,"0"0"-22"0,0 0-5 16,0 0-42-16,0 0-11 15,0 121 11-15,-4-36 24 16,-1 3-13-16,2-6 3 15,0-11-10-15,3-12-2 16,-2-9 0-16,2-14-1 16,0-8-2-16,-2-10-19 15,1-9-83-15,-2-9-144 16</inkml:trace>
  <inkml:trace contextRef="#ctx0" brushRef="#br0" timeOffset="17995.13">18896 2888 606 0,'0'0'441'0,"0"0"-407"15,106 4-26-15,-41-4-3 16,-3 0 20-16,-4 0 4 16,-9 0-7-16,-7-4-18 15,-4-5-4-15,-7-1-6 16,-6-7-53-16,-11-9-63 15,-11-8-28-15,-3-6-30 16,-9 1 83-16,-9 3 97 16,-1 11 84-16,-1 13 20 15,4 6-1-15,-2 6-22 16,3 0-29-16,-3 20-26 0,1 14-9 16,3 11 3-16,3 5 3 15,8 6 9-15,3-6-8 16,0-3-1-16,20-6-7 15,8-5 0-15,11-8-2 16,12-7 3-16,11-7 4 16,10-8 7-16,2-6 29 15,-3 0-36-15,-10-13-17 16,-11-5-4-16,-15-1-44 16,-19 4-81-16,-16 3-123 15,-16 7-262-15</inkml:trace>
  <inkml:trace contextRef="#ctx0" brushRef="#br0" timeOffset="18768.34">16899 3639 366 0,'0'0'583'0,"0"0"-534"16,0 0-49-16,0 78-17 15,-3-7 17-15,-8 8 4 16,2-1 0-16,0-9 0 16,2-8 6-16,1-13 2 15,0-11-2-15,3-13-5 16,-2-12 9-16,2-7-10 16,2-5-4-16,-2 0-6 0,-1-10-75 15,1-11-51 1,-3-9-379-16</inkml:trace>
  <inkml:trace contextRef="#ctx0" brushRef="#br0" timeOffset="19025.16">16790 3520 665 0,'0'0'218'0,"0"0"-192"15,91-35-26-15,-39 35 0 16,5 4-2-16,-5 24-8 15,-6 15 7-15,-11 12-9 16,-13 7 12-16,-15 0-1 16,-7-7 1-16,-10-11-4 15,-19-13 4-15,-3-8 11 0,-4-11 58 16,0-4 9 0,2-7-10-16,6-1-10 0,8 0-28 15,7-9-19-15,10-7-11 16,3-3-100-16,13 3-246 15</inkml:trace>
  <inkml:trace contextRef="#ctx0" brushRef="#br0" timeOffset="19646">17396 3846 845 0,'0'0'208'16,"0"0"-189"-16,0 0-11 15,-105 17-6-15,77 6 3 16,2 4-3-16,10 2-4 16,10 0 3-16,6-2-3 15,3-2-5-15,22-10-31 16,10-11 7-16,4-4 16 15,4-1-7-15,0-17-5 16,-2-3-1-16,-5-3 3 16,-13 1-65-16,-13 0-13 0,-10 4 41 15,0 2-84 1,-19 9 146-16,-3 4 124 0,4 4-58 16,3 0-2-16,9 0-9 15,6 0-36-15,0 0-14 16,28 0-5-16,16 0 13 15,18 0 21-15,10-11-25 16,4-5 1-16,3-4 15 16,-9-4 29-16,-10-3 3 15,-11-5-36-15,-12-5-11 16,-10-3-10-16,-12-5 2 16,-10 2-1-16,-5 8 6 0,0 7-6 15,-3 9 13-15,-3 10 28 16,1 4-23-16,4 5-3 15,-1 0-15-15,2 0 12 16,0 6-13-16,0 15-12 16,0 16-16-16,-2 19 28 15,-1 16 22-15,-2 7-9 16,2-1 0-16,1-6-13 16,1-11 1-16,1-10 0 15,-2-7-1-15,-2-11-56 16,-5-13-132-16,-3-17-286 15</inkml:trace>
  <inkml:trace contextRef="#ctx0" brushRef="#br0" timeOffset="20599.93">17996 3794 628 0,'0'0'228'0,"0"0"-220"15,95 7 16-15,-50-2 54 16,-4-4-22-16,-3 2-17 16,-4-2-21-16,-3 1-16 15,-8-2 2-15,-2 0-1 16,-8 0 2-16,-3-3 5 16,-5-11 1-16,-5-2-11 15,0-2-12-15,0 1 11 0,-3 6 1 16,-3 4 26-16,-1 7-25 15,4 0-1-15,-3 0-5 16,-2 21-7-16,-4 7 0 16,3 9 12-16,2 1 1 15,4-3 3-15,3-4-8 16,0-6 6-16,4-4-2 16,8-8 1-16,5 0-1 15,-1-4 1-15,3-5-8 16,4-4 3-16,2 0-10 15,2-20 14-15,3-7 5 16,1-4 6-16,-2 2-4 16,-2 3 17-16,-4 6-23 0,-2 10 3 15,-6 6-6 1,0 4 2-16,-5 0-13 0,0 11-3 16,-2 9-2-16,-2 3 8 15,-4 1 9-15,-2-3 2 16,0-4-1-1,0-5 1-15,-2-4-1 0,-4-4 1 16,1-1 1-16,0-3 0 16,3 0 4-16,2 0 0 15,0-19 18-15,14-11-13 16,11-10-11-16,11-6 0 16,1 9 2-16,1 5 6 0,-6 15 0 15,-3 12-6 1,-7 5-2-16,-2 5-5 0,-1 17-10 15,2 5 7-15,-3 1 8 16,0 1 1-16,-2-7 1 16,2-5 4-16,1-5-6 15,-1-6 1-15,5-6 7 16,2 0 0-16,5-6 3 16,1-16 11-16,-3-4-21 15,-5-6 6-15,-1-10 5 16,-4-7-10-16,-1-6-2 15,-3-1-2-15,-3 6 2 16,-5 16 7-16,-4 13 6 16,-2 11-2-16,0 8 1 15,0 2-3-15,0 0-5 0,0 0-3 16,0 2-2 0,0 10-1-16,0 11-17 0,-8 14 7 15,-6 22 10-15,3 14 2 16,3 2 0-16,4-4 3 15,4-6 2-15,0-8-3 16,0-8-2-16,0-5 0 16,9-10-5-16,1-10 5 15,2-13-24-15,-2-9-55 16,5-2-101-16,-1-13-121 16</inkml:trace>
  <inkml:trace contextRef="#ctx0" brushRef="#br0" timeOffset="20915.09">19178 3759 1006 0,'0'0'109'0,"0"0"-98"16,0 0 10-16,0 0-3 15,0 0-12-15,127 17 8 16,-58-17-7-16,1 0-5 15,-2 0 1-15,-13 3-3 16,-14 2-3-16,-13 1 2 16,-13 5-7-16,-8 5-5 0,-6 9 2 15,-1 3 11 1,0 4 0-16,-6-5 17 0,-5-3-9 16,0-2 0-16,2-8-3 15,4-5-4-15,2-3-1 16,3-4-4-16,0-2-91 15,0 0-175-15,0-15-387 16</inkml:trace>
  <inkml:trace contextRef="#ctx0" brushRef="#br0" timeOffset="21042.75">19687 3738 889 0,'0'0'266'0,"0"0"-237"16,0 0-29-16,0 0-14 0,0 0-51 15,0 0-141-15,30 5-468 16</inkml:trace>
  <inkml:trace contextRef="#ctx0" brushRef="#br0" timeOffset="21565.36">19987 3855 1006 0,'0'0'111'15,"0"0"-77"-15,0 0 20 16,0 0-2-16,-106 16-13 16,71-1-22-16,3 5-15 15,4 3-2-15,7 3-3 0,6-2-4 16,7-5-19-16,7-4-7 16,1-10-1-16,0-3 7 15,3-2 4-15,15 0 18 16,6-10 5-16,6-9 0 15,0-3-8-15,-4 2 5 16,-3 3 3-16,-4 6 4 16,-4 4-1-16,0 5-1 15,-3 0-2-15,0 2 0 16,4 0 1-16,1 0 0 16,5 8-1-16,0 1 0 15,3-1 3-15,1-2 3 0,0-6 8 16,2 0 9-16,3-6 5 15,1-20-7-15,-1-10-21 16,-3-11-4-16,-1-13-6 16,-5-8-11-16,2-7 21 15,-3 0-2-15,-5 15 2 16,-3 20 0-16,-9 22 47 16,-2 17 18-16,-2 1 4 15,0 14-69-15,0 24-15 16,-8 19-8-16,-6 20 23 15,-2 12 7-15,6-5-6 16,-2-5 1-16,-2-9-2 16,-5-11-82-16,-11-10-183 0</inkml:trace>
  <inkml:trace contextRef="#ctx0" brushRef="#br0" timeOffset="22265.49">16490 4392 796 0,'0'0'271'15,"0"0"-238"-15,0 0-30 16,0 0-1-16,0 0 0 16,0 0 0-16,49 35 3 15,-13-27 14-15,15-2 10 16,22-5-3-16,31-1 7 16,28 0-26-16,35-4 4 15,32-5-10-15,27 1 7 0,23 2-1 16,6 2 29-16,-6 2 0 15,-26 0-13-15,-32 0-18 16,-39 2-5-16,-33-1 0 16,-33 1 7-16,-28 0-5 15,-20-1 5-15,-17 1 0 16,-5-4-2-16,-5 0-2 16,-5 1-3-16,-3-3-13 15,-3-2-30-15,-6-9-55 16,-27-3-254-16</inkml:trace>
  <inkml:trace contextRef="#ctx0" brushRef="#br0" timeOffset="26057.2">2745 3460 707 0,'0'0'109'0,"0"0"-109"15,0 0-51-15,0 0 11 0,0 0 39 16,0 0 2-16,83-14 0 16,-66 14 4-16,7 0 26 15,1 0 4-15,8 0-14 16,1-2-11-16,5 1 2 15,1-3-2-15,5-1 13 16,1-2-7-16,-1 3-6 16,1-2-8-16,-4 3-3 15,0 2 2-15,-1 0 1 16,3-1 0-16,3-1-1 16,1-1-1-16,3 0 1 15,1-4-1-15,-1-1 5 0,1-2 5 16,2 1-3-1,-2 0 7-15,3-1 4 0,-1-1-2 16,4 3-12-16,-5-1-2 16,0 2 1-16,-1 1 2 15,2 2-5-15,0 2 2 16,10-1 7-16,6-1-7 16,3-1 0-16,3-1-1 15,0-3 0-15,5-2-1 16,-2 2 0-16,6-1 0 15,0 2 1-15,-3 1-1 16,3 2 4-16,2 3-2 16,-4 0-2-16,1 1 1 0,2 2-1 15,2 0 0 1,5 0 1-16,1-1 2 0,1-4 2 16,4-2-1-16,-4-1-5 15,-5 2 3-15,1-2-2 16,-6 2 0-16,-6 2 0 15,-6 1 3-15,3 0-3 16,-6 2 1-16,-1 0 0 16,-2-1 2-16,6 0 1 15,2 0-2-15,5-2 2 16,-1 0-1-16,-4 0-2 16,-5-1 0-16,0 2-1 0,-4 0-2 15,2 1 2 1,-4-2-1-16,1 3 1 0,-4 0 2 15,-2 1-2-15,1 0 0 16,1 0 0-16,2 0 0 16,-2 0 0-16,3 0-2 15,-3 0 4-15,-1 2 2 16,4 4-4-16,-1 0 0 16,0-1-1-16,-1-3-3 15,-5 0 1-15,-3-2 6 16,1 0-4-16,0 0 1 15,2 3-2-15,-1-1 2 16,0 2 2-16,4 1 1 16,-1 0-4-16,1 1 2 15,-5 1-1-15,2-2 0 0,-4 4 0 16,-2-7 0-16,1 3 0 16,0-2 1-16,-2-2 1 15,2 1-3-15,6 0 2 16,0 0-1-16,3 0 0 15,-1 0 0-15,-2 2-2 16,-4 0 1-16,1 0 1 16,-1 0-3-16,1 0 3 15,-2-1 1-15,-1 0 0 16,0-2-1-16,-4 1 1 16,4-1 1-16,1 2-1 15,0-2 1-15,5 3-2 0,-1 0-1 16,-4 1 1-16,1 0 3 15,-3 1-1-15,4-2-2 16,2 1 2-16,4-3-2 16,3 2 3-16,6-4-2 15,0 0-1-15,-4 0-6 16,1 0 5-16,-3 0 2 16,0 0-1-16,1 0 2 15,-3 0-1-15,-2 0-1 16,-2 3 0-16,0 0 1 15,2 1-1-15,-4 0 0 16,0 1 0-16,1-2 0 16,-5-2-1-16,0-1 1 0,-3 0 3 15,3 0-2-15,0 0-1 16,1 2-3-16,-1-1 3 16,-1 1 0-16,-5 1 1 15,-1-1-1-15,-5 3 0 16,5-2-6-16,-2 0 6 15,-1-1 3-15,2-2-3 16,0 0 0-16,1 0 0 16,2 0 1-16,2 0 1 15,1 0-2-15,-1 0-1 16,2 0 1-16,4 0 1 16,-1 0 0-16,2 0-1 15,-1 0 0-15,-4 0-1 0,3 3 1 16,-2-1 0-16,6 0 3 15,3-1-3-15,5-1-2 16,0 0 2-16,0 0 2 16,-1 0 1-16,2 0-3 15,-1 0-1-15,1 0-1 16,-3 0 4-16,-1 0-1 16,-4 0-1-16,0 0 0 15,-2 3 1-15,1-2-1 16,0 2 0-16,0-1 0 15,-1-2 0-15,-2 0 1 16,-1 0 0-16,1 0 2 16,3 0-2-16,0 0-1 15,-3 0-4-15,-1 0 4 0,-6 0 0 16,-4 0 2-16,0 0-2 16,-1 0-5-16,6 1 5 15,0 0 1-15,1-1-1 16,-1 0 1-16,-1 0 3 15,3 0-4-15,-1 0 0 16,-2 0 0-16,3 0 3 16,-2 0 3-16,2 0-6 15,-1 0 8-15,-2 0-1 16,0 0-5-16,-5 0 5 16,0 6-7-16,-1 0 0 15,0-2 3-15,4-3-2 0,-1 0 0 16,1 1-1-16,-4-2 1 15,-1 0 1-15,0 0-1 16,-2 2 8-16,0-1-3 16,-1 2-6-16,1 0-1 15,-1 1 1-15,-1-1 1 16,0 2-1-16,-1-3 1 16,-2 2-1-16,0 0 0 15,2 1 1-15,2-2-1 16,2-1 1-16,0 1-1 15,4-1 0-15,3-1 4 16,1 0-7-16,4 1 3 16,0 2 0-16,-1-2 5 0,0 3-4 15,-2 0-1-15,0 1 0 16,4 1-1-16,2 0-2 16,1-3 3-16,0-1 0 15,0 0-3-15,0-1 1 16,2-2 2-16,1 0 0 15,4 2 1-15,3 1-1 16,-1 2 2-16,1-1-2 16,-3 2 0-16,-4-2-1 15,-3 2 1-15,-4-3 0 16,-6 2 3-16,-1-2-3 16,-5-1 1-16,-3 0 1 0,1-2 1 15,2 0 9 1,3 0 5-16,8 0-5 0,1 0-5 15,0-2-7-15,-1-2 0 16,-8 0-3-16,0 0 3 16,-7 0 0-16,0 1 0 15,-1 1 0-15,0 1-2 16,11-2 2-16,6 2 1 16,4-1 1-16,4-2-3 15,-2 1 2-15,-6-3 0 16,-6 2-1-16,-4 3-1 15,-8-1 1-15,-2 2 0 16,-1 0 0-16,0 0 0 0,2 0-3 16,5 0 3-1,-3 5 0-15,-2-1 4 0,-3-2-4 16,-6 0 0-16,-6-2 0 16,-5 0 0-16,-2 0 2 15,0 0 0-15,0 0 1 16,4 0 6-16,0 0-5 15,6 0 0-15,0 0-4 16,7 0 0-16,5 0 0 16,0 0 0-16,1 0-2 15,-10 0-1-15,-9 2 3 16,-8-1 0-16,-5-1 0 16,-2 0-5-16,0 2 4 15,0-2 2-15,0 0-1 0,0 0 0 16,1 0 0-16,-1 0-3 15,2 0 3-15,-1 0 0 16,2 0 3-16,0 0-3 16,1 0 2-16,-2 0 3 15,-2 0-2-15,0 0 3 16,0 0 1-16,0 0-3 16,0 0 4-16,0 0-2 15,0 0-4-15,0 0-1 16,0 0 2-16,0 0-3 15,0 0-6-15,0 0-20 16,0 0-30-16,0-7-65 16,-19-6-142-16</inkml:trace>
  <inkml:trace contextRef="#ctx0" brushRef="#br0" timeOffset="39267.24">10043 6114 473 0,'0'0'119'16,"0"0"-109"-16,0 0 3 16,0 0 41-16,0 0 13 15,0 0-32-15,0 0-4 16,0 9-2-16,0-9-12 16,0 0 1-16,0 0-9 15,0 2-5-15,0 0-2 16,0-2-2-16,0 0 2 15,0 1-2-15,0-1 0 16,0 0-1-16,0 1 2 0,0-1 9 16,0 0-6-1,0 2-1-15,0-2-1 0,0 0 3 16,0 0-3-16,0 0-2 16,0 0 0-16,0 1 1 15,0-1-1-15,0 2-1 16,0-1 0-16,0 2 0 15,0 4-5-15,0 4 6 16,0 2 0-16,0 4 0 16,0 0 0-16,0 0 1 15,0 1 0-15,0-1-1 16,0 0 0-16,0 2-1 16,0-1 1-16,0 3 0 15,0-1 0-15,0-3 5 16,0 2-5-16,0-2 0 0,0-3 1 15,0 3-1-15,0 2 0 16,0 0 1-16,0-2-1 16,0 3 0-16,0 0 2 15,0 1-2-15,0-2 1 16,-3 1-1-16,0 2 4 16,-1 1-2-16,1 0-2 15,0 4 3-15,-1-2-2 16,2 0 2-16,1-2 0 15,1 2 2-15,0-1 0 16,0 1 5-16,0 3-2 16,0-1-2-16,0 3 2 15,0 2-4-15,0-1-3 16,0 3 1-16,0 2-2 0,0-1 1 16,0 3-1-16,0 1 0 15,0 0 4-15,0 3-1 16,-3 0-1-16,0 0-2 15,-2 2 5-15,5 1-5 16,-3-1 2-16,3 0-2 16,0 2 0-16,0-3 2 15,0 3 0-15,0 1 1 16,0 2-1-16,0 2-1 16,0-4 1-16,0 3-2 15,0 0 3-15,-3-1-3 16,1 5 0-16,2-3-1 15,0 2 3-15,0-1-2 0,0-2 3 16,11-1 1-16,1 0-4 16,0 3 1-16,-2 0-1 15,-5 2 2-15,2-1-2 16,-5 0 1-16,-2 1 0 16,0 1-1-16,0-1 2 15,-6 2-2-15,-2-2 0 16,1 1 0-16,2-4-2 15,2-1 2-15,2-2 0 16,1 1 2-16,0 3-1 16,0-2-1-16,0 2 1 15,0-3 0-15,0-2-2 0,0 0 1 16,0-4 0-16,0 4 2 16,-3 1-2-16,-4 1-1 15,2 2 1-15,-1 0 1 16,3-3-1-16,3-1 0 15,0-6 0-15,-3 1 0 16,3 0 1-16,-3 1-1 16,-2 0 0-16,0 3-1 15,0-3 1-15,1 1 1 16,-2 1-1-16,1-4 0 16,-1 4 0-16,2 3 0 15,4-1 0-15,0 1-1 16,0-2 3-16,0-2-3 0,0 0 2 15,0-2-2 1,0 3 1-16,0 2 0 0,0 1 0 16,0 1 0-16,0 0 0 15,-6-2 0-15,-3-2 0 16,0 0 0-16,0 0 0 16,3-1 1-16,0-3-2 15,6 3 2-15,0 1-2 16,0 2 2-16,0 1-2 15,6 2 1-15,-3 1 0 16,-3 8 0-16,0 0 0 16,0 1-1-16,-3-4 1 0,-9-3 0 15,-1-1 0 1,-1 0 0-16,1 3-1 0,4 3 1 16,1 3 1-16,4 1-1 15,-1-2 0-15,4-1 0 16,1 0 0-16,-3-1 0 15,3 1 1-15,-1-3 7 16,-1 0 7-16,-1 3 4 16,-1 0-15-16,-4 4 1 15,3 0 0-15,-3 1-5 16,3-6 1-16,1-3-1 16,4-6 0-16,0-2 0 15,0-5 1-15,0-3 2 16,4-3-2-16,3-2 7 15,-1 0-7-15,-1 1 1 0,-2 1 1 16,-3 0 1-16,0 1-2 16,0-2-2-16,0-1 1 15,-9-3 0-15,-1-5-1 16,2-8 0-16,4-6 0 16,2-3 2-16,2-7 1 15,0 2-3-15,0-3 0 16,0-1 2-16,0 0 1 15,0 0 7-15,0 0-7 16,0 0 3-16,0 0-1 16,0 0-2-16,0 0-2 15,0 1 0-15,6 1 1 0,10-1 1 16,3-1 1-16,6 0-1 16,3 0 1-16,2 0-2 15,7 0 0-15,1-3 2 16,2-4 0-16,0 0-3 15,1 2 0-15,0-1-1 16,1 0 0-16,0 2 1 16,-1 1-1-16,0-1 0 15,-4 2 0-15,1 0 0 16,0 1 4-16,-2-2-4 16,6-1 0-16,-1 0 0 15,1-2 1-15,2 3-2 16,-3-1 1-16,-2 0 0 0,0 2-4 15,-6-2 4 1,3 4 0-16,-2-2 0 0,-7 2-3 16,8-2 3-16,-2-1 0 15,6-2 1-15,2 1-1 16,5-3 0-16,0 0 1 16,3 0 0-16,1-1 0 15,0 2-1-15,1-1 1 16,-3 1-1-16,1 1 1 15,0 3-1-15,2 0-1 16,1 0 1-16,3 1 1 16,-1 0-1-16,4 1 0 0,0 0 0 15,5 0 0 1,-2 0 0-16,0 0-1 0,-2 0 1 16,-6 0 0-16,-2 0-1 15,3 0-1-15,1 0 2 16,1 0 0-16,3 0 3 15,0 0-3-15,1 0 0 16,-3 0 0-16,4 0 0 16,-1 0 0-16,1 0 1 15,3 1-1-15,-1-1 0 16,-2 0 1-16,0 0 0 16,2 0-1-16,1 0 2 15,0 0-2-15,-3 0 0 16,-4 0-3-16,-3 0 3 15,-1 1 0-15,1 3-3 0,-2 2 1 16,5 0 4-16,-2-2-1 16,2 0 0-16,-2-3 0 15,-1 1 0-15,1-2-1 16,0 0 4-16,-1 0-2 16,2 0-2-16,0 0 2 15,-1 0-1-15,-3 0 0 16,3 0 0-16,-2 0-1 15,3 0 0-15,5 0 3 16,4 0-3-16,0 0 0 16,1 0-4-16,-1-4 4 15,-1 1 5-15,-1-1-3 0,1 2 3 16,-3 0-2 0,2 1 0-16,-2 1 0 0,4-1-2 15,-1 0-1-15,1-2 1 16,1 1-1-16,-3 1 1 15,1 0-1-15,0-1 0 16,4 1 4-16,6 1-4 16,-1-1 0-16,1-1-1 15,-5 2-2-15,-5-2 2 16,-6 1-4-16,-1 1 5 16,-6 0 3-16,-3-1-3 15,-1 1 0-15,-2-2 0 16,4 1 1-16,1 1-1 0,3-2 1 15,2 2 0 1,-4 0-1-16,-2 0 0 0,-3 0-1 16,-8 0 2-16,-5 0-3 15,-8 3 6-15,-7-1-6 16,1-1 4-16,1 0 0 16,-1-1 4-16,4 2-1 15,0-2-2-15,0 0 5 16,-1 0-6-16,-4 0 1 15,-6 0-3-15,-7 0 0 16,-2 0-3-16,-3 0 3 16,0 0 4-16,0 0 9 15,0 0 1-15,0 0-4 16,0 0-4-16,0 0-2 0,0 0-4 16,0 0 5-16,0 0 3 15,0-2 9-15,0-9-16 16,1-3 1-16,2 0-2 15,1-4 0-15,-1 1 1 16,0-3-2-16,2 0 2 16,-4 1 0-16,-1-3-1 15,0 2-1-15,0 0 0 16,0-1 1-16,2 0 4 16,-1-5-4-16,1 1-1 15,-1-3 1-15,1 0-1 16,-1 3 0-16,1-2 2 15,4 0-2-15,-2 0 1 0,2 0 0 16,0-3 0-16,0 3 0 16,-1-3 2-16,0-1-1 15,0-1-1-15,-4-3 5 16,3 3-5-16,-4-3 0 16,1-2 0-16,2 2-1 15,2-3 3-15,1 0-2 16,-1-1 3-16,3 2-3 15,-2-2 1-15,-2 3-1 16,3-3 1-16,-3 3 2 16,0-5 2-16,1 2-5 15,-2-5 4-15,0-5-2 0,0 0-4 16,-2-3 5-16,1-2-6 16,-2 0 3-16,0 0 0 15,0-1 1-15,0-2 0 16,0-1 1-16,-3 1-2 15,-5 0 2-15,2 3 2 16,2-3 0-16,0 2-3 16,2-2-2-16,2-6 2 15,0 4-2-15,0-2 0 16,0 0 0-16,0-2 2 16,0 2 0-16,2-3-1 15,1 3 0-15,1 2 1 16,-3 0-1-16,1 2 0 0,-1-1 0 15,-1 0 0-15,2-3 0 16,2 1 0-16,2 1 0 16,5 3 2-16,1-1-1 15,-2-2 2-15,3 2-3 16,-2-2-3-16,-2 3 3 16,1 3 0-16,-2 0 0 15,-2 3 0-15,0 0 1 16,-2 1 0-16,3 4 0 15,-1 1-1-15,1-1 2 16,2-1-2-16,1-1-1 16,0-3 1-16,1-3 2 15,2-3-2-15,-4 0 0 16,2 0-2-16,0 6 2 0,0 2 0 16,1 3 0-16,0 3-1 15,0-1 0-15,1 3-2 16,1 0 3-16,-1 1 1 15,-1 1 0-15,-1-1-1 16,-1 1 1-16,0-2-1 16,-1 0 1-16,0-3 0 15,0-4 1-15,0-2-2 16,0-1-1-16,3 2-1 16,-1 2 4-16,2 5-4 15,-1-3 4-15,-1 0-3 16,0 1 2-16,-3 0-1 15,1 2 0-15,-3 1 1 0,2 1-2 16,2-1 1-16,-4 0-1 16,1-3-1-16,2-1-1 15,-3-4 2-15,1 0 1 16,-2-1-1-16,0 0 3 16,0 3-4-16,-2 1 4 15,-1 0-3-15,-1 2 2 16,1-3-1-16,-1 0 0 15,1 1 0-15,1-2 0 16,1-3-1-16,-1 1-1 16,2-2 4-16,0-1-6 15,-2 0 5-15,1 0-2 0,-1 0-2 16,-3 4 2-16,1-1 0 16,-1 4 1-16,2 4 0 15,-1 1 1-15,4 1 1 16,-1 3-2-16,3 1-2 15,-1 0 1-15,0 2-1 16,2-3 0-16,1 1 2 16,-5 0 0-16,1-1 0 15,-1 3-3-15,-4-1 2 16,2 2-1-16,-2 3 4 16,0 2-4-16,0 0 3 15,1 4-1-15,1 0 0 16,1 1 2-16,0 2-1 0,0 1-1 15,1 1 0 1,-1-1 0-16,-2 2 0 0,1-4 0 16,0 2 0-16,-2-3-1 15,0 0-2-15,0 1 3 16,0-4 1-16,0 0 0 16,0 2 0-16,0 1 1 15,0 6 8-15,0-1-3 16,0 4-3-16,0-2-3 15,0 1 1-15,0-1-2 16,0-3 0-16,-4 1 0 16,1-3 0-16,2 1 2 0,-3 1-4 15,2 3 4 1,1 3-2-16,-1 5 8 0,2 4 7 16,0 2-3-16,0 1-4 15,0 0-8-15,0 0-3 16,0 0-5-16,0 0 8 15,0 0 0-15,-1 0-1 16,1 0 1-16,0 0 0 16,0 0 1-16,0 0 0 15,0 0 1-15,0 0 0 16,0 0 3-16,0 0-5 16,0 0-4-16,0 0 3 15,0 0-4-15,0 0 4 16,0 0 2-16,0 0 0 15,0 0-1-15,0 0 1 0,0 0-1 16,0 0 0-16,0 0 0 16,0 0-1-16,0-1 2 15,0 1-2-15,0-1 2 16,0-1-1-16,0 0 0 16,0-2 0-16,0-2 0 15,0 2-1-15,0 1 1 16,0 0-1-16,0 3 0 15,0 0-2-15,0 0 0 16,-2 0-7-16,-4 0-8 0,-7 15 3 16,-10 8 6-1,-6 8 8-15,-4 1 1 0,1-1 0 16,2 1 0-16,4-3-1 16,0-4 1-16,0-1-2 15,0-6 1-15,4-2-5 16,-1-5 1-16,7-4-4 15,6-2 2-15,4-4 2 16,2 0-8-16,4-1 0 16,0 0 6-16,0 0 0 15,0 0-8-15,0 0 10 16,7 0 5-16,5-13 0 16,7-1 0-16,2-7 2 15,0 2-1-15,1-3-1 16,0 1 5-16,2 1-5 15,-4 1-1-15,-3-1 1 16,-1 3 1-16,-3 1 0 0,-1-2-1 16,-3 6 5-16,0-2-5 15,-3 2 2-15,-2 1-1 16,-1-1 0-16,2 2-1 16,-2 2 0-16,0 1 1 15,1 0 0-15,-3 4-1 16,2 2 2-16,-3-1-2 15,2 2-1-15,-2 0 0 16,0 0-3-16,2 0-4 16,1 2-4-16,6 12 2 0,5 7 4 15,5 2 6 1,4 2 1-16,7 3 0 0,3-1 2 16,3 3-2-16,2-2-1 15,-3-1 0-15,-4-3 0 16,-10-3-1-16,-5-5-1 15,-7-6 2-15,-4-4 2 16,-3-2-2-16,-1-2-3 16,-1-1 3-16,0-1 0 15,0 0 1-15,0 0-1 16,4 3 0-16,-2 2 0 16,2-4-1-16,-2 4 1 15,-1-4-9-15,-1 0-51 0,0-1-58 16,0 0-248-1</inkml:trace>
  <inkml:trace contextRef="#ctx0" brushRef="#br0" timeOffset="40363.15">17594 5057 634 0,'0'0'219'16,"0"0"-191"-16,0 0 0 15,0 0 21-15,0 0-4 16,0 0-6-16,0 0 7 16,-13-48-1-16,13 48-8 0,0 0-21 15,-4 0-16-15,-6 4-4 16,-8 21 0-16,-10 9 4 16,-7 5 3-16,-2 3-1 15,0-4 1-15,1-6-3 16,0-6 0-16,2-5 1 15,-2-7 3-15,3-2 7 16,3-7-3-16,5-5-2 16,3 0 8-16,5-4-4 15,1-13 3-15,2-7-7 16,4-5-5-16,9-3-1 16,1 5-2-16,0 7 1 15,1 7 1-15,11 4 2 16,2 5-2-16,6 3-2 15,4 1-3-15,4 0-1 0,1 10 4 16,4 5-4-16,1 3 5 16,3 3 1-16,1-1-1 15,1-2 3-15,-5-3-2 16,0-5 2-16,-7-4-1 16,-2-3 1-16,2-1-1 15,0-2 2-15,0 0 1 16,-2-2-4-16,-2-7 4 15,-4-5-4-15,-3 0 0 16,-7-6 0-16,-1-2 0 16,-5 0 0-16,-3 0-7 15,0-1 4-15,0 7-4 0,-3 0 7 16,-6 4 1-16,-4 4-1 16,-2-1-1-16,-2 1 0 15,-2 5 0-15,-7 2 1 16,0 1-5-16,-4 0 3 15,1 0 0-15,1 2-1 16,1 6 1-16,3 1 1 16,0 0-1-16,4-1-1 15,1-1 2-15,3 1-21 16,3 0-29-16,-1 0-34 16,4-4-72-16,2-4-280 15</inkml:trace>
  <inkml:trace contextRef="#ctx0" brushRef="#br0" timeOffset="41936.94">10081 5782 28 0,'0'0'376'15,"0"0"-372"-15,0 0 93 16,0 0-19-16,0 0-47 15,0 0 20-15,-11-48 46 0,10 40-9 16,1 2-7-16,0-1 1 16,0 1-39-16,0 2 4 15,0 0-2-15,0 3-10 16,0 0-26-16,0 1-5 16,0 0 3-16,-2 0-1 15,2 0 0-15,0 0-6 16,0 0 0-16,0 0 0 15,0 0-3-15,0 0-7 16,0 0-5-16,0 12-3 16,-1 8 9-16,-2 5 9 15,0 5 2-15,1 0 0 0,-2 2-2 16,4 0 1-16,0-1-1 16,0-2 0-16,-3 0 0 15,3 1 0-15,-3-2 0 16,-3 0-1-16,1-6 1 15,-1-3-4-15,-1-3 1 16,3-4 3-16,2-2-2 16,1-3 2-16,1 2-1 15,0-2-3-15,0-1 1 16,0 2 1-16,0-2 1 16,0 0 1-16,1-2 1 15,1-1 1-15,-2 0-2 16,0-2-3-16,0 1-1 0,0-2 1 15,0 0-17 1,0 0-3-16,0 0-20 0,0-15-51 16,0-11-235-16</inkml:trace>
  <inkml:trace contextRef="#ctx0" brushRef="#br0" timeOffset="42703.9">10046 5699 188 0,'0'0'248'0,"0"0"-209"16,0 0 45-16,0 0 10 15,0 0-7-15,0 0 2 16,-3 0-6-16,3 0-16 15,0 0-22-15,0 0-34 0,0 0-3 16,0 0 0-16,0 0-1 16,0 1-5-16,0-1 2 15,0 3 6-15,-3-3 10 16,-9 4-11-16,-10 6-9 16,-6 7 9-16,-7 2-7 15,-1 5-2-15,2 2 1 16,-1 2 4-16,5-3-4 15,6-6 5-15,6-4-3 16,10-11-2-16,5-3 3 16,3-1-2-16,0 0 3 15,0 0 8-15,0 0-4 0,12-10 1 16,6-5-10-16,5-7-3 16,4-1-5-16,1-1 8 15,0 1 0-15,-1 2 1 16,-3 4 7-16,-6 5-4 15,-5 3 9-15,-5 5-9 16,-5 2 7-16,-2 2-5 16,-1 0-6-16,0 0-1 15,0 0-12-15,2 0-2 16,2 10 1-16,8 9 12 16,0 3 1-16,1 5 1 15,1 3 0-15,-2-3 0 0,4-1 1 16,-1-3 0-16,-3-9-1 15,0-2 0 1,-6-4 0-16,0-4-46 0,-3-1-32 16,-2-2-53-16,1-1-111 15,-2 0-333-15</inkml:trace>
  <inkml:trace contextRef="#ctx0" brushRef="#br0" timeOffset="43523.21">10164 5132 798 0,'0'0'95'0,"0"0"-51"0,0 0 47 16,0 0-32-16,0 0-20 16,0 0-8-16,-1-16-8 15,-13 19-23-15,-11 16-10 16,-10 6 7-16,-8 6 3 16,6-2 3-16,1-1 1 15,2-6-1-15,1-4-2 16,-4-5-1-16,4-3 5 15,3-4-1-15,3-5 1 16,9-1-5-16,5 0 7 16,1 0-3-16,3-10 0 15,7-1-4-15,2 0-10 0,0 0-16 16,0 0 19-16,8 3 7 16,8 3-8-16,5 5-3 15,5 0 2-15,-1 12-4 16,6 13 5-16,-2 7-1 15,-1 1 2-15,-1 0 7 16,1-5 0-16,-2-7 1 16,2-5 1-16,0-9 0 15,1-4 0-15,-1-3 4 16,2 0-6-16,-3-11-9 16,-1-8-1-16,0-5-8 15,-8-4-1-15,-3-3 14 16,-9 1-1-16,-3 1 6 15,-3 6 0-15,0 3 9 0,-2 3 31 16,-11 2-27-16,-2 2 0 16,-4 3-4-16,-1 2 4 15,-2 6 1-15,-2 2-2 16,-1 0 1-16,0 0-8 16,-1 11-5-16,0 4-1 15,1 0 1-15,1 1-12 16,5-4-78-16,4-5-158 15</inkml:trace>
  <inkml:trace contextRef="#ctx0" brushRef="#br0" timeOffset="46449.85">12283 10574 172 0,'0'0'646'0,"0"0"-626"16,0 0-20-16,0 0-3 16,0 0-6-16,0 0-6 15,0 0 13-15,0 23 2 16,0-13 0-16,0-3 0 16,0-3 1-16,0-4-1 15,0 0 2-15,4 0-1 16,5 0 11-16,1-8 1 15,-2-5-4-15,-5 0 1 16,-3-2 1-16,0 2-11 0,0 2-8 16,0 3 4-16,-8 2-4 15,0 3 5-15,-1 3 3 16,3 0 2-16,0 0-2 16,3 0 1-16,0 0 3 15,3 4-2-15,0 2-1 16,0-1 0-16,0 1 5 15,0-4-5-15,6 2 0 16,3-3 0-16,1-1 2 16,2 0-3-16,-1 0-6 15,-4-3-1-15,0-5 7 16,-5-2 4-16,-2-3 3 16,0 3-2-16,0-1 2 15,-2 3 4-15,-9 2 13 0,0 5-7 16,-1 1-15-16,0 0-2 15,2 0 0-15,1 0-1 16,3 4 1-16,4 5-12 16,2-1 6-16,0 2-1 15,0-1-2-15,0-2 4 16,5-2 1-16,8-4 0 16,1-1 4-16,2 0 0 15,-4-4 4-15,0-6-1 16,-8 0 5-16,-4 1-7 15,0-3 7-15,0 0-8 0,-7 4 0 16,-5-1 0 0,-2 4 10-16,-2 4-10 0,1 1 0 15,0 0 1-15,5 0 0 16,1 9-2-16,6-1 0 16,3 3 1-16,0-1-7 15,2 0 7-15,11-2 0 16,2-2 0-16,6-3 5 15,-4-2-5-15,0-1 0 16,-4 0-9-16,-2 0 7 16,-2-4 2-16,-3-9 1 15,1-1 2-15,-4-4 4 16,-3 1-5-16,0 1 2 16,-10 2-4-16,-2 6-3 0,0 4 3 15,-1 4 5-15,0 0 2 16,3 0-7-16,1 11-2 15,3 4 2-15,2 4 0 16,4-1 0-16,0-1 1 16,0-5 0-16,12-3-2 15,4-6 0-15,-1-3-1 16,1 0 1-16,-4 0 0 16,-4-3 2-16,-4-6-1 15,-4-1 2-15,0-5-2 16,-9 1-9-16,-4-1 3 15,-3 3 6-15,2 2 2 16,5 6 1-16,2 3 10 0,4 1-5 16,0 0-4-1,0 0-4-15,0 7 0 0,1 5 3 16,2 4-1-16,0-3-1 16,0 3-1-16,9-5 0 15,3-2-11-15,-3-4-14 16,2-4-7-16,-1-1 8 15,-3 0 14-15,1 0 9 16,-2-15 1-16,-5 0 5 16,-1-4-5-16,0-4 0 15,-6 3-6-15,-6 5 6 16,-1 4 2-16,1 7 11 0,0 2-8 16,-1 2 1-16,1 0-3 15,-2 13 0 1,5 8-3-16,3 0 1 0,5 0 4 15,1-4-4-15,0-1 1 16,1-7-2-16,11-2 10 16,3-2-10-16,-1-4-5 15,-1-1 0-15,-1 0-1 16,-6-1 6-16,-1-8 3 16,-5 1 3-16,0 0 11 15,0 1 12-15,0 2 17 16,-11 2-20-16,3 1-11 15,-2 2-5-15,3 0-5 16,1 0-5-16,1 0 0 16,5 5-9-16,0 0-78 0,0-5-185 15</inkml:trace>
  <inkml:trace contextRef="#ctx0" brushRef="#br0" timeOffset="54199.65">9821 13828 576 0,'0'0'28'15,"0"0"-28"-15,0 0 9 16,0 0 34-16,0 0 33 16,0 0-21-16,0 0-12 0,0 0-8 15,6-48-3-15,-6 46-7 16,0 1 2-16,0 1 1 16,0 0-11-16,0 0-5 15,0 0-6-15,0 0-6 16,0 0-4-16,0 0 0 15,0 0 3-15,0 0 1 16,-3 0-7-16,-3 0 6 16,-4 8 0-16,-1 6-1 15,-1 3 1-15,-3 7 0 16,3 2-4-16,3 3 5 16,4 0 0-16,0 1 1 15,4 0 0-15,1 0-1 0,0-1 0 16,0-1 4-16,1-2-4 15,11-4 0-15,1-2 1 16,5-3 4-16,3-3-5 16,3-6 6-16,1-2-2 15,1-4 3-15,0-2-1 16,0 0-2-16,-1-4-1 16,-1-8 0-16,0-2 0 15,-6-1 1-15,-2 1-2 16,-4-5 5-16,-1 1-5 15,-7-2 4-15,-2-1-5 16,-2-4 0-16,0 0-1 0,-3-6 0 16,-9 0 1-16,-2 0 3 15,1 4-3-15,1 3 1 16,-2 8 5-16,-2 1 5 16,-6 5 9-16,-1 1-7 15,-7 4-9-15,-8 5-5 16,1 0-1-16,-1 0 1 15,7 2-1-15,9 5-1 16,6-1-10-16,10 1-47 16,5 3-73-16,1-5-80 15,1-2-345-15</inkml:trace>
  <inkml:trace contextRef="#ctx0" brushRef="#br0" timeOffset="56801.28">16920 13727 480 0,'0'0'359'0,"0"0"-326"16,0 0 27-16,0 0 6 16,0 0-16-16,4-74-10 15,-1 68 6-15,-3 3-25 16,1 2 9-16,1 1-13 16,-2 0 2-16,0 0-13 15,0 0-3-15,0 0-3 16,0 0-2-16,0 1-4 0,0 20-7 15,0 13 8-15,-2 13 3 16,-6 6 2-16,-3 0 0 16,1-2 2-16,-2-2-2 15,1-4 1-15,-1-6-1 16,1-5 0-16,3-8 1 16,2-10-1-16,3-6 1 15,3-5-2-15,0-3 2 16,0 2 0-16,0-4 1 15,0 0 0-15,0 3-2 0,1-2-2 16,15 1 2 0,10 2 7-16,13-1 0 0,7 1 2 15,4-1-7-15,-1-1-3 16,-3 1 3-16,-1-1-2 16,-5 2 0-16,-1-2 2 15,-6 4-5-15,-12-4-7 16,-10 1-8-16,-8-2-33 15,-3-1-19-15,-7 0-34 16,-18 0-54-16,-10-2-666 16</inkml:trace>
  <inkml:trace contextRef="#ctx0" brushRef="#br0" timeOffset="58679.51">9875 14687 441 0,'0'0'127'0,"0"0"-121"16,0 0 10-16,0 0 39 15,0 0-4-15,0 0-14 16,0 0-25-16,-60-3-5 16,55 4 19-16,-3 9 7 15,-3 7-11-15,-5 5-2 16,-1 8 2-16,0 3-1 16,0 3-18-16,5 3 3 15,3-3 0-15,3-3-2 16,3-3-1-16,3-7 4 15,0-3-2-15,0-5 1 16,0-3 3-16,5 1-3 16,8-5 0-16,5 1 0 0,7-3 5 15,4-4-1-15,3-2-4 16,1 0-2-16,2-5-1 16,-4-7 6-16,0-5 0 15,-2-3-4-15,-7-1 0 16,-5-3 12-16,-8-2-12 15,-4-7-5-15,-5-2 0 16,0-5-1-16,-7-1-6 16,-8 2 3-16,-1 2 2 15,-1 5 2-15,1 7 1 16,2 7-1-16,0 4 8 16,-3 4 17-16,1 6-6 0,-5 4-11 15,-3 0-1-15,-3 0-7 16,-1 10-2-16,-2 6 2 15,0 4 0-15,5 3-11 16,8 0-52-16,7-7-166 16</inkml:trace>
  <inkml:trace contextRef="#ctx0" brushRef="#br0" timeOffset="60112.51">17074 14933 794 0,'0'0'134'15,"0"0"-134"-15,0 0-9 16,0 0 9-16,0 0 0 16,0 0 1-16,0 0 10 15,-60-59 6-15,48 59 6 16,-7 0 2-16,-4 0-4 0,-7 0-6 16,-6 3-2-16,1 10-13 15,2 2 7-15,5 5-4 16,5 0-3-16,5 0 1 15,3 2 0-15,2-1 0 16,4 0 1-16,4-1-1 16,5-4 4-16,0-4-3 15,0-6-2-15,2-1 0 16,11 0 3-16,7-2-3 16,3-3-4-16,2 0 4 15,0 0 0-15,0-3 1 16,-1-10 4-16,-2-2-3 15,-2-3 5-15,1-7-1 16,-8 1 3-16,0-2 5 16,-4 5 12-16,-3 1-19 0,-1 7 15 15,-2 4-8-15,-3 5 2 16,0 3 0-16,0 1-6 16,0 0-5-16,0 0-5 15,3 0-7-15,3 12-7 16,1 8 13-16,9 6 1 15,3 2 1-15,4 0 3 16,6-1-3-16,2-1 5 16,0-7-1-16,2-1-3 15,-3-5-4-15,-3-3-9 16,-3-4-50-16,-6 2-34 16,-8-4-125-16,-3-4-282 0</inkml:trace>
  <inkml:trace contextRef="#ctx0" brushRef="#br0" timeOffset="84167.16">17123 5538 319 0,'0'0'100'15,"0"0"-66"-15,0 0-20 16,0 0 6-16,0 0 49 16,0 0 14-16,0 0-12 15,-18-45-31-15,18 41-17 16,0 1 8-16,0 1-16 15,0 0 4-15,0 2-2 16,0 0-6-16,0 0 0 16,0 0-6-16,0 0-5 0,0 0-1 15,0 0 1-15,0 0 0 16,0 0 0-16,0 0-1 16,0 0 3-16,0 0-2 15,0 0 4-15,0 0-2 16,13-1-2-16,5-1 1 15,4-2 3-15,5-4 0 16,3 2 1-16,1 1-2 16,5-2-1-16,3 0 0 15,6-1-1-15,1-1 0 16,2 1 0-16,-2 1 2 16,2 0 4-16,-3 1-5 15,1 1-1-15,-1-1-1 16,1 5 0-16,-6-2 0 15,-1 1-3-15,-8 2 2 0,-5 0 2 16,-7 0 1-16,-8 0 0 16,-5 0-4-16,-1 0 4 15,-3 0-4-15,-1 0 3 16,-1 0-1-16,0 0 0 16,0 0 0-16,0 0 1 15,0 0 8-15,0 0-3 16,0 0-5-16,0 0-1 15,0 0-4-15,-16 10-91 16,-12 0-206-16</inkml:trace>
  <inkml:trace contextRef="#ctx0" brushRef="#br0" timeOffset="94323.97">11767 7097 650 0,'0'0'29'0,"0"0"-20"16,0 0-3-16,0 0 45 16,0 0 20-16,0 0 3 15,0 0-23-15,3-66-14 16,-3 63-2-16,0-1-11 16,0 2-6-16,0 2-7 15,0-2-4-15,0-1 0 16,-8 0-6-16,-1-1-1 15,-6 1 0-15,-1 3-7 16,-2 0 4-16,-1 0 0 16,2 3 2-16,-1 11 0 15,0 3-1-15,0 7-2 16,-2 8 0-16,0 2 4 0,1 3 2 16,4 4-2-16,3-4-4 15,6 1 4-15,3-5 0 16,3 2 2-16,0-7-1 15,12-3-1-15,12-6-2 16,4-5 2-16,6-5 0 16,4-9 0-16,2 0-8 15,-1 0-10-15,-2-9-2 16,-1-5 15-16,-2-3 4 16,-1-4 0-16,-6 1-3 15,0-2 2-15,-5 2-4 16,-8 1 6-16,-4 6 1 15,-9 5-1-15,-1 5 2 0,0 3 1 16,0 0-3 0,0 0-5-16,-11 20-2 0,-6 7-2 15,8 6 8-15,3 1 1 16,6-1 0-16,0-5 0 16,15-4-3-16,9-5-2 15,0-7 0-15,4-5 3 16,2-7-3-16,0 0 1 15,0-1-4-15,-3-15 7 16,-8-3 1-16,-6-4 0 16,-4-4 12-16,-7-2-11 15,-2 0 4-15,0-1-5 0,-15 7 0 16,0 1-2-16,-6 2 2 16,2 8 5-16,2 5-5 15,1 4 2-15,2 3-3 16,1 3 1-16,1 16-13 15,-2 10 13-15,1 5-2 16,7 2 2-16,3-1-1 16,3-4-4-16,0-1 4 15,8-10-16-15,6-4-17 16,2-7-4-16,0-6 14 16,-3-3 12-16,1-1 5 15,5-17 7-15,-1-6 18 16,-1-8-6-16,0-5 10 0,0-1-2 15,2 2-5 1,2 9-1-16,0 9-2 0,1 8-4 16,4 10-8-16,-1 0 0 15,3 13 0-15,-2 9 10 16,-2 6-9-16,-4 2 1 16,-3-1-2-16,-4-3 3 15,-5-5-3-15,-5-7 2 16,-2-4-1-16,-1-6 1 15,0-4-1-15,0 0 7 16,0-2 19-16,0-22 30 16,0-13-46-16,5-14-11 15,13-8 0-15,7-2 0 16,6 6-3-16,2 13-5 0,-3 19 8 16,-3 13 8-16,-6 10-8 15,3 8-8-15,-2 16 8 16,-1 7 14-16,-2 1 6 15,2 1-8-15,-3-3-3 16,3-3 6-16,-2-10-12 16,-2-5 3-16,1-7 2 15,-3-5-3-15,1 0 4 16,5-5 7-16,-5-15-10 16,5-11 11-16,-3-8-15 15,-3-10-2-15,-1-10-1 16,-4-4-2-16,-4 0-5 15,-2 8 5-15,-2 9 2 0,-2 10 1 16,0 14 0-16,0 6 0 16,0 9 3-16,0 3 6 15,0 3-4-15,0 1-4 16,0 5-1-16,0 26-13 16,-6 23 13-16,0 25 22 15,-3 16 2-15,5 3-17 16,-4 5 6-16,5-4 3 15,3-6-7-15,0-11-3 16,0-13 3-16,0-15-6 16,0-15 1-16,8-13-4 15,-2-9 0-15,0-7 1 0,-1-7 0 16,4-3-1-16,3-2-6 16,5-20 3-16,5-12-1 15,-1-11-9-15,-2-4-4 16,-8 1 0-16,-8 2-19 15,-3 4 18-15,-5 10 13 16,-14 6 3-16,-10 5-10 16,-2 5 11-16,-2 3-6 15,3 7 7-15,11 1 22 16,7 4 3-16,5-1-11 16,7 1-2-16,0 1-6 15,0-2-6-15,19 1-2 16,11-3 2-16,15-6 1 0,9-1-1 15,1-3-7-15,-2-2-7 16,-6 0 1-16,-8-1 6 16,-8 3 6-16,-7 5-1 15,-7 2-1-15,-7 7-2 16,-3 0 4-16,-4 19 1 16,1 9 16-16,-4 7 9 15,0-2-2-15,0 1-10 16,0-6-6-16,0-4 0 15,0-6-5-15,0-5 0 16,0-7-2-16,0-5-19 16,0-1-48-16,0-9-59 0,0-19-229 15</inkml:trace>
  <inkml:trace contextRef="#ctx0" brushRef="#br0" timeOffset="94454.32">13358 7038 985 0,'0'0'111'16,"0"0"-111"-16,0 0-8 16,0 0-9-16,0 0-98 15,0 0-172-15</inkml:trace>
  <inkml:trace contextRef="#ctx0" brushRef="#br0" timeOffset="94863.96">13452 7226 1064 0,'0'0'127'0,"0"0"-102"0,0 0 7 15,0 0 6-15,0 0-33 16,0 0-5-16,48-23-2 16,-21 42-16-16,-2 11 17 15,-4 4-5-15,-6 4-10 16,-7-5-6-16,-6-4 2 15,-2-4 11-15,0-9 8 16,0-8 0-16,0-7 1 16,0-1 1-16,0-8 11 15,0-20 4-15,0-18-12 0,9-11 0 16,17-5-4-16,5 4 0 16,2 11-2-16,-2 20 1 15,-2 16 0-15,-3 11-2 16,-3 8-3-16,-2 22 6 15,-9 6 3-15,-2 3 14 16,-10 0-2-16,0 1-1 16,0-3-9-16,-3-1-1 15,-9-5-3-15,2-6-1 16,-2-3-22-16,0-10-62 16,4-7-115-16,5-5-236 15</inkml:trace>
  <inkml:trace contextRef="#ctx0" brushRef="#br0" timeOffset="95106.32">14021 7128 741 0,'0'0'187'0,"0"0"-161"16,0 0-19-16,0 0 24 15,16 82 36-15,-16-45-33 16,0-3-14-16,0-6-4 16,0-4-13-16,-3-7-3 0,0-4-1 15,-1-6-30-15,-2-5-55 16,0-2-131-16,0-8-449 16</inkml:trace>
  <inkml:trace contextRef="#ctx0" brushRef="#br0" timeOffset="95224">14024 7004 859 0,'0'0'102'0,"0"0"-102"16,0 0-110-16,0 0-71 16</inkml:trace>
  <inkml:trace contextRef="#ctx0" brushRef="#br0" timeOffset="96205.28">14239 7257 634 0,'0'0'384'0,"0"0"-297"16,0 0-15-16,0 0-14 15,0 0-33-15,0 0-17 16,-8-11-2-16,30 11-5 16,11 0 3-16,9-2 1 15,3-2 1-15,-6 0-6 16,-11-2-17-16,-7 1-1 0,-11-3-2 15,-5 0-10 1,-5-4 14-16,0-6-3 0,-11 0-23 16,-12 3 15-16,-4 5 15 15,0 8 12-15,-3 2 10 16,3 6-9-16,5 15 5 16,1 4 0-16,10 2 7 15,7 0-2-15,4-1-1 16,4-3 4-16,22-1-9 15,14-4 6-15,13-6-5 16,9-7 0-16,9-5-4 16,6 0 0-16,0-17 2 0,-4-7-4 15,-7-3-7-15,-14-4 4 16,-17-3-9-16,-13-4 4 16,-13 1-7-16,-9 5-4 15,0 8 19-15,-18 13 3 16,-15 9-2-16,-6 2 8 15,-4 15 0-15,-3 11-2 16,7 5 10-16,5 0 2 16,8 0-3-16,6-1-7 15,8-3-5-15,5-5-2 16,6-5 0-16,1-5-2 16,0-2 0-16,12-7-2 15,10-3-13-15,7 0-3 16,10-16 8-16,5-14 0 15,3-12 10-15,-1-13 5 0,-9-15-1 16,-7-10-4-16,-12 0-3 16,-6 8 3-16,-9 15 4 15,-3 23 8-15,0 15 23 16,0 11-5-16,0 8-10 16,0 0-11-16,0 25-8 15,-6 23-1-15,0 16 33 16,3 15 1-16,3-2-13 15,0-1-14-15,12-9-1 16,9-11-6-16,6-4-3 0,2-8-31 16,1-5-54-1,-7-10-86-15,-10-11-412 0</inkml:trace>
  <inkml:trace contextRef="#ctx0" brushRef="#br0" timeOffset="96955.27">11319 8070 1004 0,'0'0'86'0,"0"0"-46"16,0 0-26-16,0 0-13 15,0 0 5-15,0 0 10 16,31-41 20-16,-22 40-6 15,6 1-22-15,9 0-3 16,13 0-1-16,17 0-3 16,15 0 0-16,19 0 1 15,25 0 2-15,26-13-4 16,38-7 2-16,35-8 1 16,28-7-2-16,26-8-2 15,12-5 3-15,-1-4-2 16,-10 1 0-16,-27 4-12 15,-25 5-9-15,-25 11 4 0,-31 7-10 16,-23 10 7-16,-27 6 10 16,-24 5 8-16,-22 3 1 15,-17 0 1-15,-18 0 2 16,-13 0 21-16,-7 0 13 16,-8-2 2-16,0 2 8 15,0 0 0-15,0 0-20 16,0 0-16-16,0 0-8 15,0 0 1-15,0 0-3 16,0 0-1-16,0 0-5 0,0 0-33 16,0-1-29-1,-2-12-73-15,-16-13-354 0</inkml:trace>
  <inkml:trace contextRef="#ctx0" brushRef="#br0" timeOffset="98471.36">12399 8043 762 0,'0'0'74'15,"0"0"-51"-15,0 0 15 16,0 0 18-16,0 0-5 15,0 0-25-15,0 0-26 16,-6 37-9-16,15 22 9 16,0 15 35-16,2-2-8 15,0-8-22-15,-3-9-2 16,-2-8 1-16,-3-6-3 16,0-11 32-16,-3-12-19 15,0-9-6-15,0-5-2 16,3-4 0-16,-3 0 8 15,4-3 12-15,5-23 5 0,5-15-28 16,11-8-2-16,6 0-2 16,5 9-9-16,3 12-10 15,-2 15 2-15,-4 13-5 16,-3 0-8-16,-12 24 9 16,-3 7 13-16,-12 6 4 15,-3-2 5-15,-9-3-1 16,-14-1 2-16,-2-3 2 15,-2-7 24-15,-1-7 15 16,2-2-2-16,4-7 0 16,6-5-13-16,4 0-15 15,1-18-12-15,7-14-39 0,4-10-90 16,9-3-241-16</inkml:trace>
  <inkml:trace contextRef="#ctx0" brushRef="#br0" timeOffset="98807.49">12886 8308 911 0,'0'0'170'0,"0"0"-156"15,0 0-14-15,0 0-4 16,0 0 4-16,0 0-3 0,-39 66 0 15,61-54 2-15,9-4-3 16,2-3-35-16,0-5-7 16,-3 0 8-16,-3 0 17 15,-8-11 13-15,-7-1 8 16,-4 1 3-16,-8-5 14 16,0-2 12-16,-17-1 0 15,-5-3 7-15,-4 4-6 16,3 5-15-16,3 5-4 15,-1 8-11-15,2 0-2 16,7 6-5-16,4 11-86 16,8-3-108-16</inkml:trace>
  <inkml:trace contextRef="#ctx0" brushRef="#br0" timeOffset="99312.14">13254 8147 826 0,'0'0'91'0,"0"0"-49"16,0 0 33-16,0 0-10 0,0 0-26 15,0 0-38-15,57-29-1 16,-29 47-4-16,-4 14-2 16,-9 6 3-16,-2-1-3 15,-11-1 3-15,-2-5 0 16,0-6-2-16,-5-9 7 16,1-6-2-16,-2-6 2 15,6-4 6-15,0 0 20 16,0-20 4-16,4-12-32 15,14-12 0-15,12-8-4 16,4-4-3-16,4 6-15 16,-3 14 8-16,-9 18 14 15,-7 15-2-15,-7 3 0 0,1 18 2 16,0 9 8-16,0 0 11 16,-1 1 0-16,3-6-1 15,0-5 15-15,5-6-12 16,3-8 1-16,4-3-10 15,9-4-8-15,2-21-4 16,1-6-62-16,-7-9-121 16,-13-3-430-16</inkml:trace>
  <inkml:trace contextRef="#ctx0" brushRef="#br0" timeOffset="99879.63">12160 9038 896 0,'0'0'148'16,"0"0"-122"-16,0 0-18 0,0 0 19 16,0 0 24-16,0 0-11 15,-3 0-14-15,11 0-17 16,23-5-3-16,21-9-5 15,25-6 0-15,27-10-1 16,29-8 1-16,29-8-2 16,31-1 2-16,14-3-1 15,2 5 3-15,-15 7-3 16,-29 5-7-16,-33 12-13 16,-37 6 7-16,-29 5 1 15,-24 4-2-15,-14 2 8 16,-8 0 6-16,-10 1 0 0,-4 1 36 15,-6 1 5-15,0-1 2 16,1 2-3-16,-1 0-19 16,2 0-14-16,-2-1-6 15,1 1-1-15,1-2-1 16,-1 2-19-16,-1 0-17 16,0 0-20-16,0 0-51 15,-19 0-103-15,-12-2-499 16</inkml:trace>
  <inkml:trace contextRef="#ctx0" brushRef="#br0" timeOffset="106675.62">9651 5429 383 0,'0'0'149'16,"0"0"-87"-16,0 0-17 15,0 0-17-15,0 0-7 16,0 0 33-16,0 0-7 16,-23-5-9-16,23 5 3 15,0 0-9-15,0 0-7 16,0 0-19-16,0 0-6 0,0 0-5 16,-1 0-4-1,-1 0 5-15,-2 0-1 16,3 0 2-16,-1 1 0 0,1 1 3 15,-1 0 1-15,2 3-1 16,-1 3-3-16,-1 4-26 16,1 5-20-16,-4 0-16 15,1-2-18-15,1-2 3 16,-2-6 56-16,1-5 24 16,4-2 5-16,0 0 44 15,-3 0 36-15,3 0-6 16,-2 0-24-16,2 0-10 15,0 0 0-15,0 0-10 16,0 0 10-16,0 0-13 0,0 0-19 16,0 0-4-16,0 0-7 15,0 0 0-15,0 0-2 16,0 0-1-16,0 0 1 16,0 0 0-16,0 0-4 15,0 0 4-15,0 0-6 16,5 0 2-16,14 3-4 15,11-1 8-15,12-1 2 16,13-1 2-16,9 0 0 16,2 0-3-16,5 0 0 15,-7 0 0-15,-5 1 0 16,-8 2 1-16,-2-2-2 16,-6-1 1-16,-1 0-1 15,-5 0 2-15,0 0-2 16,-1 0 0-16,2 0 0 0,3 0 2 15,-2 0 11-15,0-4 3 16,-2 0-11-16,-10 0 6 16,-9 4-10-16,-12-1 1 15,-5 1 1-15,-1 0-1 16,0 0 2-16,0 0 9 16,0 0 0-16,0 0-3 15,0 0-2-15,0 0-8 16,0 0 0-16,0 0-2 15,0 0-26-15,0 0-53 0,5 0-162 16,-2 0-424 0</inkml:trace>
  <inkml:trace contextRef="#ctx0" brushRef="#br0" timeOffset="108031.62">16850 5585 156 0,'0'0'376'0,"0"0"-283"16,0 0-53-16,0 0-11 15,0 0 14-15,0 0 12 16,-5-1 1-16,5 1 12 16,0-2-21-16,0 2-16 15,0 0-9-15,0-1-5 16,0 1-6-16,0 0-4 0,0 0-4 16,0 0-3-1,0 0 0-15,0 0 0 0,5 0-1 16,4-3 0-16,4 2 1 15,8-4 0-15,1 0 1 16,10-1 1-16,4-1-1 16,7-3 0-16,1 0 3 15,9-4 1-15,3-2 1 16,8 1-5-16,7-3 8 16,1 2 0-16,0 2 3 15,-3 2-8-15,-5 6-2 16,-6 3 0-16,-4 3 2 15,-6 0-4-15,-4 0-1 16,-2 0 1-16,0 2 2 0,-5 1-2 16,1 0 0-1,-3 0-1-15,-2-2 1 0,-1-1 0 16,-6 2 3-16,0-2-3 16,-10 0 0-16,-4 0 0 15,-7 0 8-15,-2 0 0 16,-3 0 4-16,0 0 7 15,0 0-1-15,0 0-2 16,0 0-1-16,0 0-5 16,0 0-5-16,0 0-4 15,0 0 0-15,0 0 0 16,0 0-2-16,0 0 1 16,0 0-2-16,0 0-8 0,0 0-19 15,0 0-6 1,0 2-4-16,-5 4-49 0,-16-1-132 15,-10-5-267-15</inkml:trace>
  <inkml:trace contextRef="#ctx0" brushRef="#br0" timeOffset="109361.79">12366 10526 128 0,'0'0'0'16,"0"0"-55"-16</inkml:trace>
  <inkml:trace contextRef="#ctx0" brushRef="#br0" timeOffset="121394.06">17822 6161 295 0,'0'0'7'0,"0"0"-4"0,0 0-3 15,0 0 0-15,0 0 22 16,0 0 10-16,0 0 33 15,0 0-1-15,-15-25-21 16,15 24-30-16,0 1-1 16,-3 0-8-16,0 0-4 15,-1 0-15-15,-4 0 12 16,-2 0-1-16,-2 0-18 16,1 0-11-16,3 0-21 15,3 1 31-15,5-1 23 0,0 0 13 16,0 0 38-1,0 0-5-15,0 0-14 0,0 0-6 16,0 0 0-16,0 0-9 16,0 0 2-16,0 0-9 15,0 0 0-15,0 0-10 16,0 0-5-16,0 0 3 16,0 2-6-16,0-2 3 15,0 1-6-15,0-1 8 16,0 0-2-16,0 0-1 15,0 0 1-15,0 0 2 16,0 0 3-16,0 0 14 16,0 0-3-16,0 0-4 15,0 2-1-15,0 2-6 16,0 6-4-16,8 8 4 0,3 12 0 16,3 11 30-16,4 7-4 15,-1 6-8-15,5 3-3 16,0-4-12-16,-1-3 4 15,0-4-1-15,-3-9 7 16,-5-5-11-16,-4-10 3 16,-2-8 2-16,-4-4-3 15,-1-4-4-15,-2-5 2 16,0 1 3-16,0-2-4 16,0 0 9-16,0 0-5 15,0 0-5-15,2 0-31 16,1 0-70-16,-3-10-377 0</inkml:trace>
  <inkml:trace contextRef="#ctx0" brushRef="#br0" timeOffset="122105.49">17569 6798 468 0,'0'0'117'16,"0"0"-96"-16,0 0-13 15,0 0-4-15,0 0-1 16,0 0 1-16,0 0 1 16,0 0-4-16,0 0-1 15,0 0 6-15,0 0-6 0,0 0 0 16,0 0 1-1,0 0 21-15,0 0 0 0,0 0-5 16,0 0 6-16,0 0 8 16,0 0 0-16,0 0 3 15,0 0-6-15,0 0 0 16,0 0-9-16,0 0-7 16,0 0 1-16,0 0-5 15,0 0-6-15,0 0-2 16,2 0-3-16,8 6-5 15,2 8 3-15,7 10 2 16,2 7 3-16,0 10 0 16,1 4 3-16,-1-1-3 15,-6-5 1-15,-2-4-1 16,-2-9 3-16,-2-5-4 0,-3-5 2 16,2-5-2-16,-3-1 2 15,1-3 0-15,-3-1 1 16,2-2-1-16,-2-1 3 15,-2-2-3-15,3 1-1 16,-4-1 1-16,0-1 2 16,0 0-3-16,0 0 4 15,0 0-4-15,0 0-8 16,0 0-46-16,0 0-103 16,-8-6-439-16</inkml:trace>
  <inkml:trace contextRef="#ctx0" brushRef="#br0" timeOffset="122743.3">17521 7474 347 0,'0'0'207'15,"0"0"-199"-15,0 0-3 16,0 0-5-16,0 0 1 16,0 0 14-16,0 0 36 15,0 0 11-15,0 0-14 16,0 0-13-16,0 0-9 16,0 0-2-16,0 0 4 15,0 0 1-15,0 0-10 0,0 0-14 16,0 0-3-1,4 0-2-15,6 10-9 0,4 16 0 16,8 11 9-16,3 10 8 16,1 8 2-16,0-4-10 15,1 3 1-15,-5-11 1 16,-3-4 0-16,-2-4-2 16,-4-9 3-16,-3-4-3 15,-2-9 1-15,-3-2-2 16,-2-5 3-16,-3-5-2 15,1-1 4-15,-1 0 1 16,0 0 2-16,0 0 5 16,0 0 5-16,0 0-6 15,0 0-6-15,0-6-5 16,0-3-5-16,0-1-28 0,0 0-12 16,2-2-71-16,-2 4-161 15</inkml:trace>
  <inkml:trace contextRef="#ctx0" brushRef="#br0" timeOffset="123501.82">17436 8355 472 0,'0'0'42'16,"0"0"-42"-16,0 0 0 15,0 0 2-15,0 0 4 0,0 0 0 16,0 2 45-1,0-2 33-15,0 0-21 0,0 0-22 16,0 0-19-16,0 0-14 16,3 4 1-16,6 1-1 15,3 8 7-15,4 5 17 16,4 11-5-16,2 7-5 16,0 5-2-16,-2 3-12 15,2-2 0-15,-4 1-5 16,0-6-2-16,-2-5 3 15,-4-4 3-15,-3-10-5 16,-4-7-1-16,-1-3 1 16,-4-6 4-16,0-1-5 15,0-1 6-15,0 0 5 16,0 0-3-16,0 0-1 0,0 0-8 16,0-3-19-16,0-9-101 15,0 1-202-15</inkml:trace>
  <inkml:trace contextRef="#ctx0" brushRef="#br0" timeOffset="124191.48">17327 8895 499 0,'0'0'60'16,"0"0"-57"-16,0 0-2 0,0 0 4 15,0 0-3-15,0 0 2 16,-12-1-4-16,12 1 3 15,0 0 2-15,0 0-2 16,0 0 30-16,0 0-9 16,0 0 11-16,0 0 9 15,0 0-2-15,2 0-13 16,8 3-15-16,3 17-7 16,2 7 19-16,0 9 14 15,-3 5-20-15,0 1-14 16,0 1-1-16,0-5-5 15,1-1 18-15,1-4-4 0,1-2-6 16,-2 2-4-16,0-8 5 16,0-4 1-16,0-2 3 15,-4-6-10-15,-2-4 2 16,1-2-2-16,-2-1-3 16,-3-3 4-16,-2-2 0 15,1-1-2-15,-2 0-2 16,0 0 0-16,0 0 0 15,0 0 6-15,0 0-6 16,0 0-11-16,3 0-40 16,0-6-125-16,-2-2-512 15</inkml:trace>
  <inkml:trace contextRef="#ctx0" brushRef="#br0" timeOffset="124972.73">17103 9745 317 0,'0'0'133'16,"0"0"-129"-16,0 0-3 15,0 0 12-15,0 0 34 16,0 0 6-16,12-38 16 16,-7 35 4-16,-2 2-21 15,-3 1-22-15,0 0 3 16,0 0-5-16,0 0-4 16,0 0-2-16,0 0-10 15,0 0-7-15,3 0-3 16,1 15-1-16,4 6 13 15,3 10-2-15,6 7-5 0,7 8 16 16,1 1-11-16,5 6-2 16,0-3-9-16,-4-3 6 15,0-5 5-15,-5-6-4 16,-5-8-5-16,-4-6-1 16,-4-8-2-16,-4-4 2 15,-3-6 0-15,1-2-1 16,-2-2 3-16,0 0 9 15,0 0 8-15,0 0-1 16,0 0-8-16,0 0-4 16,1 0-2-16,1-6-6 15,1-4-35-15,0 4-43 16,-1-2-99-16,-2 3-333 0</inkml:trace>
  <inkml:trace contextRef="#ctx0" brushRef="#br0" timeOffset="125885.81">17064 10500 486 0,'0'0'150'0,"0"0"-135"16,0 0-10-16,0 0-3 15,0 0-2-15,0 0-1 16,-12-4-3-16,12 4-5 16,0 0-17-16,0 0-30 0,0 0 15 15,0 0 19-15,0 0 6 16,-3 0 5-16,-2 0 11 15,2 0 11-15,-2 0 24 16,2 0 16-16,0 0 10 16,3 0-16-16,-1 0-16 15,1 0 6-15,0 0-18 16,0 0-4-16,0 0-6 16,0 0 1-16,0 0 6 15,0 0 5-15,0 0 2 0,0 0 9 16,0 0-7-1,0 0-6-15,0 0 1 0,0 0 4 16,0 0-8-16,0 0 4 16,0 0-3-16,0 0-4 15,0 0-3-15,0 0-4 16,-5 0-2-16,0 0-1 16,-2 0 3-16,4 0-4 15,3 0 0-15,0 1-3 16,0 10 1-16,0 5 0 15,5 9 2-15,10 7 7 16,4 1-7-16,0 4 2 16,5 0 2-16,1 1 7 15,1 4-6-15,-2 0-1 16,4 4 10-16,-1-1-8 0,0-3-3 16,-2-7-2-16,-7-6 4 15,-1-8 2-15,-7-5-4 16,-1-6 6-16,-6-6-8 15,-2 0 5 1,-1-2-6-16,0-2 8 0,0 0 11 16,0 0-3-16,0 0 3 15,0 0-5-15,0 0-8 16,0 0-5-16,0-2-1 16,0-4-27-16,6-2-32 15,3 0-55-15,3-4-118 16,-1 1-450-16</inkml:trace>
  <inkml:trace contextRef="#ctx0" brushRef="#br0" timeOffset="126756.04">17109 11521 298 0,'0'0'100'16,"0"0"-98"-16,0 0-2 16,0 0 0-16,0 0 20 15,0 0 23-15,-7-18-1 0,4 12-9 16,1 2-9-1,-2 1-24-15,1 0-10 0,-2-1-21 16,1 0-17-16,1 0 24 16,-1 0 17-16,2 0 7 15,-1-1 1-15,0 0 5 16,-2 1 36-16,1-2-18 16,-2 0-3-16,-1 2-1 15,1-2-8-15,0-1-7 16,0 1 8-16,-1 2-10 15,2-4 0-15,3 0 7 16,-2 0 8-16,2 1 7 16,-1 2 27-16,2-1-4 15,1 0-5-15,0 2-11 16,-2-1 9-16,2 4 11 0,0 0-2 16,0 1-12-16,0 0-20 15,0 0-17-15,0 0 0 16,0 0-1-16,0 0 0 15,0 0 0-15,0 0 0 16,0 1 0-16,0 14 7 16,3 10-6-16,8 10 12 15,5 9 6-15,3 7-11 16,4 4 3-16,1-2-10 16,0-3 2-16,-2-8-3 15,-3-4 2-15,-2-10-5 16,-4-5 7-16,-3-6-3 0,-2-5 0 15,-5-3 0 1,-1-4 0-16,-2-3-1 0,0-2 2 16,0 0 0-16,0 0 1 15,0 0 1-15,0 0-4 16,0 0-2-16,0 0-15 16,0 0-14-16,0 0-34 15,0 0-61-15,1 0-133 16</inkml:trace>
  <inkml:trace contextRef="#ctx0" brushRef="#br0" timeOffset="127342">16928 12131 449 0,'0'0'131'0,"0"0"-102"0,0 0 12 16,0 0 19-16,0 0-5 15,0 0-1-15,-1-15-21 16,1 15-15-16,0 0-16 16,0 0 6-16,0 0-8 15,0 0 2-15,0 0 0 16,0 0 4-16,0 6 0 15,3 9 9-15,6 7 2 16,3 3 9-16,6 7-2 16,6 5-5-16,1-3-9 15,2 1-3-15,3 0 5 16,-2-7-11-16,-2-4 9 0,-9-5-10 16,-3-6 1-16,-6-4 1 15,-3-5 1-15,-2 0-3 16,-3-4 2-16,0 0 1 15,0 2 0-15,0-2 1 16,0 0 2-16,2 0-5 16,-1 1-1-16,4-1-15 15,1 1-58-15,1 1-58 16,0 0-173-16</inkml:trace>
  <inkml:trace contextRef="#ctx0" brushRef="#br0" timeOffset="127881.76">16915 12800 624 0,'0'0'122'15,"0"0"-101"-15,0 0-20 16,0 0 28-16,0 0 4 16,0 0-9-16,40-6-17 15,-37 6 2-15,0 0-5 16,2 10 12-16,4 8-1 16,3 7 4-16,3 5 8 15,7 4-8-15,3 2-19 0,4 3 14 16,3-1-13-1,0-3 0-15,-1-3-1 0,-1-1 3 16,-4-3 0-16,-6-9-2 16,-6-5-1-16,-8-8 1 15,-3-4 2-15,-3-2-2 16,0 0 2-16,0 0 1 16,0-2-4-16,-9-12-41 15,-3-7-85-15,1-5-236 16</inkml:trace>
  <inkml:trace contextRef="#ctx0" brushRef="#br0" timeOffset="128766.79">18095 9626 561 0,'0'0'126'0,"0"0"-71"16,0 0-30-16,0 0 8 16,0 0 6-16,0 0 21 15,0 0-3-15,0-62-4 16,0 62-25-16,0 0-20 15,0 23-8-15,6 19 0 16,0 22 11-16,0 9 16 16,0 2-15-16,0-4-10 15,-2-11 1-15,-1-8 1 16,1-9-4-16,-1-10 0 16,0-7 0-16,0-5 0 0,-2-4-23 15,-1-5-78 1,0-6-91-16,0-6-363 0</inkml:trace>
  <inkml:trace contextRef="#ctx0" brushRef="#br0" timeOffset="129187.67">18065 9996 829 0,'0'0'33'0,"0"0"-33"0,0 0-23 16,81-14 22-16,-51 6 1 16,-5-1 0-16,-3 1 2 15,-3-4 0-15,-2 1-2 16,-1-5 6-16,-2-2-6 16,-5-6-4-16,-3-3 2 15,-3-4 0-15,-3 0 2 16,0 0 0-16,0 3 12 15,0 3-3-15,0 3-2 16,0 7 22-16,0 5-17 16,0 4-9-16,0 5 3 15,0 1 8-15,0 0-14 16,4 21-11-16,-1 16 11 16,2 12 11-16,-3 7 16 15,-1 0 8-15,-1-4-20 0,0-4-14 16,2-10 4-16,-1-4-4 15,1-6-1-15,-2-6-4 16,1-5-56-16,-1-8-52 16,0-9-258-16</inkml:trace>
  <inkml:trace contextRef="#ctx0" brushRef="#br0" timeOffset="129667.52">18700 9756 627 0,'0'0'230'16,"0"0"-199"-16,-85 12-22 16,53 13 7-16,7 3 7 15,2 2-3-15,7 0-8 16,6-3 4-16,5-1-4 15,5-3-3-15,0-5-5 16,0-6-3-16,11 0 3 16,5-7 0-16,4-2-4 15,2-3-2-15,0 0-6 16,-1-10 7-16,-3-6 1 16,-6-8 0-16,-3-1 6 15,-6-4-2-15,-3-3-3 16,0 4 1-16,0 2 10 0,0 8 23 15,0 5 2-15,0 6-7 16,0 4-14-16,0 3-14 16,0 0-2-16,0 0-1 15,10 10-12-15,10 12 13 16,-2 8 2-16,1 1 2 16,0 0 1-16,-2-3-5 15,0-5 0-15,-1 0 0 16,-3-10-22-16,-3-1-41 15,0-4-54-15,-3-8-91 0,-3 0-187 16</inkml:trace>
  <inkml:trace contextRef="#ctx0" brushRef="#br0" timeOffset="130462.6">18868 9815 16 0,'0'0'854'0,"0"0"-763"16,0 0-81-16,0 0-10 15,0 0-8-15,0 0 8 16,43 50 5-16,-28-18 1 16,-3-1-5-16,-4 0 4 15,-2-3-5-15,-3-9 2 16,-3-4-4-16,0-7 2 16,0-5 0-16,0-3 2 15,-2 0 14-15,-7 0 33 0,0-16-10 16,3-13-8-16,5-9-5 15,1-15-16-15,9-5-6 16,14 2-3-16,6 9-1 16,4 16 0-16,3 14 0 15,2 11-3-15,1 6 0 16,1 1 0-16,-7 16 2 16,-3 2-3-16,-3 2 2 15,0-3 0-15,1-1 2 16,2-5 0-16,0-4 0 15,0-2 2-15,-2-6-1 16,-1 0-2-16,-3 0-3 0,-5-6-2 16,-1-8 3-16,-4-7-5 15,-4-3 1-15,-6-3-3 16,-4 1 0-16,0 6 6 16,-10 4 0-16,-12 7 3 15,-5 7 1-15,-8 2 4 16,1 2-3-16,0 15 5 15,4 8 1-15,8 0-6 16,8 0-1-16,5-1-1 16,9-3 1-16,0-5 0 15,0-3 1-15,12-4-1 16,3-4 5-16,3-3 2 16,3-2-4-16,0 0-3 15,-1-9 3-15,0-11 4 16,-2-7-4-16,-3-8 0 0,-2-12 1 15,-2-5 0-15,-4-3 0 16,4-3-1-16,-5 13 3 16,-2 14 16-16,1 15-7 15,-4 11 24-15,-1 5-24 16,3 3-15-16,3 22-11 16,-2 15 11-16,2 9 6 15,0 6 13-15,1-3-13 16,4-1-2-16,1-6-2 15,3-4 0-15,0-6 0 0,0-4-2 16,-3-5-4 0,0-8-30-16,0-7-43 0,-6-6-46 15,-2-5-35-15,-4-6-110 16</inkml:trace>
  <inkml:trace contextRef="#ctx0" brushRef="#br0" timeOffset="131857.26">10054 6151 299 0,'0'0'156'0,"0"0"-138"15,0 0-11-15,0 0 2 16,0 0 15-16,0 0 62 0,-8-12 27 16,8 7-41-1,0-1-35-15,0-3-7 0,0 4-13 16,0 2 15-16,0 2-5 16,0 1 9-16,0 0-15 15,0 0-3-15,0 0-10 16,0 0 11-16,0 0-11 15,0 0-8-15,0 0 0 16,0 0-9-16,0 12-1 16,0 9 10-16,-13 12 1 15,-11 7 10-15,-7 5 1 16,-10 1 8-16,-3-2 0 16,0-4-11-16,5-8-4 0,8-7 4 15,6-7-2 1,7-7-5-16,7-4 2 0,7-5-3 15,4 0 0-15,0-2 2 16,0 0 5-16,0 0 0 16,0 0-8-16,0 0-1 15,3 0-33-15,6 0-56 16,0 3-61-16,3 5-151 16,-6 4-259-16</inkml:trace>
  <inkml:trace contextRef="#ctx0" brushRef="#br0" timeOffset="132418.78">10014 6598 499 0,'0'0'219'16,"0"0"-166"-16,0 0-40 16,0 0 9-16,0 0 28 15,0 0-16-15,-5 0-12 0,5 0-18 16,3 0-4-16,-3 0-3 15,0 0 2-15,0 0 1 16,0 0-7-16,0 0 4 16,0 0 2-16,0 0-2 15,0 0-2-15,0 0 9 16,0 0-4-16,0 0 0 16,0 0 0-16,0 11 3 15,0 8-3-15,0 9 12 16,-11 10 8-16,-11 9-10 15,-3 0-4-15,-5 3-1 16,-1-4 0-16,4-6 0 0,4-5 0 16,4-10 9-1,7-7-2-15,2-7 2 0,5-7-5 16,2-3 0-16,3-1-4 16,0 0 9-16,0 0-4 15,0 0-1-15,0 0-1 16,0 0-8-16,0 0-13 15,0 0-43-15,2 0-65 16,2 0-191-16</inkml:trace>
  <inkml:trace contextRef="#ctx0" brushRef="#br0" timeOffset="132952.15">10033 7232 453 0,'0'0'191'16,"0"0"-176"-16,0 0-15 0,0 0-13 15,0 0 8-15,0 0 5 16,4-21 3-16,-4 21 3 16,0 0 8-16,0 0-1 15,-9 11 51-15,-4 3-5 16,-1 2-12-16,-2 0-5 15,3 4-9-15,-4 1 2 16,4 2-8-16,-3 3-9 16,0 4-10-16,-3 3 4 15,-3 3 12-15,1-1-11 0,-6-2-5 16,8-5-6 0,2-7 7-16,4-7-4 15,7-5 0-15,1-6-2 0,5-1 3 16,0-2 9-16,0 0-10 15,0 0 3-15,0 0 0 16,0 0-8-16,0 0-24 16,0 0-50-16,0 0-137 15,0 0-267-15</inkml:trace>
  <inkml:trace contextRef="#ctx0" brushRef="#br0" timeOffset="133689.18">10105 7767 638 0,'0'0'56'16,"0"0"-39"-16,0 0 16 16,0 0-10-16,0 0-13 15,0 0 11-15,-11 4 23 16,11 0-21-16,-2 6-10 15,-6 7 7-15,-4 11 13 16,-9 8 9-16,-2 5-22 16,-7 5-6-16,-1-2-11 15,-2-3 0-15,5-5 1 16,4-5-3-16,2-4 3 16,7-3 0-16,-1-6-4 15,3-4 2-15,5-5 2 0,3-5-1 16,2-4-1-16,3 0 0 15,0 0-2-15,0 0-29 16,0 0-38-16,0 0-72 16,5 0-162-16</inkml:trace>
  <inkml:trace contextRef="#ctx0" brushRef="#br0" timeOffset="134481.78">10064 8518 7 0,'0'0'54'15,"0"0"3"-15,0 0 56 16,0 0 40-16,0 0-22 16,0 0-3-16,-13 16-32 15,13-16-8-15,0 0-18 16,0 0-41-16,0 0-5 15,-2 0-13-15,-2 3 6 16,-2 3-5-16,-6 2-5 16,-6 9-6-16,-3 8 10 15,-7 8-4-15,-5 9 2 16,-4 6-4-16,-2 2 2 16,-2-4 4-16,6-5-8 15,8-9-2-15,6-6 7 0,6-8-4 16,6-6-2-16,3-7 1 15,5-2 0-15,1-3 1 16,0 0 1-16,0 0-4 16,0 0 6-16,0 0 0 15,0 0-7-15,0 0-17 16,0 0-42-16,0-6-113 16,6-2-208-16</inkml:trace>
  <inkml:trace contextRef="#ctx0" brushRef="#br0" timeOffset="135133.56">10061 9128 403 0,'0'0'284'15,"0"0"-222"-15,0 0-34 16,0 0-8-16,0 0-20 16,0 0 5-16,-3 0 14 15,3 0-13-15,2 0-6 16,2 0 1-16,1 0 1 15,-2 0-2-15,-2 0 0 0,-1 0 0 16,0 0 3 0,0 0-3-16,0 0-3 0,0 9 3 15,-7 5 24-15,-11 9 23 16,-6 3-8-16,-5 9-27 16,-9 5 4-16,-1-1-5 15,-3 3 4-15,1-5-11 16,6-8 5-16,7-4 3 15,8-3-11-15,1-4 0 16,10-6 8-16,0-4-8 16,6-2-1-16,3-4-1 15,0-2 1-15,0 0 1 16,0 0 1-16,2 0 2 16,8-6-4-16,2-2-25 0,0 1-39 15,-5-2-106-15,-2 3-547 16</inkml:trace>
  <inkml:trace contextRef="#ctx0" brushRef="#br0" timeOffset="135756.89">10024 9780 233 0,'0'0'309'0,"0"0"-271"16,0 0-37-16,0 0-1 0,0 0-1 15,0 0 1-15,6 0 15 16,-6 0 31-16,0 0-8 15,0 0-16-15,0 7 6 16,-10 5 35-16,-4 3-1 16,-1 3-30-16,-1 6 2 15,-5 4-17-15,0 3-3 16,-3 4 13-16,-1-2-1 16,-2 3-6-16,0-4 8 15,0 0-12-15,3-5-11 16,5-3 10-16,3-5-3 15,5-7-12-15,3-2 1 16,5-6-1-16,2-2 0 16,1-2 2-16,0 0 6 0,0 0-5 15,0 0 4-15,0 0-7 16,0 0-1-16,0 0-29 16,0 0-21-16,3 0-48 15,6 0-132-15,3-3-335 16</inkml:trace>
  <inkml:trace contextRef="#ctx0" brushRef="#br0" timeOffset="136327.35">10018 10363 446 0,'0'0'157'0,"0"0"-91"15,0 0-10-15,0 0-28 16,0 0 10-16,0 0-2 0,-3-12 1 16,-3 12-11-1,-2 0 3-15,2 0-12 0,2 3-7 16,1 0-8-16,2 0 0 16,1 1 0-16,-2 3-3 15,-1 4 2-15,-4 8 11 16,-8 11 20-16,-3 8 10 15,-9 5-14-15,-6 6-15 16,-3-3-5-16,-2-2-7 16,2-5 0-16,8-5 3 15,5-5 3-15,4-6-7 16,5-6 0-16,2-6 0 16,6-5 1-16,5-2 0 0,1-4 0 15,0 0 5 1,0 0 3-16,0 0-1 0,0 0-1 15,0 0-6-15,0 0-1 16,0 0-19-16,0 0-3 16,1 0-31-16,10-10-98 15,4-1-87-15</inkml:trace>
  <inkml:trace contextRef="#ctx0" brushRef="#br0" timeOffset="137047.34">9907 10965 507 0,'0'0'248'16,"0"0"-210"-16,0 0-35 16,0 0-1-16,0 0 5 15,0 0-6-15,0-3 9 16,0 3-5-16,2 0 2 16,-1 0-2-16,-1 0-5 15,2 0-6-15,-2 0 5 16,0 0 2-16,0 0 5 15,0 0 6-15,0 0 4 16,0 0 13-16,0 0 9 0,0-3 6 16,0 3-10-16,0 0-10 15,0-1-16-15,0 1-7 16,0 0 2-16,0 0-2 16,0 0 2-16,-5 4-3 15,-11 9 2-15,-9 9 2 16,-3 5 4-16,-7 3 4 15,-2 6 1-15,1-1 4 16,5-1 3-16,4-1-9 16,5-6-2-16,5-1-4 15,1-2-4-15,4-3 1 16,-3-2-2-16,4-3 0 16,2-2 1-16,1-4-2 0,3-4 0 15,2-2-4-15,2-2-6 16,1-2-3-16,0 0-15 15,0 0-29-15,0-8-28 16,1-6-159-16</inkml:trace>
  <inkml:trace contextRef="#ctx0" brushRef="#br0" timeOffset="137684.57">9933 11440 214 0,'0'0'141'0,"0"0"-43"16,0 0-15-16,0 0-29 15,0 0-20-15,0 0 8 16,0 0-20-16,0 0-20 16,0 0 1-16,0 1-3 15,0 1 24-15,-3 0 7 16,0 3 1-16,-1 2 0 16,-4 1 2-16,2 5-2 15,-4 2-5-15,-4 6-1 16,-5 4 2-16,-1 4 2 15,-5 4 3-15,-6 3-13 16,-2 2-2-16,0-4 6 0,2-1-7 16,4-5-3-16,3-4-3 15,5-6-5-15,4-4-2 16,4-3 6-16,1-4-7 16,5-1-1-16,4-3-2 15,1-3-2-15,0 0-4 16,0 0-17-16,0 0-1 15,0 0-4-15,0 0-28 16,3 0-40-16,7 0-126 16,4 0-408-16</inkml:trace>
  <inkml:trace contextRef="#ctx0" brushRef="#br0" timeOffset="138203.18">9936 11976 255 0,'0'0'203'0,"0"0"-180"0,0 0 5 15,0 0 11-15,0 0 21 16,0 0 25-16,-27 13-28 16,18-6-3-16,5 0-25 15,-1-1-12-15,-1 3-2 16,0 2 3-16,-7 5 17 15,-2 4 0-15,-4 5-8 16,-5 3-11-16,-2 5-8 16,-4-1-3-16,0 3-2 15,2 0 3-15,1 1 11 0,4-3 3 16,0-1-8 0,7-5-9-16,-2-5 9 0,9-4-5 15,1-8 1-15,4-5 1 16,4-4-2-16,0-1-5 15,0 0 5-15,0 0-7 16,0 0-2-16,0 0-42 16,0 0-20-16,1 0-85 15,5 0-209-15</inkml:trace>
  <inkml:trace contextRef="#ctx0" brushRef="#br0" timeOffset="138718.79">9884 12603 686 0,'0'0'174'0,"0"0"-159"15,0 0-13-15,0 0-1 16,0 0-1-16,0 0-8 16,-11 0 7-16,2 0 2 0,0 8-3 15,0 0 4-15,2 0 1 16,1-2 13-16,0-2 15 15,0 6-1-15,-2 7-6 16,-2 6-13-16,-2 8-3 16,-4 4-3-16,1 3 1 15,-4 2-1-15,-1-3 3 16,-2-3-6-16,1-5 11 16,4-5 5-16,-2-2-10 15,5-5-5-15,1-2 2 16,6-2-1-16,1-5-3 15,3-4-1-15,1-1 2 16,2-3 0-16,0 0-1 16,0 0-1-16,0 0 0 0,0 0-17 15,0 3-38-15,0 0-96 16,0-3-72-16</inkml:trace>
  <inkml:trace contextRef="#ctx0" brushRef="#br0" timeOffset="139032.98">9808 13189 765 0,'0'0'82'16,"0"0"-69"-16,-54 89 11 15,30-53 42-15,5-1 3 16,-1-4-20-16,1-3-10 16,1-3-12-16,3-9-17 15,7-3-6-15,2-7-4 16,-1-2-26-16,0-4-70 15,-2-4-152-15</inkml:trace>
  <inkml:trace contextRef="#ctx0" brushRef="#br0" timeOffset="141231.43">10313 9756 508 0,'0'0'101'15,"0"0"-96"-15,0 0-4 16,0 0 5-16,0 0 46 16,0 0 31-16,8-38-4 15,-8 37-13-15,0-1-26 16,0 2-9-16,1 0-28 15,-1 0-3-15,2 0-3 0,-2 0-1 16,1 0-7 0,4-2 1-16,7 0 6 0,0-1 3 15,5-2 1-15,2-1 4 16,0 0-2-16,2 2-2 16,0-1-1-16,3 2-1 15,1-2 2-15,5 2 0 16,6 1 6-16,4-1-6 15,9-1 0-15,5-4-3 16,2 1 3-16,0-1 6 16,5 1-4-16,0 0 3 15,2 3-4-15,-2 0 6 16,-4 4-3-16,-4 0-4 16,-2 0 0-16,-3 0-3 0,1 7 3 15,-1-2 5-15,4-1-5 16,1-2-3-16,0-2 3 15,7 0 7-15,-2 0-7 16,4 0 0-16,8-3 0 16,7-5 0-16,4-3 0 15,-1-1-1-15,0 2-3 16,-7-1 1-16,-1 1 3 16,-8 2 1-16,-4 0-1 15,-6 3 0-15,-2-1 0 16,0 0-5-16,2 1 11 15,4-1-6-15,3-1 0 16,2 0 1-16,-4 0 0 0,0-2-1 16,-4 1-4-1,-2-1 4-15,4 1 0 0,3-1 6 16,0 0-6-16,3 0-4 16,2 0 4-16,-3 0 1 15,1 1-1-15,-2 2-1 16,-1 1 1-16,-6 3 0 15,-4 0 0-15,-2 2 0 16,-5 0 0-16,1 0-1 16,3-2 1-16,0 1 1 15,3 0-1-15,4-3 1 16,1-2-1-16,-1 2 0 0,-2-2-4 16,-3 1 4-1,-7 0 0-15,0-1 0 0,0 3 1 16,0 1 2-16,1 1-3 15,3 1 0-15,3 0-3 16,-1 0 3-16,1 0-4 16,-2 0-3-16,-3 1-6 15,-5 6-5-15,-3 2 7 16,-2-1-1-16,-4 0-3 16,1 1 8-16,1-7 3 15,-1 3-1-15,2-2 5 16,5-2 0-16,-2-1 7 15,3 0-7-15,-3 0 1 0,0 0 0 16,-2 0-1-16,-2 0 2 16,-1 0-2-16,-3 2 0 15,-1 2 0-15,1 2-3 16,1 1 3-16,1 0-3 16,1 0 3-16,3 0 0 15,8 1 6-15,1-1-6 16,8 2-4-16,3 1-1 15,2 0-1-15,0 0 4 16,-6-1 2-16,-8 0 1 16,-5 0 0-16,-2-4 2 15,-2 1 1-15,0-1 4 16,0 1-2-16,2-3-6 16,2 1 5-16,-1 0-5 0,1 0 0 15,-4-2 1-15,-1-1 0 16,-7-1 0-16,-4 0 2 15,-9 0 7-15,-5 0 2 16,-1 0-10-16,-5 0 11 16,4 0-2-16,3 0-11 15,1-6 0-15,2-3-14 16,-2-5-54-16,-4-4-77 16,-5-7-447-16</inkml:trace>
  <inkml:trace contextRef="#ctx0" brushRef="#br0" timeOffset="141609.28">16111 9257 883 0,'0'0'75'15,"0"0"-60"-15,0 0 18 16,0 0-24-16,0 0-7 15,0 0-2-15,6 0-9 16,15 17 9-16,6 5 0 16,1 2 0-16,0 3 0 15,-1 0-11-15,-7 2 4 16,-3 0-1-16,-4 3 4 0,-6-1 1 16,-3-2 3-16,-4-2 0 15,0 0-1-15,0-1 1 16,0-1 1-16,-10-1 5 15,0-1 9-15,-5 0-2 16,-6-3-3-16,-11 1-4 16,-9 1 2-16,-7 1-4 15,-3-1 2-15,3 0 1 16,7 3-7-16,9-5-75 16,13-11-233-16</inkml:trace>
  <inkml:trace contextRef="#ctx0" brushRef="#br0" timeOffset="142964.1">17075 9668 273 0,'0'0'180'0,"0"0"-63"15,0 0-17-15,0 0-46 0,0 0-15 16,0 0-19 0,-11 0-7-16,5 8-7 0,-3 7-5 15,2 0 1-15,3-4 1 16,1-3-2-16,3-2 0 15,0-4-2-15,0 0 1 16,0-2 0-16,0 0 1 16,0 0 0-16,0 0 1 15,0 0 6-15,0-4 6 16,0-3 6-16,0-2 15 16,-2 2-4-16,-9 2-4 15,-2 2-16-15,-3 3 4 16,-5 0-5-16,-1 7-3 0,2 7-1 15,2-2-6 1,8 1 0-16,5-4 4 0,5-2-4 16,0-3-5-16,0-1 5 15,14-3 8-15,3 0-8 16,2 0 2-16,-3-1 1 16,-10-11 2-16,-5-1 1 15,-1 1 19-15,-1-2-6 16,-13 1-13-16,0 3 12 15,-2 4 8-15,0 5-12 16,1 1-13-16,-6 0-1 16,2 6-2-16,1 9 1 15,0 8-39-15,5-4-124 16,-1 0-389-16</inkml:trace>
  <inkml:trace contextRef="#ctx0" brushRef="#br0" timeOffset="144218.97">16903 9804 707 0,'0'0'119'0,"0"0"-98"0,0 0 2 16,0 0-9-16,0 0-4 15,0 0-8-15,-1 0-2 16,1 0 1-16,0 0-1 16,0 0-5-16,0 0 2 15,0 2 2-15,0-2 1 16,-2 0 2-16,-1 1 15 16,-4 2-8-16,-1 2-3 15,-4 5 1-15,-2 3-1 16,0 0-5-16,1 5 3 15,1 0-2-15,1 2-2 16,0 3 1-16,0-2 3 16,-1 0-3-16,-3 0-1 0,-2 0 1 15,-3 3 2-15,-3 1-3 16,0 2 6-16,-2 3-1 16,0 0-4-16,0-1 2 15,-3 1-2-15,-1-2 5 16,-1-3-5-16,1 0-1 15,-1-7 2-15,-2-2-2 16,1-3 9-16,-5-1-1 16,-1-1-5-16,-2 3 3 15,-1 1-5-15,0 0 4 16,1 2-5-16,-4 2 1 0,-4 0 1 16,-2-1-4-1,0-2 4-15,-5 1-2 0,-1-5 4 16,0 4-2-16,-3-2 10 15,-2 0 5-15,0 1-6 16,0-1-11-16,-5 0 0 16,-5-2 0-16,-11-2 0 15,-9-1 0-15,-6-3 3 16,3-2 1-16,9 0 0 16,7 2 8-16,5-1-7 15,7 0 5-15,0-1-9 16,4-3-1-16,2 1 4 15,-4-2-2-15,-4 0-2 16,-5 0 1-16,4 0 4 16,5 4-3-16,8 1-2 0,8 0 2 15,1 1-2-15,6 0 0 16,0-2-1-16,3-1 1 16,1 0-1-16,-2-1-1 15,1-1 2-15,0 0 0 16,0 1 3-16,4 0 2 15,3-2-4-15,7 0 0 16,-2 2-1-16,-3-1 0 16,-2 2-2-16,-3-3 0 15,-3 0 2-15,-4 0 2 16,1 0-2-16,5 0 4 16,4 0-2-16,8 0 10 0,5 0 9 15,4 0-5-15,5 0-6 16,2 0-4-16,3 0 0 15,3 0 10-15,0 0-7 16,0 0-7-16,0 0 2 16,0 0-8-16,0 0-12 15,0 0-62-15,0-8-68 16,0-8-232-16</inkml:trace>
  <inkml:trace contextRef="#ctx0" brushRef="#br0" timeOffset="144591.51">13652 10422 339 0,'0'0'686'0,"0"0"-677"16,0 0-9-16,0 0-27 16,-92 66 24-16,47-35 0 15,5-1 3-15,0-3 4 16,5-2-1-16,7-2 6 15,4-4-7-15,9-5 5 16,4 0-7-16,3-4-2 16,5 3 2-16,3 5 0 15,0 0 2-15,0 5-2 16,0 0 0-16,6 0-7 0,4-2 7 16,1-2-1-1,1-5 1-15,5 0 0 0,4-2 3 16,7 0 14-16,7 0 7 15,7 0-8-15,4-3-3 16,-1-1-7-16,-5-3-4 16,-7 1-2-16,-9 0-31 15,-7-1-66-15,-6 0-81 16,-6-2-298-16</inkml:trace>
  <inkml:trace contextRef="#ctx0" brushRef="#br0" timeOffset="145781.06">10185 10782 368 0,'0'0'280'0,"0"0"-222"16,0 0-55-16,0 0-3 15,0 0-2-15,0 0-36 16,-10-4 26-16,1-5 11 15,-2 1 1-15,-2 0-3 16,-2 6 1-16,-3 2-3 16,-3 0 7-16,-1 6-2 15,-1 11 2-15,7 2 21 0,4 4-9 16,6-3-4 0,6-5-10-16,0-2 0 0,0-5 3 15,0-5-1-15,11-3-1 16,0 0 19-16,-2 0 12 15,-1 0-15-15,-5-4-8 16,-3-5-5-16,0 0 6 16,-2 3-10-16,-13 2-1 15,-2 4-7-15,-3 0 7 16,2 0-4-16,3 8 5 16,3 0 7-16,6 0 11 15,6 0-14-15,0 0-4 16,6 2-28-16,17-2-66 15,5 5-289-15</inkml:trace>
  <inkml:trace contextRef="#ctx0" brushRef="#br0" timeOffset="146527.85">10100 11114 886 0,'0'0'115'0,"0"0"-70"16,0 0-32-16,0 0-13 0,0 0-16 16,0 0 7-16,33 5 4 15,-8 19 2-15,2 5-1 16,-2 6 8-16,1 1-1 15,-1-1-2-15,-1-5-1 16,3-3 0-16,-2-5-6 16,5-1 6-16,4-5-5 15,8 2-6-15,12-4 0 16,10 1 0-16,8-3 7 16,7-1-3-16,0-4 5 15,4-2 2-15,1 0 0 16,2-3 11-16,1 2-9 15,1-4 2-15,-3 5-5 16,-3 2 2-16,-6 0-2 16,-3 3-10-16,-7 2-16 0,-4 0-11 15,0-1 30-15,3-3 5 16,7-5 0-16,7-3 2 16,3 0-3-16,3-9 4 15,2-4-1-15,1-1 2 16,0 2 4-16,-6 1 9 15,0 2 8-15,-9 2-18 16,-5-1-2-16,-5 2-2 16,-3 1 1-16,-5 1-6 15,0 2 3-15,-1-1-9 16,4 2 7-16,3 0 4 16,2 1-1-16,1 0-1 0,-3 0 2 15,-3-2-2-15,-4 0 4 16,-3-1-1-16,0-3 12 15,-2 1 3-15,2-1 0 16,1-3 6-16,-1-1 2 16,1-1-3-16,0 0-17 15,-4 1 3-15,-2 0-4 16,-9 4-3-16,-8 2 0 16,-10 1 0-16,-8 3 0 15,-8 0-1-15,-3-3-20 16,0-2-8-16,-14-3-92 15,-14-6-295-15</inkml:trace>
  <inkml:trace contextRef="#ctx0" brushRef="#br0" timeOffset="146850.03">13581 11093 1021 0,'0'0'200'15,"0"0"-196"-15,0 0-4 16,0 0-54-16,0 0 9 16,0 0 45-16,62 46 3 15,-20-25-3-15,7 6 2 16,2 3-2-16,-5 4 0 16,-7 4-4-16,-9-1-45 0,-12-2 27 15,-14-4 13-15,-4-3 7 16,-10-1 2-16,-17-1 1 15,-4 0 20-15,-5-3 2 16,-4 2 0-16,-2-3 2 16,0-1-21-16,2-3-1 15,9-4-3-15,9-6-61 16,14-6-115-16,8-2-434 16</inkml:trace>
  <inkml:trace contextRef="#ctx0" brushRef="#br0" timeOffset="148140.91">16654 11239 513 0,'0'0'109'0,"0"0"-41"16,0 0 6-16,0 0 13 16,0 0 1-16,0 0-22 15,-21 4-37-15,21 2-20 16,0 2-5-16,0 0-3 16,2-1-1-16,8-1 0 0,7-2-10 15,3-4-4-15,0 0 0 16,2 0-9-16,0-4 14 15,-2-9 9-15,-5-1 5 16,-5 2 8-16,-3-1 7 16,-6 5-2-16,-1 4-1 15,0 2-1-15,0 2-13 16,-4 0-3-16,-7 0-2 16,2 6-4-16,2 5 4 15,4 0-7-15,3-1 6 16,0-3-6-16,0-2-2 15,5-3 11-15,4-2 2 16,3 0 3-16,0-4 18 0,-4-7 0 16,-2-1 11-1,-6-2 26-15,0 3-7 0,0 2-33 16,-6 6-20-16,-9 3-3 16,-3 0-1-16,-7 15-55 15,-2 10-42-15,0 4-155 16,7-4-531-16</inkml:trace>
  <inkml:trace contextRef="#ctx0" brushRef="#br0" timeOffset="149190.67">16803 11643 104 0,'0'0'738'15,"0"0"-642"-15,0 0-33 16,0 0-11-16,0 0-26 15,0 0-10-15,-8 0-2 16,8 0-7-16,0 0-7 16,0 0-7-16,0 0-6 15,0 0 0-15,-8 11-1 16,-4 3 7-16,-9 5 7 16,0 2 2-16,-1-1-1 15,-2-1-1-15,0 1 0 16,-3-2 0-16,-3 2 0 15,-1 0 0-15,0-2 0 16,-2-1 0-16,2-3 1 0,-2 1 0 16,-3-1-1-16,0-1 4 15,0 4-4-15,-1-4-1 16,1 1 1-16,2 2 1 16,-4-3 0-16,0-2 6 15,-7 1-6-15,-1-6 0 16,-3 1 4-16,-5-1 7 15,3 2 7-15,-6-2 2 16,-2 1-9-16,-1 0 0 16,-4-1-5-16,1-2-7 15,2-1 4-15,7-3-4 16,4 0 5-16,2 0 8 16,-3 0-2-16,-1 0-8 15,-5 0-3-15,2 0 4 0,0 0-4 16,3 0 0-16,7-6 7 15,3 2-6-15,2 0 1 16,6-1 1-16,1 1 5 16,1 1 1-16,3-2 5 15,0 3-4-15,1 0-4 16,8-1-3-16,1 3-1 16,5 0 2-16,4 0-3 15,4 0 0-15,3 0 2 16,2 0-3-16,1 0-8 15,0 0 7-15,0 0-2 16,0 0-38-16,0 0-71 16,0-1-110-16,9-14-169 0</inkml:trace>
  <inkml:trace contextRef="#ctx0" brushRef="#br0" timeOffset="149572.85">14935 11818 856 0,'0'0'32'0,"0"0"-31"16,0 0 2-16,0 0 20 15,0 0-9-15,-89 19 34 16,44 3 7-16,-1 2-19 16,5 1-22-16,7-2 3 0,4-5-3 15,5-3 10-15,4-7-7 16,8 0-3-16,4-4-9 15,4 1-5-15,2-3 0 16,3 3-9-16,0 3-11 16,0 3-5-16,3 3 18 15,15 4 6-15,7 4-1 16,5-1-1-16,8 3 3 16,4-1 5-16,2-2-4 15,-2-1 2-15,-5-4 0 16,-8-4-4-16,-7-2 1 15,-8-4-13-15,-6-1-16 16,-5 1-19-16,-3 1-6 0,0 0-38 16,0 3-77-16,-6-3-376 15</inkml:trace>
  <inkml:trace contextRef="#ctx0" brushRef="#br0" timeOffset="-186616.68">4041 8766 607 0,'0'0'57'15,"0"0"-52"-15,0 0-1 16,0 0-2-16,0 0 9 16,0 0 60-16,0 0-17 15,0-50 0-15,0 49-14 16,0 1-4-16,0 0-3 15,0 0-6-15,0 0-7 16,0 0-6-16,0 0-8 16,0 0 1-16,0 0-3 15,0 0-3-15,0 0-1 16,0 0 0-16,0 13-15 0,0 28-16 16,18 27 31-16,3 19 3 15,3 7 6-15,0-2 1 16,-5-8-8-16,-1-9 5 15,-3-12 3-15,-3-12-5 16,-4-12 3-16,-1-12 1 16,-3-12-9-16,-2-5 8 15,-1-5-7-15,-1-2 1 16,0-1-2-16,0-2-9 16,0 0-44-16,0 0-86 15,-1-6-48-15,-11-9-207 16</inkml:trace>
  <inkml:trace contextRef="#ctx0" brushRef="#br0" timeOffset="-186287.56">3985 8925 669 0,'0'0'25'16,"-39"-74"20"-16,25 40 18 15,6 1-34-15,3 5 19 16,5 4-20-16,3 4-6 16,24 4-16-16,10 7-6 15,12 9-8-15,5 0 2 0,1 18 1 16,-4 13-1-16,-8 5-16 16,-12 4 5-16,-17-1 6 15,-14 1 4-15,-3-3 7 16,-25-5 15-16,-8 0 52 15,-3-7-13-15,-1-5 5 16,4-7-20-16,8-7-28 16,8-6-11-16,7 0-11 15,11-11-92-15,2-9-345 16</inkml:trace>
  <inkml:trace contextRef="#ctx0" brushRef="#br0" timeOffset="-184781.14">4562 8947 852 0,'0'0'29'15,"0"0"-22"-15,-91 75-7 16,63-27 8-16,1 0 15 16,13-9-12-16,10-8 4 0,4-12-12 15,0-5-1-15,1-9 0 16,11-5 2-16,3 0-4 15,3-8 6-15,0-16 6 16,0-5-9-16,-5-5 4 16,-7 2-4-16,-4 3-3 15,-2 8 6-15,0 9 11 16,0 7 10-16,0 5-8 16,3 0-19-16,7 13-16 15,11 10 14-15,6 5 2 16,4 0 16-16,4-3-14 15,2-5 4-15,-3-6 0 0,0-6 6 16,-7-5-8-16,-7-3 1 16,-4 0 3-16,-2-1 1 15,-1-17 4-15,-1-10 0 16,-6-12-6-16,-6-12 0 16,0-10-6-16,-24-14-2 15,-10-6-16-15,-5 7-17 16,5 16 14-16,2 21 20 15,7 21 31-15,1 15-7 16,3 2-24-16,0 12-1 16,-1 14-8-16,10 7 8 15,3 1-1-15,6-4-1 16,3-2 3-16,0-6 0 0,15-8 0 16,6-6 3-16,0-5-3 15,12-3 2-15,5-10 0 16,4-17 0-16,2-12-2 15,-6-4-6-15,-4-3 2 16,-8 7-12-16,-10 13 7 16,-8 12 9-16,-1 13 0 15,-4 1-8-15,8 23-21 16,1 14 29-16,4 10 7 16,5 1 17-16,-3-3-15 15,1-8 0-15,3-9-4 16,1-8 2-16,-1-7-5 0,-1-7 3 15,0-6 1-15,0 0 5 16,4-12-4-16,-1-15 7 16,-4-9-13-16,-4-9 11 15,-7-13-12-15,-9-14-7 16,0-9-2-16,-3-10 1 16,-15-3-20-16,-1 10 13 15,-1 18 15-15,7 19 12 16,3 23-10-16,2 12 4 15,8 9 23-15,0 3-18 16,0 0-11-16,0 2-5 16,0 29-15-16,21 22 14 15,7 19 6-15,8 17 10 16,1 6 1-16,1-2-8 0,-1-7 5 16,-3-6 1-16,0-16-5 15,-2-8-1-15,-4-12-1 16,-1-11 0-16,-6-13-1 15,-3-9 0-15,-6-9-1 16,-6-2-25-16,1-10-10 16,-7-19 6-16,0-14-56 15,-12-9-110-15,-14 1-22 16,-7 6-383-16</inkml:trace>
  <inkml:trace contextRef="#ctx0" brushRef="#br0" timeOffset="-184494.62">5327 8667 281 0,'0'0'245'16,"0"0"-148"-16,0 0 25 15,-83-23 8-15,78 22-13 0,5 0-33 16,0-1-34-16,0-1-24 16,3-4-16-16,18-5-9 15,6-6 0-15,12-1 3 16,4-1-4-16,-1 5 0 16,-5 3-3-16,-7 6-12 15,-5 4 3-15,-5 2 5 16,-2 0-2-16,-2 20-4 15,-4 5 0-15,2 5 13 16,-3 3 4-16,-2-4 1 16,-1-3 5-16,-2-3-3 15,-2-5-1-15,4-5-4 16,-5-5 0-16,-2-3-2 0,1-4-15 16,-2-1-70-1,0-4-102-15,0-17-120 0</inkml:trace>
  <inkml:trace contextRef="#ctx0" brushRef="#br0" timeOffset="-184350.48">5518 8351 1064 0,'0'0'88'0,"0"0"-85"16,0 0 0-16,0 0 0 15,0 0-3-15,0 0-33 16,29-18-153-16,10-2-323 0</inkml:trace>
  <inkml:trace contextRef="#ctx0" brushRef="#br0" timeOffset="-184135.06">5876 8399 873 0,'0'0'102'16,"-28"102"-46"-16,25-54-2 15,3-10-12-15,0-11-15 16,21-3-12-16,6-5 2 16,11-5-10-16,4-4 7 15,5-10-13-15,2 0-1 16,0-13-13-16,-6-17-87 16,-5-12-71-16,-13-11-91 0</inkml:trace>
  <inkml:trace contextRef="#ctx0" brushRef="#br0" timeOffset="-183930.26">6172 7906 794 0,'0'0'163'0,"0"0"-163"16,0 0 4-16,19 78 20 16,2-20 37-16,2 11-12 15,5 4-13-15,-1 2-13 0,-2-3-12 16,0-10-5-1,-4-6-5-15,-3-11-1 0,-3-8-8 16,-3-11-53-16,-4-14-95 16,-2-12-180-16</inkml:trace>
  <inkml:trace contextRef="#ctx0" brushRef="#br0" timeOffset="-183602.14">6603 8294 749 0,'0'0'137'16,"0"0"-130"-16,0 0 1 16,0 0 76-16,103 10-11 15,-75-22-33-15,-4-6-10 16,-3-6-16-16,-2-2-10 0,-10-2-4 16,-9-4-40-16,0 0-5 15,-10 4-46-15,-14 5 24 16,3 10 67-16,0 8 15 15,5 5 14-15,1 5-5 16,0 24-13-16,6 12 13 16,3 9 15-16,6 3-1 15,0-2 1-15,3-6-15 16,17-8-5-16,8-8-4 16,8-7 0-16,8-8-3 15,8-8-12-15,2-6 0 16,3 0-113-16,-5-23-205 0</inkml:trace>
  <inkml:trace contextRef="#ctx0" brushRef="#br0" timeOffset="-183010.72">7535 8243 1019 0,'0'0'107'16,"0"0"-98"-16,0 0 4 15,48-83 7-15,-30 49-12 16,-6-2-1-16,1 0 0 16,-5-5-5-16,-4-5-4 15,-2-5-8-15,-2-2-28 16,0 4 5-16,0 16 25 0,0 9 8 16,0 16 6-16,0 6 21 15,0 2-17-15,0 0-10 16,0 20-8-16,3 16 8 15,10 17 14-15,-1 6 13 16,2-2-6-16,2 0-5 16,-1-6 0-16,4-6-8 15,1-6 1-15,-2-10-2 16,-2-11-7-16,-1-10 7 16,0-8-1-16,-2 0-2 15,2-12 8-15,-1-19 8 16,-4-14-1-16,-1-10-12 15,-8-6-7-15,-1-4-10 0,0 6 0 16,0 12-16-16,0 17 25 16,0 16 0-16,0 8 0 15,2 5-8-15,1 1-7 16,11 0 2-16,6 0 6 16,12 9 4-16,10 11-1 15,8 7 3-15,7 6 2 16,-2 5-3-16,-7 2 0 15,-10-5 0-15,-15-1 1 16,-11-6-3-16,-12-5 5 0,0-4 3 16,-6-7 7-1,-15-1 22-15,-10-8-10 0,-7-3-22 16,-6-12-3-16,-1-23-107 16,-4-12-231-16</inkml:trace>
  <inkml:trace contextRef="#ctx0" brushRef="#br0" timeOffset="-182866.57">7743 7566 1170 0,'0'0'111'15,"0"0"-108"-15,0 0 10 16,0 0 37-16,0 0-47 16,0 0-3-16,4-13-59 15,7 7-109-15,-8 0-723 16</inkml:trace>
  <inkml:trace contextRef="#ctx0" brushRef="#br0" timeOffset="-182222.87">4917 9871 645 0,'0'0'171'0,"0"0"-98"15,-27-89 2-15,11 57 29 16,2 7-41-16,0 3-1 16,0 9-9-16,8 5-21 15,1 7-28-15,3 1-4 16,2 3-9-16,0 31-16 15,0 24 6-15,2 20 19 16,18 9 2-16,8 2 3 16,4-6-5-16,2-5 5 15,-4-7-3-15,-3-11 0 0,-5-8-1 16,-7-9 0-16,-2-9 0 16,-4-6-2-16,-4-11-6 15,-4-10-57-15,-1-7-65 16,0-3-105-16,-15-23-143 15</inkml:trace>
  <inkml:trace contextRef="#ctx0" brushRef="#br0" timeOffset="-182041.36">4772 10342 710 0,'0'0'323'0,"0"0"-251"15,0 0-47-15,0 0-2 16,0 0 17-16,94-60-4 0,-16 15-7 15,9-1 0-15,-1 2-15 16,-7 7-14-16,-18 10-21 16,-11 6-71-16,-19 6-127 15,-15 0-182-15</inkml:trace>
  <inkml:trace contextRef="#ctx0" brushRef="#br0" timeOffset="-181315.3">5299 9975 898 0,'0'0'106'0,"0"0"-106"15,0 0-8-15,94 12 4 16,-63 19 4-16,-5 5-2 0,-11 5 5 16,-5-4-3-16,-7-4 0 15,-3-7 0-15,0-12 8 16,0-6 22-16,0-6 3 15,0-2 10-15,-5 0 26 16,-5-16-10-16,1-21-40 16,3-16-16-16,6-13-3 15,0-2-19-15,22 11-4 16,11 18 10-16,6 17 3 16,8 16 6-16,6 6 2 15,1 0-10-15,-2 10 9 16,-7 3 2-16,-6-3-1 15,-1-2 2-15,-2-7 2 0,0-1 2 16,3 0 5-16,-5-14-1 16,-4-8-5-16,-6-3-3 15,-12-7-13-15,-5-5 3 16,-7 0 1-16,-3 5-42 16,-15 8 45-16,1 13 6 15,0 8 21-15,2 3-1 16,0 8-13-16,3 19 0 15,2 8-5-15,8 7 12 16,2-2-5-16,8-2 3 16,22-3-4-16,3-10 8 15,5-7-4-15,4-8-3 0,7-10-1 16,5 0-1-16,3-19 2 16,-2-10-4-16,-9-6-5 15,-12-9-9-15,-14-6-32 16,-14-3 1-16,-6 2 25 15,-3 13-51-15,-9 13 51 16,-2 15 15-16,-2 10 26 16,1 0-7-16,-1 20-10 15,-2 15 5-15,9 9 7 16,6 3 15-16,3 3-10 16,4-5 5-16,19-4-9 15,5-7-13-15,11-6-3 16,8-8 0-16,6-10-3 0,13-10-3 15,5 0-2-15,-1-20-58 16,-7-10-125-16,-23-2-264 16</inkml:trace>
  <inkml:trace contextRef="#ctx0" brushRef="#br0" timeOffset="-180821.38">4559 11125 164 0,'0'0'707'0,"-94"51"-639"15,52-24-44-15,9-5 10 16,9-7-19-16,10-6 63 16,8-7-31-16,6-2-12 15,0 0-14-15,1 0-1 16,26-8-20-16,25-21 2 16,29-16-2-16,41-17 6 15,32-17-2-15,31-10 0 16,28-8-2-16,20-4 2 15,13-6 0-15,6-2-4 0,-1 3-18 16,-17 12 2-16,-18 18 4 16,-31 18 12-16,-34 18 2 15,-36 13 0-15,-36 8-4 16,-27 9 0-16,-22 2 2 16,-18 4 17-16,-6 2 19 15,0-3 27-15,3-2-4 16,1-1-47-16,4-6-5 15,4-4-7-15,-2 1-18 16,-7-2-77-16,-9 0-110 0</inkml:trace>
  <inkml:trace contextRef="#ctx0" brushRef="#br0" timeOffset="-171959.67">12353 10499 13 0,'0'0'100'16,"0"0"64"-16,0 0-43 0,0 0 17 15,0 0-53-15,0 0 18 16,0 0-7-16,6-29-51 16,-9 29-30-16,-2 0-14 15,2 0 1-15,3 0 3 16,0 0-5-16,0 0 2 15,0 0 5-15,0 0-2 16,0 0 5-16,0 0 4 16,0 0 7-16,0 0 3 15,0 0 8-15,0 0 2 16,-1 0-24-16,-4 0-2 16,-2 0-1-16,-5 6-3 15,1 4-4-15,5-4 0 16,2-2-1-16,4-3-4 15,0-1-58-15,15 0-196 0</inkml:trace>
  <inkml:trace contextRef="#ctx0" brushRef="#br0" timeOffset="-170897.07">15238 8784 852 0,'0'0'112'16,"0"0"-82"-16,0 0-22 0,0 0-4 15,0 0 7-15,0 0-11 16,0-8 1-16,0 8 1 16,0 0-2-16,0 0-10 15,0 3 6-15,0 0 4 16,0 0 0-16,0-1-2 15,6-1 2-15,2-1 2 16,-1 0-2-16,2 0-1 16,-3 0 1-16,-3 0 9 15,0 0-2-15,-3-1 1 16,0-5-6-16,0 3-1 16,0 1 6-16,0 2-1 15,0 0-3-15,-4 0-3 16,-3 0-11-16,0 0 5 15,1 11-1-15,3 1 0 0,3-4-2 16,0 2-13-16,0-3 3 16,10-2 5-16,1-2 4 15,1-2 7-15,1-1 3 16,-1 0 0-16,0-1-4 16,-6-9 4-16,-4 1 4 15,-2 1-4-15,0 2-4 16,-3 0 4-16,-6 1 7 15,1 4 3-15,-1 1-9 16,3 0 3-16,-1 0-4 0,0 7-2 16,4 4 2-1,3 2 0-15,0-3 1 0,0 0 2 16,7-2-3-16,5-4-1 16,-2-1 0-16,-2-3-8 15,1 0 7-15,-8 0 2 16,-1 0 14-16,0-4 21 15,-3-8-26-15,-10 0 2 16,1 4 11-16,-1 2-12 16,5 2-1-16,4 4-9 15,4 0-1-15,0-2 1 16,0 2-82-16,0-4-153 16</inkml:trace>
  <inkml:trace contextRef="#ctx0" brushRef="#br0" timeOffset="-169958.29">11052 8894 673 0,'0'0'35'0,"0"0"-35"16,0 0 0-16,0 0 11 15,0 0 7-15,0 0 16 0,0-13-21 16,0 13-1-16,0 0-8 16,0 0 2-16,0 4 1 15,0 1 4-15,0-2-4 16,3-2 0-16,4-1 2 15,1 1-1-15,4-1 2 16,-5 0-7-16,-2 0 6 16,-4 0-8-16,-1 0 4 15,0 0 9-15,0 0 14 16,0 0 0-16,0 0-9 16,-3 0-7-16,0 0-2 15,2 0-9-15,1 0-1 16,0 0 0-16,0 0-1 0,0 0 0 15,0 0 0 1,0 0 1-16,3 0 3 0,1 0-2 16,-1-1 1-16,-1 1 1 15,-2 0-1-15,0 0 0 16,0 0 0-16,0-1-2 16,-2-1 9-16,-2 1-4 15,1 1-5-15,0 0-1 16,-2 0-17-16,2 0-38 15,3 0-52-15,0 4-95 16</inkml:trace>
  <inkml:trace contextRef="#ctx0" brushRef="#br0" timeOffset="-169021.05">10980 12256 558 0,'0'0'205'0,"0"0"-188"16,0 0-17-16,0 0-33 16,0 0 23-16,0 0 9 15,11 8 1-15,-5-3 0 16,0-1 0-16,-2 1 0 15,3-5-2-15,-2 0 2 16,1 0 0-16,2 0 7 16,-4-3-3-16,-4-4 4 0,0 1-4 15,0 2 2 1,0 2 32-16,-3-1-15 0,-6 3-21 16,3 0 12-16,-2 0-8 15,4 0 10-15,4 0-14 16,0 0-2-16,0 0 0 15,0 0 1-15,0 0-1 16,2 0 1-16,6 0 2 16,0 0 2-16,-5-2 1 15,-1-2-6-15,-2 1-11 16,0-4-67-16,-2-2-155 16</inkml:trace>
  <inkml:trace contextRef="#ctx0" brushRef="#br0" timeOffset="-163693.48">10316 4792 32 0,'0'0'583'16,"0"0"-560"-16,0 0-20 15,0 0 30-15,0 0 24 16,0 0-19-16,0 0-12 16,-17-25-12-16,15 23-1 15,-1-2-5-15,-3 4-7 16,-5-2-1-16,-6 0 0 15,-4 2-9-15,-5 0-1 16,-4 0 9-16,1 0-7 0,2 0-1 16,5 2 9-1,6-2 1-15,2 0 2 0,-1 2-1 16,0-2 1-16,0 3-3 16,-1-3 2-16,2 1-1 15,-4 1 3-15,0 2-4 16,-3 2-2-16,-2 1 2 15,-1 1 5-15,1 2-5 16,1-2-1-16,1 2 1 16,1-2-2-16,1-1 2 15,0 0 1-15,7 1-1 16,-3-1-1-16,3-3 1 16,3 2 0-16,-4 0 0 15,1 3 0-15,-6 2 0 0,1 3 0 16,-3 2 0-16,1 0 0 15,0-2-1-15,0 1-2 16,4 1 3-16,-1 1 0 16,2-1-1-16,5 1 6 15,0-3-6-15,3-2 1 16,2 1-3-16,-1-2 2 16,-1 3 0-16,2-1-2 15,-2 2 3-15,0 2 0 16,-5 1 1-16,-2 1-1 15,1 1 0-15,-3 0 1 16,3-4-1-16,0 2 1 16,2 1 5-16,2-1-11 0,2 0 6 15,5-1-1 1,1-2 0-16,0 0 2 0,0-1-4 16,0 2 2-16,0-2 0 15,0 2-2-15,1 0 9 16,1 0-10-16,-1 0 6 15,2 1 0-15,-1-2 0 16,4-1-3-16,0 0 0 16,3 0 0-16,0-1 3 15,3 0 1-15,1 0-2 16,2 1 3-16,4-1 0 16,-1 3-5-16,-1-2 1 15,0 0-1-15,0-2 0 16,-1-2 0-16,1-2 3 0,1-1-1 15,0 0-1-15,3 1 1 16,2-2-3-16,1-1 2 16,3 0-1-16,-1-4 0 15,-1 2 0-15,0-3-1 16,-1 2 1-16,3-2-1 16,-6 0 1-16,0 0-1 15,-4 0-1-15,0 1 1 16,1-1-2-16,-2 3 2 15,2-3 1-15,2 0 0 16,2 0 0-16,2 0 0 16,1 0 0-16,0 0-1 15,4 0 0-15,-5 0 1 0,4 0-2 16,-1 0 2-16,0-1-1 16,0-2 1-16,1-2-2 15,2-1-2-15,-2 1 1 16,0-3 2-16,2 1-1 15,-4-2 2-15,5 0 0 16,-2-1-1-16,-3 0 1 16,1-1 0-16,-3 0 0 15,1 3-1-15,-5-2-1 16,1 1 2-16,-2 0 6 16,-2-2-6-16,0-3 0 15,0-2 0-15,2-3-1 16,2-2 2-16,-3-1-2 0,1-4 2 15,-5 2-1-15,-1-1 1 16,-2 3 0-16,-5-1 6 16,-3 2-2-16,-2-1 5 15,-1 2-7-15,0-3-3 16,0 1 7-16,0 0 1 16,-6 1 5-16,2 0-13 15,-1 2 3-15,1-1 15 16,-5 1-7-16,3-1-2 15,-3-1 0-15,0-1-6 16,-3 4 1-16,0 2 13 16,4 0-5-16,-3 2-6 0,3 2 1 15,1 2 2-15,-2 2-7 16,6 2 5-16,-3 0 3 16,0 0-9-16,0-2-1 15,0 0 0-15,-4 1 1 16,-1-1 3-16,-2-2-4 15,-2 0-3-15,0-2 3 16,1 3 1-16,1-2-1 16,-2 0 2-16,1 1-3 15,1-2 2-15,1 1 0 16,-1-1 0-16,1 1 2 16,-3 1-3-16,0 1 1 15,0 2 0-15,-1 0 0 16,-2 2 1-16,1-1-1 0,-2 2-1 15,2 0 0-15,1 0-1 16,3 2 1-16,1 0 0 16,4 0 6-16,1 0-6 15,-2-2 0-15,-1 3 3 16,-4-3-3-16,2 2 0 16,-3 1-1-16,-4 1 0 15,1 0 1-15,-6 0 0 16,2 0-4-16,-1 3 4 15,-1 4-1-15,2-1 1 16,3-2 0-16,4 2 0 16,0-4 0-16,7 0 1 15,2-1 0-15,3-1-1 0,0 0 2 16,3 0-2-16,0 1 0 16,0-1 0-16,0 0-2 15,0 0 1-15,0 0-2 16,0 0-24-16,0 0 3 15,0 5-19-15,0 3-44 16,0 4-35-16,0-4-147 16</inkml:trace>
  <inkml:trace contextRef="#ctx0" brushRef="#br0" timeOffset="-160950.09">17919 4888 528 0,'0'0'35'16,"0"0"-32"-16,0 0 18 16,0 0 43-16,0 0 18 15,0 0-6-15,-34-57-33 16,32 48-2-16,-1-2-25 16,-2 2-8-16,-1-2 7 15,-3 1-12-15,-5 1-3 16,-1 2 3-16,-4 1-3 0,-1 0 0 15,3 0-1-15,3 1-1 16,4-1 2-16,1 2 6 16,-3-2 3-16,-3 0-5 15,-2 0-1-15,-3 1 0 16,-4 0-3-16,-1 1-2 16,-1 2 1-16,2 2 1 15,0 0 0-15,4 0 1 16,1-2 1-16,-1-2 0 15,0 2 2-15,1 0 1 16,-4 2 1-16,1-3 1 0,-2 3 5 16,-1-1-7-1,1-1-2-15,2 2-2 0,3 0 0 16,2 0 0-16,0 0 2 16,1 0-4-16,1 0 1 15,-3 0 0-15,0 2-1 16,2 4 1-16,-4 0 0 15,1 1 0-15,0 0 1 16,-2 0 0-16,3-1-1 16,0 0 0-16,1 3-1 15,0 1 1-15,-4 1-1 16,1-1 1-16,-1 3-1 16,-2 0-1-16,0 1 2 15,-1 3 0-15,2-2 2 0,0 3-4 16,3-2-1-16,0 1 3 15,4 1 0-15,-3 1 1 16,3 2-1-16,1 2-6 16,0-1 6-16,1 2 1 15,1-1-1-15,-1 2 0 16,0 0 5-16,1 0-5 16,-1 1 0-16,4-2-1 15,3-1 0-15,-1-3-4 16,2-2 5-16,1 2 1 15,2-5-1-15,2 3 0 16,0-2 1-16,0 1 2 16,0 0-3-16,0 0 2 0,0 0 3 15,0 0-5-15,0-1 0 16,0 2 1-16,0-2-1 16,0 0 0-16,3 0 0 15,3-1 1-15,3 1-1 16,0-2 2-16,2 0-2 15,2-2 3-15,-1 0-2 16,3-2 3-16,-3-2-3 16,0-1 6-16,3 2-4 15,-2-1-3-15,3 0-1 16,1-1 1-16,2 0 1 16,3 1 2-16,1-1-3 15,1-2 3-15,1 0-3 16,1 3 2-16,-1-4-2 0,-1 2-4 15,0 0 4-15,0-2 3 16,1 0-1-16,0 1 0 16,2-1-1-16,-1 0-1 15,0 0 1-15,4 2 0 16,0 1 1-16,3-2-2 16,0-2 0-16,1 1 3 15,2-1-3-15,-2 3 0 16,-1-3 1-16,-2 0 1 15,-1-2-2-15,-2 1 2 16,1-1-2-16,-4-1 0 0,4 0 0 16,2 0 1-1,2 0 0-15,1 0-1 0,-3 0 2 16,-2 0-2-16,-2-7 0 16,-2 1 2-16,-3-3 6 15,0 0-7-15,1-1 5 16,-2 0-3-16,-2 0-2 15,-2 1-1-15,-1 0 6 16,1-1-5-16,2 0-1 16,2 0 0-16,-2-1 0 15,4 1 0-15,-1-1 0 16,-6 0 2-16,1-1 0 16,-2 0 2-16,1-5 1 15,-1-1 7-15,1 0-4 0,-1-1-1 16,0-3 0-16,-4 1-6 15,-1-3 6-15,0 2-6 16,-3-1 3-16,-1 1-2 16,0-2 4-16,-3 2-3 15,1 1 7-15,-4 2-4 16,0 3 9-16,0-1 1 16,0 2-9-16,0-3 7 15,0 1-9-15,0-1-5 16,-6 0 3-16,2-2 3 15,-4 1-4-15,2-2 1 16,-3 0-2-16,2 0 7 16,-1-2-6-16,-2 3-2 0,0 0 2 15,-3 2-1-15,1 1-1 16,-1-2 3-16,-2 2-4 16,-3 2 1-16,2 1-3 15,-5 1 3-15,0 0-1 16,-1 3 1-16,1 0-2 15,-2 1 1-15,-2 0-1 16,-2 0 1-16,-5 3-5 16,-4 0 6-16,-5 3 1 15,0 0-1-15,3 2 0 16,5 1-4-16,8 0 3 16,4 0 0-16,2 0-1 0,0 0-10 15,-1 3-15 1,2 2-1-16,1 0-15 0,4-1-21 15,1 1-46-15,-1 1-27 16,1-3-53-16</inkml:trace>
  <inkml:trace contextRef="#ctx0" brushRef="#br0" timeOffset="-151623.02">19522 11282 607 0,'0'0'35'0,"0"0"-24"16,0 0 6-16,0 0-9 15,0 0 6-15,0 0 12 16,0 0-8-16,1-26 3 15,-1 26-16-15,0 0 4 16,0 0 4-16,2 0 16 16,-2 0-3-16,0 0-12 15,0 0-2-15,0 0 0 0,0 0-8 16,0 0 8 0,0 0 6-16,0 0-1 0,1 0 9 15,-1 0-11-15,2 0 5 16,-2 0-3-16,0 0-13 15,1 0-1-15,2 3-3 16,2 14-11-16,3 13 7 16,-2 13 4-16,0 14 10 15,-4 10 2-15,-2 4 2 16,0 0-2-16,0-5-6 16,0-7 3-16,0-5-3 15,0-8 0-15,0-8 3 0,0-7-8 16,0-7 1-1,0-6-1-15,0-4 3 0,0-7 3 16,0-3-3-16,0 0-1 16,0-4 0-16,0 0-3 15,0 0 2-15,-2 0 5 16,1 0-7-16,-2-5-10 16,-3-14-44-16,-1-8-159 15,-1-6-537-15</inkml:trace>
  <inkml:trace contextRef="#ctx0" brushRef="#br0" timeOffset="-151255.03">19517 11276 900 0,'0'0'29'15,"0"0"-19"-15,0 0-9 16,47-83 1-16,-27 64 14 16,6 4-8-16,5 3-8 15,5 8-3-15,4 4 1 16,3 3 0-16,-4 21-1 16,-9 9-11-16,-9 10-9 15,-14 4 7-15,-7-1 15 16,-3-2-4-16,-19-9 4 0,-5-6 2 15,-3-5-1 1,2-8 25-16,0-4 22 0,2-3 5 16,4-7-19-16,2-2-6 15,4 0-9-15,3 0-11 16,5-6-7-16,5-4-17 16,3 3-114-16,3 3-279 15</inkml:trace>
  <inkml:trace contextRef="#ctx0" brushRef="#br0" timeOffset="-149650.43">20023 11543 818 0,'0'0'41'16,"0"0"-38"-16,-85 19 1 15,51 8 12-15,5 4 2 16,10 5-8-16,4-1-3 16,12-3-6-16,3-4 2 15,3-4-2-15,18-7 3 16,4-8-1-16,5-3 1 15,1-6-2-15,-1 0-2 0,-2-10-10 16,-6-9 10-16,-6-5-1 16,-7-5 1-16,-9-7-3 15,0-5-11-15,-6-1 0 16,-13 3 12-16,0 9 2 16,3 13 19-16,6 11 11 15,5 6-16-15,3 0-14 16,2 0-5-16,0 12 5 15,13 10 5-15,12 1-2 16,11-1 7-16,6-5 0 16,7-5-5-16,0-6-2 15,0-6 2-15,-1 0-2 0,-8-10 2 16,-5-11 14-16,-9-8-3 16,-5-9-12-1,-6-9 5-15,0-11-8 0,-3-6-1 16,-1-5 1-16,2-8-1 15,-1 5 0-15,-2 5 0 16,-2 16 5-16,-1 15-1 16,-2 15 1-16,-4 11 19 15,1 8-10-15,-2 0 9 16,0 2-18-16,1 0-5 16,-1 14-10-16,0 17-5 15,0 18 15-15,0 18 17 16,0 8-3-16,-10 3 5 0,1-2 0 15,2-2-13-15,2-9 5 16,5-5-6-16,0-10-2 16,0-17 3-16,7-9-5 15,4-10 5-15,2-6-6 16,7-6 14-16,5-2-10 16,9 0 7-16,4-10-8 15,6-8 5-15,-3-6-5 16,-6-1-3-16,-5-5 0 15,-6-7 0-15,-6-3 0 16,-6-5-15-16,-8 3 3 16,-4 4-6-16,0 8-3 15,-1 13 4-15,-11 5 10 16,3 10 5-16,-3 2 1 16,-6 8-12-16,-4 19-3 0,-2 12 15 15,0 8-1-15,5 4 4 16,10-3-2-16,7-5 4 15,2-9-4-15,0-3 3 16,9-7-3-16,6-8 0 16,-1-5 0-16,6-11 1 15,3 0-1-15,2-19 2 16,7-13-2-16,-1-7-1 16,0-3 1-16,-1 1 0 15,-3 12 0-15,-3 10-1 16,-5 16 0-16,-2 3-6 15,-1 20-7-15,-2 15 2 0,-3 4 2 16,-3 3 10-16,-5-4-6 16,-3-3 6-16,0-7 0 15,0-8-1-15,0-5 1 16,-3-9-2-16,0-4 2 16,1-2 0-16,2 0 15 15,0-18 27-15,0-14-23 16,18-17-19-16,12-16 0 15,13-10-6-15,7 1-1 16,-3 14-13-16,-8 25 17 16,-12 19 3-16,-10 16 11 15,-3 0-11-15,-2 24-6 0,0 9 6 16,-3 9 8-16,-1 2 6 16,-4 1 0-16,5-5-5 15,0-7-6-15,2-8 3 16,2-7 0-16,0-7 1 15,2-8 0-15,2-3 3 16,6 0 2-16,4-21-5 16,5-8-2-16,-1-15-4 15,2-8-1-15,-3-10-8 16,-5-6-8-16,-5 3 9 16,-6 2-8-16,-5 8 13 15,-4 9-11-15,-4 7 13 16,-1 4 4-16,0 9 0 0,0 9-2 15,0 5 13 1,0 8-7-16,0 4 6 0,0 0-14 16,-1 0-6-16,-5 26-18 15,-5 15 22-15,-5 16 2 16,2 13 6-16,1 5 10 16,4 0-3-16,2 0-4 15,5-6 1-15,2-8-2 16,0-9-4-16,0-12 2 15,3-11-3-15,6-9-3 16,-1-9 0-16,-1-6-13 16,2-5-17-16,3-4-17 15,6-18-15-15,1-11-64 0,-2-12-124 16,-7-5-385 0</inkml:trace>
  <inkml:trace contextRef="#ctx0" brushRef="#br0" timeOffset="-149350.3">21618 11339 740 0,'0'0'160'16,"0"0"-127"-16,0 0 7 15,0 0 38-15,0 0-30 16,0 0-30-16,39-7-14 16,-3 7 1-16,8-1-4 15,3-1-1-15,-3 2 5 0,-5 0-10 16,-6 0-5-1,-5 0-1-15,-6 10 4 0,-6 2-2 16,-9 9-1-16,-4 4 0 16,-3 8 7-16,0 1 3 15,-9-1 16-15,-2-4-10 16,4-5 4-16,-2-9-10 16,5-5 1-16,1-6-2 15,1-4-4-15,2 0-81 16,0-11-71-16,0-16-364 15</inkml:trace>
  <inkml:trace contextRef="#ctx0" brushRef="#br0" timeOffset="-149220.64">22064 11212 710 0,'0'0'319'0,"0"0"-278"16,0 0-41-1,0 0-2-15,0 0-6 0,0 0-44 16,-20 31-126-16,10-10-433 15</inkml:trace>
  <inkml:trace contextRef="#ctx0" brushRef="#br0" timeOffset="-148636.21">22243 11368 733 0,'0'0'250'0,"0"0"-207"15,0 0-32-15,-94 13 8 16,67 7 9-16,3 7-6 16,2 4-11-16,7 0-2 15,4 0-7-15,5-5 3 16,6-8-4-16,0-7 1 16,0-4-2-16,0-5-11 15,6-2-13-15,7-2 8 16,6-19 16-16,5-8 0 15,2-5 0-15,3 4-2 16,-4 5 1-16,-1 7 1 16,-2 10 1-16,-1 8 0 15,0 0 5-15,2 0 0 0,0 15 2 16,1 2 5 0,-1 1-1-16,2 1 6 0,0-2-12 15,1-5 4-15,-5-2-1 16,0-10 3-16,-2 0-5 15,-1-6 1-15,3-25 2 16,1-11-6-16,-1-12-4 16,2-13-6-16,0-6-1 15,-2-4-10-15,-1 4 0 16,-6 12 13-16,-3 20 4 16,-8 22 44-16,-3 12-30 15,0 7 14-15,0 0-28 16,-3 26-11-16,-18 20 11 15,-2 19 20-15,-2 9 15 0,5-1-15 16,7-3-7-16,6-3-4 16,7-8-2-16,0-8-5 15,0-10-2-15,12-13-14 16,0-10-69-16,0-18-47 16,-6 0-269-16</inkml:trace>
  <inkml:trace contextRef="#ctx0" brushRef="#br0" timeOffset="-148080.16">20275 11197 603 0,'0'0'234'0,"0"0"-165"16,0 0-21-16,0 0 26 15,0 0-5-15,0 0-19 16,24 1-27-16,13 1-17 16,12-1 9-16,10 1-11 0,2-2-2 15,7 0-1-15,10 0-1 16,10 0-3-16,9 0-61 15,6 0-113-15,-3-7-115 16</inkml:trace>
  <inkml:trace contextRef="#ctx0" brushRef="#br0" timeOffset="-147374.05">23148 11239 948 0,'0'0'34'15,"-10"79"-32"-15,-5-21 7 16,-1 5 24-16,5-8-16 16,5-3 7-16,2-9-12 0,2-12-4 15,0-7-5 1,2-10 2-16,0-7-5 0,0-7-60 16,0-3-165-16,7-26-356 15</inkml:trace>
  <inkml:trace contextRef="#ctx0" brushRef="#br0" timeOffset="-147217.47">23193 11211 854 0,'0'0'185'0,"0"0"-160"16,0 0-23-16,0 0-2 15,0 0 0-15,0 0-14 0,23-2-101 16,-1 2-156-1,8 3-165-15</inkml:trace>
  <inkml:trace contextRef="#ctx0" brushRef="#br0" timeOffset="-146959.65">23466 11235 801 0,'0'0'127'0,"0"0"-127"16,0 0 11-16,0 0 36 15,0 0 12-15,-71 79-36 16,62-59-12-16,9 2-3 15,0 4 0-15,19 0 0 16,12 6-4-16,8 0-4 16,1-1-7-16,-8-1-8 15,-13-4 3-15,-14-2 6 16,-5-2-6-16,-15-2 0 16,-15-5 12-16,-3-2 38 15,0-4 15-15,2-6 19 0,6-1-17 16,5-2-31-16,8-2-24 15,11-20-21-15,1-15-174 16</inkml:trace>
  <inkml:trace contextRef="#ctx0" brushRef="#br0" timeOffset="-145343.43">24269 11169 788 0,'0'0'192'0,"0"0"-146"16,0 0-8-16,0 0 21 15,0 0-17-15,0 0-18 16,0-12-18-16,0 12-6 15,12 0-1-15,13 15 1 0,15 7 1 16,5 6 1-16,-3 6-3 16,-12 2 1-16,-17 0-23 15,-13 9 2-15,-20 3 3 16,-21 0 13-16,-5-3 1 16,10-9-3-16,12-13 6 15,15-3 0-15,9-1 0 16,6-1-9-16,21 5 5 15,11 0 1-15,3 2 4 16,-5 2-3-16,-11-2 1 16,-17 0 2-16,-8-2-8 15,-9 1-9-15,-20-6 17 0,-2-3 10 16,-2-7 27-16,5-8 4 16,4 0 9-16,8 0-9 15,10-20 0-15,6-12-17 16,6-14-24-16,32-10-49 15,18-2-45-15,12 10-8 16,1 13 47-16,-3 15 16 16,-7 12 32-16,-4 1 7 15,-5 4 0-15,-7-2 6 16,-7 1 21-16,-8 1-4 16,-6 0-6-16,-5-1 0 15,-6-2-12-15,-3-6 2 16,-3-1-4-16,-5-9-3 0,0 1-23 15,0 1-4 1,-9 4-6-16,-4 6 27 0,-3 9 4 16,-3 1-1-16,-5 10-9 15,-2 18 12-15,-3 10 10 16,7 7 4-16,4 0 3 16,10-4-6-16,8-4-8 15,0-7 8-15,21-6-10 16,9-7 9-16,9-6-2 15,6-8 4-15,4-3-6 16,3-6-2-16,-4-14 4 16,-2-11-6-16,-7-9-1 0,-9-18-1 15,-11-13-9-15,-10-7-42 16,-9 6-55-16,-5 16 10 16,-21 17 78-16,-7 17 18 15,-2 11 7-15,-2 8-3 16,6 3 22-16,7 8 2 15,3 12-2-15,8 3-8 16,8 0 2-16,5 0-9 16,0-3-2-16,24-1 2 15,8-2 5-15,8-7-6 16,9-7 1-16,6-3-3 16,5 0-5-16,-1-5 0 15,1-6 0-15,-10 1 2 16,-10 4 4-16,-18 3 8 15,-9 3 2-15,-11 0-18 0,-2 18 4 16,0 11-5-16,0 9 27 16,-10 4 9-16,2 1-10 15,4-3-16-15,2-7 1 16,2-6-8-16,0-6 5 16,11-4-3-16,8-6 0 15,9-7-4-15,7-4 1 16,10-1-2-16,7-23-12 15,3-8-13-15,-9-8 2 16,-10 1 10-16,-14 5 12 16,-11 11-1-16,-11 9 4 15,0 10 20-15,0 4-17 0,0 0-5 16,-8 7-7 0,-2 15-5-16,1 12 11 0,4 2 1 15,5-3 1-15,3-1 6 16,18-4-5-16,11-6 0 15,3-5 5-15,4-11-1 16,2-6-1-16,-1-1 5 16,1-22 2-16,-5-6-8 15,-7-13 17-15,-13-8 28 16,-10-8-17-16,-6-3-15 16,-7 6 14-16,-13 11-21 15,-7 15-10-15,1 13-4 16,-6 16-48-16,-5 0-91 15,-8 25-144-15</inkml:trace>
  <inkml:trace contextRef="#ctx0" brushRef="#br0" timeOffset="-144711.6">24332 12106 837 0,'0'0'259'15,"0"0"-232"-15,0 0-25 0,0 0 15 16,0 0 14-16,0 0-9 16,20 0-13-16,13 0-3 15,22 0-3-15,25-2-1 16,24-6-1-16,21-4 2 16,23 3-3-16,25-2 7 15,17 0 1-15,17 3-1 16,0 0-4-16,-8 2 7 15,-19 3-7-15,-34 1-3 16,-33 2 4-16,-35 0-3 16,-25 0 0-16,-22 0 0 15,-16 0 0-15,-9 0 3 0,-6 0 7 16,0 0 25 0,0 0-5-16,0 0-15 0,0 0-13 15,0 0-2-15,0 0-2 16,0 0-32-16,-6 0-64 15,-15-5-146-15</inkml:trace>
  <inkml:trace contextRef="#ctx0" brushRef="#br0" timeOffset="-143770.58">20132 12808 791 0,'0'0'84'0,"0"0"-40"15,0 0 49-15,0 0-11 16,0 0-16-16,0 0-27 16,4-36-39-16,5 54-1 15,6 23-9-15,2 19 10 0,2 15 3 16,-2 0 0 0,-1-4-1-16,-1-9-2 0,-2-11 1 15,-2-12 2-15,-2-10-4 16,-4-11 4-16,1-7-2 15,-4-6 5-15,1-2 2 16,3-3 4-16,7 0 18 16,5-14-9-16,8-12-10 15,0-9-6-15,1-6-4 16,-4-11-1-16,-2-4 1 16,-4-2-1-16,-5 3 3 15,-2 9-1-15,-5 10 0 16,-3 9 6-16,-2 11 21 0,0 1-5 15,0 6-1-15,0 2-12 16,-2 1-11-16,-2 2-2 16,1-2-2-16,0 1-20 15,2 1-24-15,1 0-34 16,0 4-54-16,1-2-247 16</inkml:trace>
  <inkml:trace contextRef="#ctx0" brushRef="#br0" timeOffset="-143461.52">20939 12940 864 0,'0'0'178'0,"0"0"-142"15,0 0 15-15,0 0 10 16,0 0-22-16,0 0-30 16,76 1-2-16,-21-2-6 15,8-8-1-15,-2 2-17 16,-9 1-46-16,-13 6-51 15,-17 0-70-15,-17 0-85 0</inkml:trace>
  <inkml:trace contextRef="#ctx0" brushRef="#br0" timeOffset="-143273.16">20964 13194 785 0,'0'0'126'0,"0"0"-109"15,0 0 57-15,0 0 35 16,0 0-20-16,124-5-39 0,-69-6-37 16,1 1-13-1,-3 0-3-15,-4 2-24 0,-5-2-86 16,-4-2-153-16</inkml:trace>
  <inkml:trace contextRef="#ctx0" brushRef="#br0" timeOffset="-142862.74">21983 12908 889 0,'0'0'211'15,"0"0"-180"-15,0 0-26 16,0 0 21-16,-80 23-14 0,50 4-1 15,3 5-6-15,11 2-5 16,8 1 0-16,8-3 0 16,0 2 2-16,8-6 5 15,14-3-3-15,8-4 1 16,7-5-5-16,3-8-1 16,5-6-7-16,1-2-1 15,-1-6 8-15,0-14 2 16,-5-5 4-16,-2-5-2 15,-4-5 2-15,-9-5 1 16,-7-3 13-16,-12 0 0 16,-6 0-13-16,0 6-3 15,-15 7 7-15,-6 9 10 16,-1 6-7-16,-5 6-13 0,-3 8-4 16,-4 1-22-16,-6 0-52 15,-4 14-73-15,-6 0-238 16</inkml:trace>
  <inkml:trace contextRef="#ctx0" brushRef="#br0" timeOffset="-142255.36">19480 13936 1028 0,'0'0'73'0,"0"0"-73"15,0 0-10-15,0 0 5 16,0 0 2-16,119-28 3 15,-60 21 3-15,22-3 5 16,23 0 5-16,19-2 5 16,22 0 5-16,13 2-13 15,18 2-5-15,14-1-2 16,5 1 0-16,6-2-1 16,-2-5-4-16,-4-2 3 15,-5-4-1-15,-5 2 2 16,-16-1-1-16,-19 2 16 0,-17 3-14 15,-30 2 3-15,-21 5-3 16,-25 1 5-16,-22 3 6 16,-21 1 1-16,-11 2-6 15,-3 1-4-15,0 0-5 16,-14 0-20-16,-19 0-42 16,-17 0-120-16,-16 0-103 15</inkml:trace>
  <inkml:trace contextRef="#ctx0" brushRef="#br0" timeOffset="-141723.27">19490 14101 128 0,'0'0'727'0,"0"0"-651"16,0 0-76-16,0 0-13 15,0 0 12-15,97 1 1 16,-49-1 23-16,7 0 1 15,17-4-22-15,12-3 12 0,17-4-13 16,18-3 3-16,18-2 0 16,20-1-1-16,21 2-3 15,10 2 3-15,9-1 16 16,2 6-13-16,-4 0 40 16,-9 4-16-16,-16 3 4 15,-18-3-10-15,-25 4-2 16,-24-1-17-16,-23 1-8 15,-25 0 3-15,-19-1 0 16,-16 1 13-16,-11 0-2 16,-6 0 7-16,-3 0 2 15,0 0 5-15,0 0-13 0,0 0 0 16,0 0-9-16,0 0-1 16,0-2-2-16,0 1-1 15,0 1-22-15,0-6-23 16,-3-1-62-16,-10-5-124 15</inkml:trace>
  <inkml:trace contextRef="#ctx0" brushRef="#br0" timeOffset="-139296.98">10061 4566 539 0,'0'0'150'16,"0"0"-114"-16,0 0-27 15,0 0 24-15,0 0 16 16,0 0-3-16,0 0 1 16,0-21 1-16,0 21 1 0,0 0-18 15,2 0-31 1,5 9 0-16,5 11-11 0,9 10 5 15,4 7 6-15,2-2 7 16,-2-1-7-16,-2-8 1 16,-2-7 2-16,-6-7 0 15,3-7-2-15,-1-5 4 16,6 0 0-16,7-13 5 16,10-14-6-16,8-10 3 15,7-9-3-15,9-3-4 16,5-2-8-16,7 3-3 15,-6 6 0-15,-6 10 11 16,-12 10-1-16,-14 11-4 0,-13 6 4 16,-14 5-1-1,-5 0-3-15,-6 0-3 0,0 0 3 16,0 0 5-16,0 0 1 16,0 0 10-16,0 0 2 15,0 0-12-15,0 0 0 16,0 0 5-16,0 0-6 15,1 0-3-15,2 0 1 16,0 0-5-16,3 0-34 16,1 5-59-16,-2 2-97 15,-5-3-358-15</inkml:trace>
  <inkml:trace contextRef="#ctx0" brushRef="#br0" timeOffset="-136522.79">17170 4563 561 0,'0'0'125'16,"0"0"-109"-16,0 0-14 15,0 0 20-15,0 0 10 0,0 0 7 16,0 0 7 0,9-28-12-16,-9 28-9 0,2-1 1 15,-1 1-9-15,-1 0 0 16,0-2 2-16,0 2-6 16,0 0-4-16,0 0-3 15,0 0 2-15,2 0 6 16,-2 0-1-16,0 0-4 15,0 0-2-15,0 0-3 16,1 0-2-16,-1 0-1 16,0 0 1-16,0 0 2 15,0 0-4-15,0 0 3 0,0 0 1 16,0 0 10 0,2 0-9-16,-2 0 5 0,0 0-2 15,0 0-5-15,0 0 0 16,0 0-3-16,0 0 0 15,0 0 2-15,0 0-2 16,0 0 5-16,0 0-10 16,0 0 5-16,0 0 0 15,0 0 0-15,0 0-2 16,0 0 0-16,1 0 1 16,-1 0 0-16,0 0-11 15,0 0 8-15,0 0 0 16,0 0 1-16,0 0 3 15,0 0 0-15,0 0 5 16,0 0-5-16,0 0 0 0,0 0 1 16,0 0 2-16,0 0-2 15,0 0 5-15,0 0-3 16,0 0 4-16,0 0-6 16,0 0 3-16,0 0-4 15,0 0 1-15,0 0-1 16,0 0 0-16,0 0-11 15,0 0 10-15,0 0-15 16,0 4 14-16,2 2 0 16,-1 1-1-16,2-3 3 15,-3 0 2-15,2-2-1 16,-1 0-2-16,-1 1 2 16,2 5-1-16,2 2 0 0,0 5 4 15,1 5-9-15,1 2 5 16,2 2 0-1,-1-2 1-15,-1-4 1 0,0-4-2 16,-2-5 3-16,1-3 1 16,0-2-4-16,-1 1 2 15,0 1-2-15,-1-4 4 16,2 3-4-16,-1 0 1 16,-1-5-1-16,3 2 2 15,3-2 2-15,3 0-2 16,7 0 3-16,11 0-2 15,11-7 0-15,11-15-1 16,9-4 1-16,6-7 1 16,3-1-2-16,1 5-1 0,-5 5-1 15,-12 5 0 1,-8 9 2-16,-13 4-2 0,-11 2 0 16,-9 4 1-16,-7 0 1 15,-5 0-4-15,-1 0-1 16,0 0 0-16,3 0 3 15,0 0 0-15,6 0 0 16,1 0 2-16,3 0-2 16,3 0 0-16,0 0 0 15,4 0 0-15,-3 0 7 0,-2 0-5 16,-1 0 0 0,-7 0-1-16,-4 0-1 0,-3 0-5 15,0 0 4-15,0 0-2 16,0 0-2-16,0 0 1 15,0 0 4-15,0 0-3 16,0 0 3-16,0 0 3 16,0 0-3-16,0 0-3 15,0 0-27-15,-3 0-49 16,-11 2-85-16,-6 0-168 16</inkml:trace>
</inkml:ink>
</file>

<file path=ppt/ink/ink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10-30T06:02:23.256"/>
    </inkml:context>
    <inkml:brush xml:id="br0">
      <inkml:brushProperty name="width" value="0.05292" units="cm"/>
      <inkml:brushProperty name="height" value="0.05292" units="cm"/>
      <inkml:brushProperty name="color" value="#FF0000"/>
    </inkml:brush>
  </inkml:definitions>
  <inkml:trace contextRef="#ctx0" brushRef="#br0">21830 5640 597 0,'0'0'52'0,"0"0"-36"15,0 0-15-15,0 0 4 16,0 0-4-16,0 0 7 16,0 0 39-16,-11-1-12 15,11 1-6-15,0 0-18 0,0 0 1 16,0 0-1 0,0 0-3-16,0 0-2 0,0-3 2 15,0 3-1-15,0 0 1 16,0 0 3-16,0 0-1 15,9 0 4-15,5-2-3 16,6-2-4-16,9 0 14 16,1-2-11-16,4 2 0 15,3 1-8-15,1 0 2 16,5 2 0-16,0 1-4 16,5 0 3-16,4 0-6 15,5 0 6-15,3 0 0 16,5 0-3-16,2 1 2 15,6 2 3-15,5 0-1 0,9 0 10 16,4-2-5-16,1-1 6 16,-3 0-12-16,-4 2 3 15,-5 0-3-15,-6 2-2 16,-5 2-1-16,-7-4 0 16,-8 3-4-16,-6 0 4 15,-2-3 1-15,-4 1-1 16,3-1 0-16,-5-2 3 15,2 1-3-15,1 1 1 16,-6-1 2-16,-1 2-2 16,-4 0 2-16,-7 0-2 15,-9-2-1-15,-5 0 5 16,-7-1-2-16,-4 0-4 0,0 0 2 16,0 0-1-16,0 0 2 15,0 0-1-15,0 0 5 16,0 0-4-16,0 0 7 15,0 0 3-15,0 0 4 16,0 0-2-16,0 0-4 16,0 0 0-16,0 0-7 15,0 0 1-15,0 0-2 16,0 0 0-16,0 0-1 16,0 0 0-16,0 0-1 15,0 0 1-15,0 0 2 16,0 0-1-16,0 0-2 0,0 0 0 15,0 0 0 1,0 0 0-16,0 0 0 0,0 0 1 16,0 0-1-16,0 0-1 15,0 0-1-15,0 0-12 16,0 0-3-16,0 0 0 16,0 0-4-16,0 0-19 15,0 0-27-15,0 0-11 16,0 0-16-16,-6 0-52 15,-4 0-153-15</inkml:trace>
  <inkml:trace contextRef="#ctx0" brushRef="#br0" timeOffset="1933.31">30796 5797 673 0,'0'0'72'0,"0"0"-72"0,0 0-9 16,0 0-2-16,0 0 8 15,0 0 3-15,-4 0 7 16,4 0 20-16,4 0-4 15,5 0-18-15,8 0 4 16,1 0-6-16,5 1 1 16,4 4 9-16,3-2 8 15,4 2-8-15,5 0 0 16,9 2 4-16,4-1-1 16,2-1 3-16,4-1-1 15,2-3-10-15,1 2 3 16,5 2-6-16,2 1-1 0,1 0 1 15,1 1-4 1,-3 1 4-16,-1 0-5 0,1 1 1 16,0 1-2-16,3 0 2 15,0-1 1-15,-2 2 4 16,-6-1-1-16,-5-1-4 16,-7 1 1-16,-6 0 4 15,-4-2-2-15,-9 0 5 16,-7 0-4-16,-1-2 5 15,-9-3 3-15,-5 0 0 16,-3 0 2-16,1-3-4 16,-2 1 1-16,-2 0-2 15,2-1-5-15,-2 2 3 0,-2-1-1 16,2-1 2-16,-3 2-1 16,0-2-3-16,0 0 1 15,0 0-3-15,0 0 2 16,0 0 6-16,0 0-1 15,0 0-1-15,0 0-6 16,0 0-2-16,0 0-1 16,0 0 3-16,0 0-2 15,0 0-1-15,0 0 0 16,0 0 1-16,0 0-1 16,0 0 1-16,0 0-1 15,0 0 2-15,0 0 1 16,0 0 4-16,0 0-5 15,0 0 0-15,0 0 3 0,0 0-3 16,0 0-2-16,0 0 3 16,0 0 0-16,0 0-1 15,0 0 3-15,0 0-5 16,0 0 0-16,0 0 3 16,0 0 1-16,0 0-3 15,0 0-2-15,0 0 2 16,0 0 4-16,0 0-5 15,0 0-1-15,0 0-1 16,0 0-3-16,0 0-24 16,0 0-26-16,0 0-28 15,-3 0-54-15,-7 0-58 16,-10-2-228-16</inkml:trace>
  <inkml:trace contextRef="#ctx0" brushRef="#br0" timeOffset="6914.04">30037 8324 59 0,'0'0'348'0,"0"0"-320"15,0 0-27-15,0 0 23 0,0 0 32 16,0 0 13-1,0 0-8-15,25-54 1 0,-22 50-14 16,2 1-20-16,-4-1-4 16,2 2 1-16,-3 0 10 15,0 2 2-15,0 0-11 16,0-2-3-16,0 2-10 16,0 0-8-16,0 0 3 15,0 0-1-15,0 0 12 16,0 0-7-16,0 0-1 15,1 0-2-15,-1-2 7 16,0 1-8-16,0 1 1 0,2-1 4 16,-1 1-6-1,-1 0 4-15,0 0 0 0,0 0-7 16,0 0 4-16,0 0-8 16,0 0-2-16,0 4-6 15,0 18-3-15,-13 13 8 16,-6 10 3-16,-5 7 0 15,0 0 3-15,2-5-3 16,5-3 0-16,3-6 0 16,1-4 1-16,4-5-1 15,1-5 2-15,3-6 2 16,2-6-3-16,2-4 0 16,-1-3-1-16,2-2 1 15,0-2 0-15,0 1-1 16,0-1 0-16,0-1 2 0,0 1-2 15,0 1-1-15,0-1 1 16,0 2 2-16,0 1 0 16,0 0-2-16,12 0 0 15,13 2 5-15,11-2 3 16,15 0 1-16,10 0 1 16,5-3-8-16,-1 2 0 15,-5-1 2-15,-6-1-3 16,-11 2-2-16,-10-1 3 15,-12-1 0-15,-12-1-1 16,-8 0-1-16,-1 0-1 16,0 0 1-16,0 0 6 0,0 0 9 15,0 0 0 1,0 0 1-16,0 0-7 0,0 0-6 16,0 1 3-16,0-1-4 15,0 2 1-15,0-2-3 16,0 0-1-16,0 0-3 15,0 0 3-15,0 0-24 16,0 0-26-16,0 0-28 16,0 0-69-16,-3-2-108 15</inkml:trace>
  <inkml:trace contextRef="#ctx0" brushRef="#br0" timeOffset="15470.91">2011 2808 700 0,'0'0'67'15,"0"0"-18"-15,0 0-29 16,-9-76-6-16,9 58 13 0,0 3 29 16,-2 1-18-1,2 3 7-15,-1 4-11 0,1 3-8 16,0 2-5-16,0 1-17 16,0 1-4-16,0 0-3 15,0 27-8-15,0 18 3 16,0 22 8-16,4 13 2 15,4 7-2-15,-1-7 1 16,2-7-1-16,0-16 1 16,-4-10-1-16,-2-13 0 15,-3-14-1-15,0-8 0 16,0-9 2-16,0-3 3 16,0 0-3-16,0 0 2 15,0 0 8-15,0-10 15 16,0-13-4-16,-6-12-19 0,-5-12-3 15,2-9-3-15,0-8-3 16,2-13-6-16,4-4-2 16,3 1 8-16,0 7-6 15,3 18 1-15,13 12-1 16,8 14 8-16,0 9 3 16,10 12-4-16,1 8-22 15,3 3 3-15,1 20 2 16,-6 11 12-16,-6 6-7 15,-14 2 17-15,-11-1-5 0,-2-7 4 16,-9-9-3 0,-15-6 4-16,-3-4 13 0,-1-5 32 15,1-5 0-15,0 1-17 16,0-6-15-16,2 0-13 16,4 0-10-16,9 1-65 15,7 4-168-15</inkml:trace>
  <inkml:trace contextRef="#ctx0" brushRef="#br0" timeOffset="16511.88">2482 2873 826 0,'0'0'202'0,"0"0"-195"16,0 0-7-16,0 0-3 15,-80 28 1-15,56 0 2 16,6 1-1-16,9-2 0 16,9 1-3-16,0-6 2 15,0-6-7-15,9-7-34 16,3-7 4-16,4-2 25 15,-1-5 14-15,3-19 9 16,-3-5-6-16,0-5 4 0,-6 0-2 16,-2 7 2-1,-2 10 8-15,-5 9 13 0,3 6 6 16,0 2-34-16,4 7-12 16,5 15 5-16,7 5 7 15,1-1 3-15,4 0-2 16,-5-6 1-16,2-5-1 15,-3-3 1-15,-2-5 1 16,-4-6-2-16,-4-1 5 16,1 0 11-16,1-16 5 15,1-11 5-15,-2-9-15 16,-5-14-9-16,-4-9 3 16,0-7-2-16,-15-4-4 15,-4 7-1-15,-1 13 1 16,4 19 0-16,4 15 3 0,6 13-4 15,0 3 4-15,-1 0-6 16,-1 13-1-16,2 4-2 16,3 2 1-16,3-2 4 15,0 0-2-15,8-3-2 16,14-2-3-16,6-8-1 16,8-4 6-16,6 0 3 15,7-11 6-15,-4-4-4 16,-6 3-2-16,-8 5 1 15,-13 7-2-15,-6 0 0 0,-6 12-17 16,-5 15-1 0,-1 10 19-16,0 7 0 0,0 1 10 15,0-4-9-15,0-4 3 16,0-10-4-16,0-2 0 16,11-8 0-16,5-7-5 15,2-1 5-15,9-8 12 16,7-1-11-16,9-4 12 15,1-15-7-15,-1-9-3 16,-6-10-2-16,-11-11-1 16,-4-8-2-16,-11-11 2 15,-6-7-42-15,-5-1 25 16,0 7 11-16,0 14-2 16,-3 18 8-16,-4 17 13 15,3 11-1-15,2 8-6 16,1 1 5-16,-1 0-11 0,-1 14-5 15,-6 21-5-15,2 16 10 16,1 15 5-16,1 9 0 16,5 2-3-16,0 2 11 15,0-4-9-15,0-6-4 16,0-10 0-16,11-10 0 16,-1-9 1-16,2-11-1 15,-1-9 0-15,2-7 0 16,2-9-21-16,4-4-34 15,2-4-33-15,-1-24-119 16,-7-11-425-16</inkml:trace>
  <inkml:trace contextRef="#ctx0" brushRef="#br0" timeOffset="16851.68">3151 2830 913 0,'0'0'118'16,"0"0"-104"-16,0 0 3 15,0 0 8-15,0 0-11 16,0 0 7-16,107-5-15 16,-52-4 0-16,1 0-6 15,-1 0-4-15,-6-2-29 16,-7 1 5-16,-5-3-3 16,-7 1-5-16,-8 2 9 15,-8 2 27-15,-9 6 4 16,-5 2-2-16,0 0-2 0,0 18-6 15,0 15 6 1,0 11 16-16,0 7 20 0,0 0-13 16,0-2-13-16,0-4 5 15,0-5-12-15,0-9 2 16,0-11-5-16,0-7-1 16,0-8-1-16,0-5-64 15,0-5-152-15,0-24-310 16</inkml:trace>
  <inkml:trace contextRef="#ctx0" brushRef="#br0" timeOffset="16989.32">3645 2664 940 0,'0'0'204'16,"0"0"-170"-16,0 0-34 16,0 0 0-16,0 0-9 15,0 0-62-15,17-12-100 16,0 6-393-16</inkml:trace>
  <inkml:trace contextRef="#ctx0" brushRef="#br0" timeOffset="17213.04">3946 2545 901 0,'0'0'145'15,"0"0"-140"-15,0 0-5 0,0 0 14 16,-75 99 0-16,57-54 10 15,3 8 2-15,5-1-6 16,4 0-4-16,6-4-14 16,0-9 3-16,0-6-5 15,13-11-1-15,2-6-2 16,9-6-26-16,6-10-49 16,9 0-47-16,3-20-110 15</inkml:trace>
  <inkml:trace contextRef="#ctx0" brushRef="#br0" timeOffset="17431.45">4153 2432 725 0,'0'0'196'0,"0"0"-196"16,0 0 6-16,0 109-6 15,0-55 36-15,0 9 21 16,2 3-16-16,1 4-20 15,-2-4-2-15,2-7-17 16,0-7 7-16,-3-8-9 16,2-10-3-16,-2-9-66 15,0-11-108-15,0-14-256 16</inkml:trace>
  <inkml:trace contextRef="#ctx0" brushRef="#br0" timeOffset="17779.52">4356 2927 960 0,'0'0'75'16,"0"0"-75"-16,0 0 0 15,109 8 17-15,-73-8-1 16,-8 0-14-16,-9 0 2 16,-8 0-3-16,-5-6-1 15,-6-7-2-15,0-5-30 16,0-9-83-16,-12 0-3 15,-7-2 90-15,2 8 28 0,1 8 31 16,4 8 44 0,3 5-37-16,-3 0-31 0,1 13 10 15,-5 14-14-15,1 7 36 16,5 1-11-16,4 1 5 16,6-5-22-16,0-6 14 15,3-4-6-15,16-4-14 16,5-5-1-16,6-1 2 15,10-8 4-15,8-3 2 16,3 0-12-16,4-9-65 16,-10-13-176-16</inkml:trace>
  <inkml:trace contextRef="#ctx0" brushRef="#br0" timeOffset="19533.62">5330 2888 466 0,'0'0'613'16,"0"0"-558"-16,0 0-45 15,18-92-10-15,-4 78-2 16,2 6-7-16,-1 8 8 16,6 3-17-16,-3 23-1 15,1 11-4-15,-8 7 11 16,-4-1-11-16,-7-4-23 0,0-9 22 15,0-6 10-15,0-12 14 16,0-6 3-16,0-5-2 16,0-1 3-16,0 0 3 15,9-20 73-15,12-15-39 16,3-11-41-16,16-4 5 16,5 1-5-16,4 9 0 15,-6 14-1-15,-5 17-5 16,-8 9 0-16,-8 13-15 15,-3 19-8-15,-5 8 29 16,-8 5-5-16,-3-1 5 16,-3-4 2-16,0-4-1 0,0-11 0 15,-2-7 2-15,-2-11 5 16,1-4-2-16,3-3 16 16,0 0 39-16,0-5 2 15,0-19-12-15,0-13-36 16,10-11-15-16,11-10-3 15,10 3-9-15,1 9-3 16,-4 15-12-16,0 17 19 16,-2 14-8-16,0 0-7 15,0 24 7-15,1 10 4 16,1 5 12-16,-4 3 1 16,3-4 0-16,0-6-1 15,1-6 0-15,2-9 0 0,1-7 4 16,2-8 3-1,3-2 4-15,0 0-4 0,-2-18-2 16,-3-1-4-16,-5-5 0 16,-9-3-2-16,-9 0-3 15,-8 3-7-15,0 7-10 16,-16 8 15-16,-11 6 2 16,-2 3-2-16,-9 7 3 15,0 19-1-15,1 3 4 16,9 2 0-16,7-3-4 15,9-4 4-15,7-6-1 16,5-3-1-16,0-7 0 0,3-2-4 16,14-5 6-1,11-1 4-15,5 0-4 0,4-17-4 16,-4-8-26-16,-5-2-16 16,-7-1 39-16,-4 3 7 15,-7 7 2-15,-4 8 7 16,-4 10 35-16,-2 0-26 15,4 4-18-15,3 20-5 16,1 12 5-16,4 7 32 16,-3 4-3-16,-2-1-1 15,-1-6-7-15,2-5-13 16,5-10 1-16,-4-11 4 0,2-4-1 16,-3-9-2-16,-3-1 4 15,4 0 22 1,2 0 3-16,6-17 3 0,6-10-11 15,2-13-17-15,-2-9-9 16,-1-14-5-16,-3-10-2 16,-5-8-11-16,-5-3-6 15,-5 9 5-15,-4 15 10 16,0 12 0-16,0 21-14 16,-10 10 18-16,-1 10-12 15,2 7 8-15,-1 0-7 16,2 16 3-16,-1 15-11 15,5 10 17-15,4 8-9 16,0 5 9-16,16 4 2 16,11 0 0-16,0-2 3 0,4-2-2 15,-2-8 2-15,-4-2 2 16,-5-6 1-16,-6-9 2 16,-5-7-5-16,-4-10-1 15,-4-6-2-15,-1-6 9 16,2 0-3-16,-2 0 21 15,1 0 0-15,1 0 4 16,5-15-4-16,4-12-10 16,5-16-15-16,5-12-4 15,7-13-14-15,-1-7 4 16,-5 4-14-16,-8 12 5 16,-3 20 19-16,-6 19 1 15,-5 12-7-15,0 6 8 0,0 2 0 16,0 0-9-16,0 0-3 15,0 14-10-15,0 11-4 16,0 11 16-16,2 8-4 16,19 6 0-16,10 2-12 15,2 3 2-15,1 2 4 16,-13-3 9-16,-9-2 7 16,-12-8 0-16,-4-8 2 15,-22-9 2-15,-2-8 0 16,-5-6 11-16,-7-5 42 15,6-7 6-15,-2-1-17 16,4 0-9-16,7-22-33 0,13-11-43 16,12-13-165-16</inkml:trace>
  <inkml:trace contextRef="#ctx0" brushRef="#br0" timeOffset="20010.34">7547 2988 913 0,'0'0'320'15,"0"0"-264"-15,0 0-55 0,0 0 1 16,0 0 2-16,0 0 6 16,93-15 4-16,-35 4 3 15,8 1-7-15,-4 3-10 16,-8 3 0-16,-9 2-4 16,-8 1-19-16,-11 1-14 15,-10 0 4-15,-7 0-12 16,-8 0-32-16,-1 0-77 15,0 7-39-15,-19 0-238 16</inkml:trace>
  <inkml:trace contextRef="#ctx0" brushRef="#br0" timeOffset="20245.06">7519 3214 878 0,'0'0'184'16,"0"0"-144"-16,0 0 18 16,0 0-1-16,0 0-18 15,82-5-12-15,-13-6 15 16,13-3-19-16,0 3-16 16,1 4-7-16,-11 4-6 15,-9-1-71-15,-5 2-68 16,-14-3-111-16,-15-2-615 15</inkml:trace>
  <inkml:trace contextRef="#ctx0" brushRef="#br0" timeOffset="21096.3">8446 2935 962 0,'0'0'105'0,"0"0"-97"16,0 0-8-16,0 0-4 15,0 0-10-15,0 0-18 0,101-62 26 16,-77 73-9 0,1 20-3-16,-6 11 10 0,-6 6-1 15,-7 1-14-15,-6-2-1 16,0-7 5-16,0-10 14 16,0-9 4-16,-3-11 1 15,3-3 0-15,0-7 5 16,0 0 32-16,0 0 38 15,0-11-1-15,10-16 13 16,9-9-74-16,10-11-13 16,8-3 12-16,8 2-12 15,0 9-34-15,-4 13 19 16,-5 15-22-16,-8 11 21 16,-5 0-24-16,-1 24 17 15,-4 8 9-15,-4 9 8 0,-7 1 1 16,-1 1 10-16,-3-7-5 15,0-5 1-15,0-9 2 16,-2-9 2-16,1-7 2 16,-1-6-1-16,2 0 2 15,2 0 25-15,7-4 33 16,7-19 12-16,14-12-42 16,10-11-36-16,4-1 0 15,0 6-4-15,-6 11 7 16,-9 10-7-16,-5 13 4 15,-9 7-6-15,-3 0-4 16,-2 9-11-16,1 14 8 0,-5 7 4 16,-3 5 5-1,0 0 4-15,-6-1 3 0,0-7-3 16,0-5-1-16,-6-6-41 16,-5-3-23-16,-5-10-98 15,-5-3-305-15</inkml:trace>
  <inkml:trace contextRef="#ctx0" brushRef="#br0" timeOffset="21489.86">8187 2412 785 0,'0'0'146'0,"0"0"-135"16,0 0 5-16,0 0 10 0,0 0-24 15,0 0-2-15,14 82 0 16,5-38 40-16,5 0-36 16,6-2 4-16,3-5-5 15,4-7-3-15,5-12-90 16,4-14-177-16</inkml:trace>
  <inkml:trace contextRef="#ctx0" brushRef="#br0" timeOffset="21757.35">9858 2604 931 0,'0'0'17'16,"0"0"-13"-16,33 77 3 15,-30-48 9-15,-3 0-8 16,-1-1 1-16,-17-3-9 15,-9-4 0-15,-6-11-142 16</inkml:trace>
  <inkml:trace contextRef="#ctx0" brushRef="#br0" timeOffset="25959.27">2439 4065 556 0,'0'0'110'15,"0"0"-96"-15,0 0-1 16,0 0 58-16,0 0 19 15,0 0 1-15,0 0-30 0,24-69-23 16,-24 64 11-16,0 0-9 16,0 5-29-16,-6 0-11 15,-12 0-13-15,-7 12 12 16,-13 18-2-16,-2 9-5 16,1 8 4-16,8-2 3 15,10-8-2-15,12-7 3 16,9-10-2-16,0-5-1 15,0-5 3-15,18-3 5 16,15-3-4-16,13-4 15 16,9 0-4-16,2-6-6 15,-2-9-6-15,-4 0-3 16,-8-1-12-16,-5 1-8 0,-7 1-1 16,-6 2 3-16,-12 5 11 15,-8 6 7-15,-5 1 3 16,0 0-17-16,0 0-4 15,-6 1 3-15,-6 13 17 16,0 6 1-16,-1 3 0 16,10-1 0-16,3-1-3 15,0-5 3-15,7-1 0 16,13-2 3-16,5-3 0 16,11-5 6-16,1-4-5 15,2-1-1-15,-5 0-3 16,-4-14-8-16,-5-5 8 0,-7-4 2 15,-6-3-2 1,-6-6-24-16,-6-3-5 0,0 2-25 16,-19 1-25-16,-8 7 40 15,0 6 39-15,-1 6 9 16,7 7 10-16,-3 5-19 16,9 1 0-16,2 3 14 15,5 11-5-15,2 3-3 16,6 5 2-16,0 2 0 15,0-1-8-15,18-1 1 16,6-2 0-16,3-8 9 16,1-4-1-16,2-7-7 15,0-1 5-15,1-6-4 0,-1-13 12 16,-2-7 3 0,-5-5-13-16,2 1 10 0,-7 5-12 15,-3 5 3-15,0 11-6 16,-3 6-3-16,1 3 1 15,7 6-15-15,2 18 6 16,3 6 4-16,-8 3 7 16,-1-1-8-16,-5-2 8 15,-4-6 1-15,-1-5-1 16,-5-7 2-16,1-6-4 16,-2-5 5-16,0-1-3 15,0 0 23-15,0-17 31 0,0-14-35 16,1-13-12-1,10-6-7-15,10 1 3 0,0 6-1 16,4 15 5-16,-1 14-7 16,3 13-1-16,1 1-9 15,0 15-4-15,-1 13 8 16,-1 3-5-16,-1 3 11 16,2-3 0-16,1-7 0 15,1-6 5-15,-4-7 0 16,3-6-4-16,-5-5 8 15,2 0 3-15,-1-12 2 16,1-11-3-16,-4-8-5 16,-4-8-1-16,-8-8-5 15,-5-7-8-15,-4-1 2 16,0-2 3-16,0 9 6 0,0 12 9 16,-3 11-9-16,0 11 25 15,0 5-15-15,2 4-10 16,-1 5-3-16,1 0 0 15,1 5-6-15,-3 23-23 16,0 23 26-16,-2 18 3 16,2 17 11-16,3 7 12 15,0 2-13-15,0 2 5 16,0-5-8-16,0-10 2 16,8-13 0-16,4-16-4 15,4-13 5-15,-1-11-7 16,1-12 3-16,-2-7 1 0,5-10 0 15,3 0 3 1,4-6-6-16,4-18-3 0,-2-1-1 16,-4-1-18-16,-9 1 9 15,-9 3-13-15,-6 0 11 16,-2-3-9-16,-20 0 10 16,-6-3-5-16,-10-4 13 15,-2 1-3-15,-5-1 4 16,3 1 2-16,8 4 3 15,9 5 2-15,12 5 22 16,8 4-1-16,5 3 1 16,0-1-22-16,24-2-6 15,7 0-2-15,8 1 2 16,7 5-4-16,-4 1 4 0,4 3 0 16,-10 2-4-16,-2 1-8 15,-7 0 5-15,-7 4-2 16,-4 9 0-16,-7 8-5 15,1 2 7-15,-5 2-1 16,-4 2 8-16,1-4 1 16,-2-2 7-16,0-7-8 15,0-3 5-15,0-5-5 16,0-3-3-16,0-3-66 16,0 0-77-16,-8-22-71 15</inkml:trace>
  <inkml:trace contextRef="#ctx0" brushRef="#br0" timeOffset="26073.96">4086 3946 826 0,'0'0'0'16,"0"0"-211"-16,0 0-204 16</inkml:trace>
  <inkml:trace contextRef="#ctx0" brushRef="#br0" timeOffset="26461.83">4217 4098 842 0,'0'0'202'0,"0"0"-156"0,0 0-46 16,0 0-10-16,0 0-22 15,90 38 28-15,-57-14-6 16,-5 4 3-16,-6 1-29 15,-8-2-3-15,-5-5 2 16,-6-6 3-16,-3-6 14 16,0-3 4-16,0-7 2 15,-9 0 12-15,0-4 2 16,3-20 19-16,4-11-3 16,2-9-14-16,11-2-2 15,11 2-14-15,9 13 10 16,1 17 4-16,-4 12 0 0,-2 2 3 15,-1 16-1-15,-4 9 8 16,-6 5 10-16,-2 1 4 16,-5 1-6-16,-5-1-3 15,-3-5-4-15,0-1-5 16,0-7-6-16,0-2-4 16,0-10-147-16,0-6-651 15</inkml:trace>
  <inkml:trace contextRef="#ctx0" brushRef="#br0" timeOffset="26653.32">4901 4242 900 0,'0'0'50'0,"0"0"-50"16,0 0-19-16,98-3 14 15,-61-6 3-15,-4 0-65 16,0-1-18-16,-10-3-129 16</inkml:trace>
  <inkml:trace contextRef="#ctx0" brushRef="#br0" timeOffset="27243.73">4971 4098 783 0,'0'0'77'0,"0"0"-72"15,0 0 2-15,0 0 22 0,-39 100 1 16,44-64 0-16,17-3 2 16,11 3-7-16,13-3 4 15,9-3-10-15,12-10-10 16,6-5 3-16,-1-7-2 16,-8-8-9-16,-9 0-1 15,-9 0-10-15,-7-18-25 16,-6-3-5-16,-6-7 1 15,-12 1 10-15,-8 0 23 16,-7 3 6-16,-7 4 31 16,-13 5 3-16,-5 5-3 15,0 4 8-15,-2 6-7 16,5 0-13-16,-1 6-15 0,5 11 5 16,2 4-8-1,1 6 13-15,6-2-13 0,4 1 3 16,5-5 0-16,0-3-2 15,0-6-4-15,8-4-2 16,13-6 3-16,6-2 2 16,13-7 6-16,8-19 12 15,1-11-13-15,-4-12 8 16,-5-12-12-16,-10-14-2 16,-12-9 0-16,-5-4-18 15,-10 15 14-15,-3 16 8 16,0 25 12-16,0 17 13 0,0 9-5 15,0 6-6-15,0 0-18 16,-3 27-14-16,0 17 8 16,-1 19 6-16,4 8 10 15,0-1-3-15,0-3-2 16,7-6-5-16,8-6 0 16,3-7-2-16,3-6 1 15,4-12-33-15,2-8-43 16,3-10-40-16,-3-12-228 15</inkml:trace>
  <inkml:trace contextRef="#ctx0" brushRef="#br0" timeOffset="28930.57">6754 4057 208 0,'0'0'52'0,"0"0"-50"16,0 0 171-16,0 0 12 15,0 0-47-15,0 0-53 0,-38-43-28 16,38 43-12 0,0 0-20-16,0 0-14 0,0 6-8 15,0 15-3-15,0 9 0 16,6 6 13-16,3 3-3 15,0-6-5-15,-3-3-2 16,-1-7-5-16,-2-7 2 16,-2-7-31-16,-1-6-48 15,0-3-97-15,0-12-370 16</inkml:trace>
  <inkml:trace contextRef="#ctx0" brushRef="#br0" timeOffset="29065.96">6734 3827 910 0,'0'0'58'0,"0"0"-58"0,0 0-122 15,0 0-57-15,0 0 75 16,0 0-452-16</inkml:trace>
  <inkml:trace contextRef="#ctx0" brushRef="#br0" timeOffset="29446.29">6952 4042 995 0,'0'0'63'0,"0"0"-63"0,0 0-88 16,0 0 8-16,0 0 65 15,92 65 13-15,-69-38-12 16,-4 3-33-16,-4-2 3 15,-6-5-10-15,-4-6-3 16,-2-7 11-16,-2-6 28 16,-1-4 18-16,3 0 53 15,3-22 112-15,4-11-159 16,1-12 6-16,10-3-12 16,-3 4 19-16,6 10 3 15,-2 12-1-15,-1 13 1 16,0 9-22-16,1 0-2 0,-1 18 0 15,-6 9 2 1,1 3 4-16,-8 1 8 0,-2 2 0 16,-5-1-4-16,1-4-8 15,-2-3 0-15,0-4-7 16,0-7-135-16,-5-6-320 16</inkml:trace>
  <inkml:trace contextRef="#ctx0" brushRef="#br0" timeOffset="30735.07">7895 4032 864 0,'0'0'43'0,"0"0"-43"0,-76 96 0 16,55-51-2-16,9-3-1 15,9-7 0-15,3-6-3 16,6-5 4-16,18-10 1 15,4-6-6-15,6-8 6 16,4 0 2-16,-4-14-2 16,-4-5 10-16,-5-3-9 15,-11-4 1-15,-4-5 6 16,-10-5-7-16,0-5-6 16,-12 1 6-16,-11 7 9 15,0 8-4-15,-1 8 19 16,2 10-8-16,2 7-16 0,1 2-1 15,0 20 1 1,4 7-1-16,3 8 1 0,9 0-6 16,3-1 5-16,0-6 0 15,13-3 0-15,4-9 1 16,2-6 0-16,2-6 0 16,-2-6 4-16,2 0-3 15,3-6 9-15,3-16-3 16,-3-5 21-16,9-7 24 15,-3-5-47-15,1 7-3 16,-3 7 3-16,-7 11-5 16,1 14-3-16,-7 0-11 15,0 16-14-15,-3 13 14 16,-1 5 12-16,-7 2 2 16,-4-2 3-16,0-6 0 0,0-3-3 15,0-7 1 1,-9-6 0-16,3-4-1 0,2-6 0 15,2-2 6-15,2 0 4 16,0 0 27-16,0-17 29 16,0-13-63-16,6-12-3 15,18-4-15-15,10 2 8 16,4 8 3-16,-1 17-1 16,2 11 3-16,-5 8-4 15,3 0-6-15,-1 13 10 16,-3 4-3-16,-3-2 5 15,-5 1 0-15,-3-4 0 0,0-2 1 16,-2-3 2-16,-2-5-1 16,-1-2-1-16,0 0-1 15,-1-10-6-15,-2-9-2 16,-3-8-4-16,-7-2-6 16,-4 4-5-16,0 4 23 15,-4 5 4-15,-11 9 21 16,-3 5-7-16,-3 2-18 15,-3 9 0-15,2 16 0 16,0 5 5-16,3 6 17 16,8 1-7-16,6-3 2 15,5-5-7-15,0 0 4 16,11-5-5-16,8-2 1 0,12-3 3 16,11-9-5-16,15-2 8 15,10-6-16-15,7-2-25 16,-6-5-215-16</inkml:trace>
  <inkml:trace contextRef="#ctx0" brushRef="#br0" timeOffset="31485.93">9599 4071 529 0,'0'0'413'0,"-85"-4"-392"16,25 4-20-16,-3 20 2 16,2 7 8-16,8 3-6 15,15-1 6-15,14-1-4 16,11-8-3-16,8-2 6 16,5-5-10-16,0-6-10 0,15-6 10 15,18-1 11-15,12 0 41 16,14-18-18-16,4-7-18 15,0-4 1-15,-8-3-13 16,-7-7 14-16,-9-7-8 16,-9-8 4-16,-10-8-14 15,-11 2-25-15,-9 6 22 16,0 13-6-16,-4 17 9 16,-7 11 20-16,1 9-15 15,4 4-10-15,-6 0 3 16,0 25-17-16,-1 14 19 15,-1 14-6-15,7 6 1 0,7 1 10 16,0-5-8-16,15-12 3 16,4-4 0-16,7-10-4 15,3-8 2-15,9-8 2 16,8-7 10-16,6-6-4 16,-1 0 5-16,1-17-11 15,-10-7 8-15,-2-2-7 16,-13-4 1-16,-8 8-1 15,-8 10 0-15,-7 6 7 16,-4 6 8-16,0 0-16 16,0 0-14-16,0 9-7 15,0 11 11-15,0 7 10 16,0-1 2-16,0 1-1 0,3-4 1 16,0-6-2-16,-1-2-29 15,-1-7-69-15,-1-8-116 16,0 0-587-16</inkml:trace>
  <inkml:trace contextRef="#ctx0" brushRef="#br0" timeOffset="31617.57">10133 3917 1057 0,'0'0'37'15,"0"0"-37"-15,0 0-144 16,0 0-85-16,0 0-492 0</inkml:trace>
  <inkml:trace contextRef="#ctx0" brushRef="#br0" timeOffset="32132.2">10239 4067 1101 0,'0'0'101'16,"0"0"-101"-16,0 0-16 15,0 0-14-15,0 0-17 16,0 0 41-16,64 14-8 16,-52 6-20-16,-2 5-14 15,-5 2-6-15,-1-4-1 16,-4-7-7-16,0-5 40 16,0-7 19-16,0-2 2 0,0-2 1 15,2 0 62 1,10-17 3-16,10-12-24 0,9-11-41 15,5 2-21-15,3 6 21 16,-3 7 0-16,2 14-6 16,-8 11-9-16,-9 0-19 15,-6 21-21-15,-9 8 34 16,-6 2 11-16,0 5 8 16,-9-4 2-16,-6-6 2 15,5-5 3-15,-2-6-5 16,6-9 4-16,5-4 4 15,-1-2 9-15,2 0 40 0,0-8 41 16,16-17 9-16,10-14-91 16,11-8-15-16,6 1 9 15,3 10-5-15,-5 8 0 16,-7 12 17-16,-4 10-9 16,-5 6-10-16,-1 0-3 15,-4 13-9-15,-4 12 9 16,-7 7-9-16,-3 6 7 15,-3 1-51-15,-3-8-196 16</inkml:trace>
  <inkml:trace contextRef="#ctx0" brushRef="#br0" timeOffset="32754">11376 4024 896 0,'0'0'139'15,"0"0"-139"-15,0 0-14 16,0 72 14-16,0-22 1 16,-3 3 1-16,-2 0 3 15,4-6 6-15,-1-5-5 16,1-9 7-16,1-11-3 15,-2-9 2-15,2-7 1 16,0-4 20-16,0-2 11 16,0 0 15-16,0 0-7 15,0-23 19-15,0-12-34 16,0-17-37-16,5-13 0 16,9-10-3-16,5-8-18 0,6-3 6 15,5 11-34-15,-4 15 33 16,1 23-20-16,-7 20 17 15,2 15-28-15,-3 2 16 16,-5 24-22-16,-5 14 44 16,-9 10 1-16,0 0 6 15,-10-3 0-15,-13-7 2 16,-1-7 3-16,-3-7 1 16,2-4 25-16,1-7-4 15,5-3 3-15,8-6-19 16,5-3-9-16,6-1-6 15,0 0-122-15,12-14-323 0</inkml:trace>
  <inkml:trace contextRef="#ctx0" brushRef="#br0" timeOffset="34156.31">11753 4159 739 0,'0'0'116'15,"0"0"-102"-15,-85 46 5 16,57-23 31-16,5-1-16 16,8 4-20-16,11-1-13 15,4 2 4-15,0-3-3 16,15-5-2-16,7-6 0 0,5-5 0 16,3-8-2-16,3 0 1 15,-1-10-1-15,0-8-8 16,-11-5-27-16,-9-3-8 15,-12-4 40-15,0 1-75 16,-15 1 80-16,-3 7 8 16,0 9 47-16,6 6-11 15,10 6-12-15,2 0-20 16,0 0-12-16,0 0-1 16,17 0-7-16,13 0 8 15,17 0 26-15,9 0-14 16,3-5 0-16,-5-9-11 15,-8-5 2-15,-8-6 5 16,-10-6-7-16,-4-9 12 0,-9-8-13 16,-5-11-10-16,-4-7-12 15,-4-6 15-15,-1 7 7 16,1 12 11-16,-2 18 0 16,0 19-6-16,0 10 9 15,0 6-3-15,0 1-11 16,0 30-15-16,0 19 8 15,-6 17 7-15,-6 12 12 16,3-1 3-16,1 2-9 16,1-3 2-16,4-8-1 15,3-4-3-15,0-12-1 16,3-10-1-16,10-15-2 16,8-11 0-16,3-11 2 0,12-6 8 15,3 0-1-15,1-16-1 16,-4-12 0-16,-2-8-5 15,-7-3-3-15,-8-1-11 16,-10 2-3-16,-9 6-12 16,0 10 19-16,-7 4 7 15,-12 10-6-15,-1 4 11 16,-4 4-10-16,2 0 7 16,1 16-6-16,-2 8-2 15,4 5 6-15,6 7-5 16,1-3 3-16,12 1-2 15,0-5 2-15,0-2-6 0,16-5 4 16,2-4 4-16,5-6 0 16,3-4 0-16,6-8-4 15,2 0-9-15,2-10 13 16,2-15 4-16,-3-5 13 16,-2-3-12-16,-4 6-4 15,-5 8 6-15,-6 11-6 16,-4 8-2-16,-5 0-6 15,-2 8-12-15,1 16 14 16,-1 3 4-16,-6 1 2 16,-1 2 2-16,0-7 0 15,0-5-1-15,0-6 1 16,0-7 1-16,0-5 0 0,0 0 7 16,0 0 2-1,0-5 12-15,2-20-11 0,16-8-7 16,10-14-3-16,10-8 8 15,6 0-3-15,-2 7-9 16,-9 16 0-16,-8 16-3 16,-8 16 8-16,-5 0-10 15,0 21-17-15,1 11 21 16,-2 8 1-16,-2 4 7 16,-2-1-2-16,2-3 4 15,-2-7-9-15,5-9 4 16,0-9-3-16,0-8 7 0,3-7-6 15,6 0 13-15,1-19 11 16,10-9-20-16,-1-8-6 16,-1-9-1-16,-3-6 1 15,-5-5 0-15,-4-8-5 16,-5-3-4-16,-5 0 8 16,-5 4 1-16,-3 8 1 15,0 12 29-15,0 9-10 16,-3 13-17-16,-2 9 9 15,1 4-5-15,1 6 3 16,1 2-7-16,-2 0-3 16,-3 18-8-16,-7 19-6 15,-1 16 12-15,2 14-1 16,2 10 3-16,1 4 1 16,5-1 4-16,5-5-1 0,0-7-6 15,0-9 2-15,8-13 0 16,8-11-3-16,-2-14-11 15,0-11-33-15,3-10-21 16,1 0-47-16,-6-27-69 16,-2-10-408-16</inkml:trace>
  <inkml:trace contextRef="#ctx0" brushRef="#br0" timeOffset="34450.08">13136 4034 997 0,'0'0'94'0,"0"0"-69"16,0 0-2-16,0 0 1 16,0 0-3-16,88-2-8 15,-28 2-13-15,8 0 2 16,-4 0-4-16,-5 9-1 16,-11 3-9-16,-11 0-10 15,-6 2-6-15,-10 0 18 16,-7 3 6-16,-6 3-5 15,-6 3 7-15,-2 1 2 16,0 0 12-16,0-4 0 16,-10 1-9-16,4-7-2 15,-2-3-2-15,3-5-4 16,2-2-73-16,0-4-111 0,3-1-188 16</inkml:trace>
  <inkml:trace contextRef="#ctx0" brushRef="#br0" timeOffset="34572.76">13651 3938 784 0,'0'0'262'0,"0"0"-255"15,0 0-7-15,0 0-49 16,0 0-98-16,0 0-256 16</inkml:trace>
  <inkml:trace contextRef="#ctx0" brushRef="#br0" timeOffset="35101.86">13888 4098 900 0,'0'0'125'0,"0"0"-124"16,0 0 0-16,-83 0 4 16,48 0 23-16,1 18-8 15,1 4-3-15,3 7-15 16,6 5-1-16,8-3-1 15,7-4-9-15,9-7-7 16,0-6-11-16,2-6 4 16,14-6 6-16,6-2 13 15,8 0 4-15,6-17 4 16,4-5 2-16,1-3-6 16,-3 1 4-16,-7 2 0 0,-4 8-4 15,-9 8 0-15,-1 3 4 16,-7 3-3-16,2 0 5 15,5 6 5-15,2 3 17 16,-1-2 2-16,1-3 11 16,-5-1-6-16,-1-3-11 15,1 0 5-15,5-14 5 16,4-14-12-16,2-12-22 16,-3-10-4-16,-1-7-21 15,-3-7 15-15,0-3-30 16,-5 4 29-16,-4 13 3 15,-5 18-3-15,-2 15 11 0,-2 15 19 16,0 2-14-16,-6 16-5 16,-15 20-9-16,-1 18 9 15,0 11 11-15,8 4 1 16,6 0-8-16,5-2 4 16,3-8-8-16,0-6 0 15,-1-10-58-15,-12-13-151 16</inkml:trace>
  <inkml:trace contextRef="#ctx0" brushRef="#br0" timeOffset="35719.72">11861 3823 39 0,'0'0'893'0,"0"0"-832"16,0 0-56 0,0 0 21-16,0 0-8 0,0 0 0 15,81 30 18-15,-22-28 41 16,14-2-29-16,12 0-27 15,3 0-1-15,0-7-1 16,-4 0-5-16,-12 1-6 16,-16 2-5-16,-15 1 0 15,-21 2 3-15,-14 1-6 16,-6-1-21-16,0 1-36 16,-10 0-38-16,-10 0-131 15,-5 0-492-15</inkml:trace>
  <inkml:trace contextRef="#ctx0" brushRef="#br0" timeOffset="36617.89">14750 3591 837 0,'0'0'79'0,"0"0"-42"16,0 0-33-16,0 0-4 15,-4 73-6-15,-5-10 6 16,-1 6 40-16,4 2-3 0,4-4-24 15,2-9 1-15,0-12-2 16,0-11-9-16,0-10 2 16,0-11 5-16,0-9-7 15,0-4 10-15,0-1 0 16,0 0 10-16,0 0 26 16,3-20 4-16,19-14-53 15,13-7-4-15,5 3-28 16,6 12 21-16,-5 13-5 15,-9 13 1-15,-8 7-24 16,-10 16 14-16,-11 11-13 16,-3 2 37-16,-12 3-5 0,-17-6 5 15,-2-5 2 1,1-7 6-16,-1-7-5 0,4-7 28 16,3-3 13-16,8-4-5 15,3 0-18-15,8-13-20 16,5-15-30-16,7-10-353 15</inkml:trace>
  <inkml:trace contextRef="#ctx0" brushRef="#br0" timeOffset="36934.04">15189 4028 734 0,'0'0'105'0,"0"0"-74"15,-105 49 20-15,83-30-1 0,10 2-36 16,9 2-1-16,3 0-13 16,11-1-1-16,20-2 1 15,9-8-1-15,8-6-17 16,3-6-17-16,3 0 9 16,-5-12 25-16,-12-4 2 15,-12-2 13-15,-14-3 12 16,-11-1-6-16,0-5 12 15,-22 2 13-15,-7 4-17 16,-8 5-13-16,1 6-3 16,6 7-12-16,7 3-4 15,6 0-23-15,8 10-141 0,9-1-211 16</inkml:trace>
  <inkml:trace contextRef="#ctx0" brushRef="#br0" timeOffset="37397.81">15520 4032 1079 0,'0'0'126'0,"0"0"-61"15,0 0-41-15,0 0-24 0,85-14-11 16,-49 17 8-16,-6 17-6 15,-9 6-19 1,-11 5-1-16,-10-3-2 0,0-1-3 16,-3-9 24-16,-7-7 3 15,4-5 5-15,1-5 2 16,5-1 6-16,0 0 4 16,0-10-2-16,2-12-8 15,19-11-9-15,8-3-9 16,9 1 13-16,-2 6-1 15,-5 9 6-15,-9 12 0 16,-10 8 3-16,-4 2-9 16,-5 24 2-16,0 10 4 0,0 5 28 15,1 0 1-15,4 1-6 16,6-7 5-16,8-6-1 16,9-7-4-16,10-8 0 15,12-7 6-15,11-7-12 16,1 0-6-16,0-6-11 15,-10-12-53-15,-12-7-53 16,-10-7-74-16,-15-5-263 16</inkml:trace>
  <inkml:trace contextRef="#ctx0" brushRef="#br0" timeOffset="51217.73">30886 8190 191 0,'0'0'401'0,"0"0"-347"16,0 0-28-16,0 0-8 16,0 0 29-16,0 0 8 15,0 0-26-15,0 0 5 0,0 0-18 16,0 0 2-16,0 0-10 15,0 0-4-15,0 0 0 16,0 0 6-16,0 0 0 16,0 0 6-16,1 0-12 15,7 0 7-15,5 0-5 16,5 1-1-16,4 1-2 16,-1 1-1-16,-1-2 0 15,-1 3 2-15,-1-1 0 16,4-1-3-16,2-1 2 15,0-1 5-15,0 0-5 16,0 0 2-16,1 0-3 0,4 0 1 16,0 0 0-1,4 0 1-15,2 3-3 0,-3-3 1 16,1 1 0-16,0-1-2 16,-3 0 3-16,-2 2 1 15,-1 1-3-15,-2-2-1 16,1 3 0-16,2 1 0 15,2 0 0-15,1 2 7 16,4 0-7-16,0-1-5 16,1 2 5-16,3-4 1 15,0 2 0-15,-3 0-1 16,-1-1 2-16,-2 1-1 16,2-4-2-16,-6 0 1 0,0 1 0 15,-2-2 6 1,-4 1-6-16,0 1-4 0,-1-1 4 15,2 1 3-15,1 1-2 16,2 1-1-16,3-1 1 16,4 1-1-16,2-1 0 15,3 1-5-15,2-1 5 16,-3-1 0-16,-1 0 0 16,-1-1 7-16,-3 2-7 15,0 0 1-15,-2-2-2 16,1 2 2-16,-1 0-5 15,0 0 4-15,2 0 0 16,0 2 0-16,4-2 2 16,-3-2 2-16,1-1-4 0,2-1 0 15,-3 0 0-15,-1 3 0 16,-1-3 0-16,-2 0 0 16,-1 0 1-16,1 0-1 15,0 1 6-15,1-1-6 16,-1 2 4-16,1-2-4 15,5 0 0-15,2 0-4 16,8 0 4-16,0 0 2 16,0 0-1-16,-2 0-1 15,-6 0-3-15,-3 0 3 16,-6 3 2-16,-3-1-2 0,-5 1 8 16,-2 0-1-1,-2-2-7-15,-3 0 1 0,0 1 3 16,1-2 1-16,-3 1-4 15,-5-1 1-15,-1 2 3 16,-3-2-4-16,-3 0-1 16,0 0 3-16,0 0 6 15,0 0-8-15,0 0 2 16,0 0-6-16,-7-2-12 16,-8-6-41-16,-6-6-96 15,-2-2-192-15</inkml:trace>
  <inkml:trace contextRef="#ctx0" brushRef="#br0" timeOffset="51651.82">33438 8170 636 0,'0'0'113'16,"0"0"-100"-16,0 0-4 15,0 0 41-15,0 0 31 16,0 0-22-16,-25-27-16 15,25 27-20-15,0 0-9 16,0 0 5-16,0 0-18 16,0 0-1-16,0 0-3 15,9 7-8-15,6 7 11 16,6 4 0-16,10 4 0 16,5 2 3-16,6-1 1 15,0 2 0-15,4 0 3 0,-4 0-4 16,-3 0-1-16,-7-2 3 15,-5 0-10-15,-9 2 10 16,-9-3-15-16,-7-1-1 16,-2 1 10-16,-8-3 1 15,-14 1 4-15,-8-2 4 16,-1-1 15-16,-5 0-11 16,1 1 11-16,1-2-12 15,-5-2-1-15,-2 0-2 16,2-1-8-16,0 0 8 15,9-1-8-15,6 3-6 16,10 3-48-16,9-3-96 16,5-9-149-16</inkml:trace>
  <inkml:trace contextRef="#ctx0" brushRef="#br0" timeOffset="83780.77">23076 6342 340 0,'0'0'128'16,"0"0"-95"-16,0 0 11 15,0 0 34-15,0 0 7 16,0 0-10-16,0 0-2 16,0 0-8-16,-8 0-19 15,8 0-1-15,0 0-10 16,0 0-12-16,0 0-13 15,0 0-5-15,0 0-4 0,0 0 1 16,0 0-2 0,0 0-2-16,0 0-1 0,-5 11-7 15,-4 13-2-15,-7 12 10 16,-8 14 2-16,-1 8 1 16,4-1 9-16,0 0-7 15,6-6 5-15,2-8-5 16,2-5 9-16,2-7-12 15,-1-2-3-15,1-6-19 16,0-1-71-16,-3-6-94 16,2-12-381-16</inkml:trace>
  <inkml:trace contextRef="#ctx0" brushRef="#br0" timeOffset="84210.14">22803 6617 830 0,'0'0'99'0,"0"0"-99"16,0 0-35-16,85 0 23 16,-38 0 12-16,-3 0 0 15,0 0 4-15,-4 0-4 16,-1-2 0-16,-1-4-14 15,-5-5-13-15,-4-8 12 16,-5-4 7-16,0-7 8 0,-9-3 9 16,0 0 6-16,-5 3 10 15,-4 6 10-15,0 9-21 16,-4 6 32-16,-1 6-17 16,-1 3-11-16,0 0-18 15,0 21-16-15,0 18 14 16,-13 14 2-16,-5 9 42 15,-3-2-24-15,2-6-13 16,2-5 10-16,2-12-15 16,5-5 0-16,-1-7 6 15,1-8-4-15,6-4-4 16,-1-6-9-16,2-2-70 16,3-5-89-16,0-4-143 0</inkml:trace>
  <inkml:trace contextRef="#ctx0" brushRef="#br0" timeOffset="84636">23530 6636 435 0,'0'0'415'15,"0"0"-333"-15,0 0-36 16,0 0 2-16,0 0-23 15,0 0-7-15,-113 44 0 0,73-13-7 16,7 1-9 0,11-2-4-16,8-3 5 0,10-5-3 15,4-2 0-15,0-6-2 16,9-1-6-16,10-4-2 16,2-5 5-16,3-4 3 15,1 0 1-15,0-12 1 16,2-9 3-16,-1-5 1 15,1-5 1-15,-4 2-5 16,-5 7 2-16,-7 9 0 16,-8 8 25-16,0 5-27 15,-2 0-4-15,5 15-11 16,5 10 15-16,1 4 3 16,5 2 9-16,2 1-5 15,0-2-5-15,0-4-2 16,-2-2-4-16,-3-5-35 0,0-6-62 15,-3-11-60-15,-1-2-101 16</inkml:trace>
  <inkml:trace contextRef="#ctx0" brushRef="#br0" timeOffset="84937.71">23794 6728 729 0,'0'0'182'15,"0"0"-153"-15,0 0-29 16,0 0-10-16,0 0 10 15,0 0 27-15,41 100-16 16,-38-67-6-16,-3 2-5 0,0-7-1 16,0-7 1-1,0-7 0-15,0-6-2 0,0-8 2 16,0 0 10-16,0 0 63 16,0-4-3-16,0-15 9 15,12-11-27-15,13-11-36 16,11-10-4-16,9 1-12 15,0 3-5-15,-7 13-11 16,-12 17-7-16,-12 11-33 16,-4 6-13-16,-9 6-63 15,-1 17-1-15,0 5 14 16,-6 0-229-16</inkml:trace>
  <inkml:trace contextRef="#ctx0" brushRef="#br0" timeOffset="85415.94">24266 6813 739 0,'0'0'64'0,"0"0"-34"16,0 0 27-16,0 0 5 15,0 0-37-15,0 0-16 0,-112 47 2 16,67-11 12 0,6-3-21-16,13-1 6 0,8-1-8 15,9-10 0-15,9-6 10 16,0-7-6-16,0-6-3 16,16-2 7-16,13 0-2 15,7-18 9-15,8-11-7 16,1-8-3-16,4-10-4 15,2-7 0-15,0-11-2 16,4-8-2-16,-5 0-6 16,-8 6 9-16,-13 23 6 15,-14 18 10-15,-10 18 29 16,-5 8-3-16,0 0-42 16,-5 26-4-16,-15 19 4 15,-10 16 26-15,-1 7 11 0,4-1-31 16,2-4-1-16,10-2-4 15,3-7-1-15,6-3 0 16,1-6-22-16,1-9-64 16,-6-13-68-16,-2-13-177 15</inkml:trace>
  <inkml:trace contextRef="#ctx0" brushRef="#br0" timeOffset="85910.13">22668 7040 919 0,'0'0'70'0,"0"0"-56"16,0 0 20-16,0 0 2 16,0 0 11-16,0 0-11 0,2-2-7 15,51 17-24-15,34 3 11 16,29-1-13-16,32-2 2 15,12-4 3-15,5-1-8 16,-7 0-2-16,-12-4 2 16,-14 0-21-16,-17-1 3 15,-20 1 8-15,-25 0 2 16,-21-2 8-16,-20 0-1 16,-16-3 1-16,-8 1 0 15,-5-2 8-15,0 0 20 16,0 0 2-16,0 0-15 15,0 0-15-15,1 3 0 16,2 1-7-16,3 1-24 16,0 1-48-16,-4-6-202 0</inkml:trace>
  <inkml:trace contextRef="#ctx0" brushRef="#br0" timeOffset="88457.73">25152 5747 603 0,'0'0'147'16,"0"0"-142"-16,0 0-5 0,0 0-8 16,0 0 8-16,0 0 0 15,0 0 0-15,63 25 0 16,-33-19 2-16,2-2-2 16,0 0 1-16,-4-1 2 15,-5-3-2-15,-5 0-1 16,-6 0 2-16,-7 0-2 15,-3-8 6-15,-2-5-5 16,0-3-1-16,-10 0-2 16,-7 2 2-16,-2 1 0 0,-4 4 0 15,-1 4 0 1,-1 5 0-16,-5 0 0 0,-4 8 10 16,-1 17 5-16,-2 6 19 15,5 5-7-15,7 3 4 16,5-5-13-16,9 1 13 15,7-4-15-15,4-4 8 16,0-2-7-16,18-1 0 16,7-3-9-16,8-5-5 15,3-3-3-15,1-6 0 16,0-4-22-16,-1-3-43 16,-6 0-42-16,-9 0-101 15</inkml:trace>
  <inkml:trace contextRef="#ctx0" brushRef="#br0" timeOffset="88962.38">25116 5848 600 0,'0'0'149'0,"0"0"-143"16,0 0-4-16,0 0-2 16,0 0-1-16,0 0-2 15,0 0 2-15,0 4 1 16,0 0 9-16,0-1-1 15,0-2-2-15,0 0 10 16,0 1 9-16,0-2-11 16,0 1-7-16,0 2 3 15,-11 2-4-15,-9 1 10 16,-13 1 34-16,-7 2-16 16,-3 0-25-16,1-3-9 15,9-4 4-15,14 2 2 16,7-2 3-16,7-2-3 0,4 0 1 15,1 0-5 1,0 0 0-16,0 0 4 0,0 0-2 16,0 0-4-16,0 0-3 15,0 0-21-15,0 3-12 16,0-3-17-16,7 1-13 16,7-1 12-16,2 0-128 15</inkml:trace>
  <inkml:trace contextRef="#ctx0" brushRef="#br0" timeOffset="89240.64">25066 5809 156 0,'0'0'541'0,"0"0"-521"15,0 0-19-15,-85 22 2 16,49 3 32-16,4 3 4 15,7-1-25-15,10-2-2 16,5-4 6-16,8-4-1 16,2-3 4-16,0-1-14 15,9-3 11-15,8-1-4 16,5-1-3-16,2-1-2 16,-2-1-3-16,-2 0-6 15,-7 0-5-15,0-2-43 0,-3 2-60 16,-1 0-146-1</inkml:trace>
  <inkml:trace contextRef="#ctx0" brushRef="#br0" timeOffset="90505.96">24857 6461 394 0,'0'0'113'0,"0"0"-108"16,0 0 4-16,0 0 84 16,0 0 11-16,0 0-31 15,0 3 1-15,0-3-12 16,0 0-15-16,0 0-13 15,0 0-3-15,0 0-10 0,0 0-5 16,0 0-4-16,0 2-6 16,0 0-6-16,0 8-6 15,1 9 2-15,4 6 1 16,4 7 2-16,-2 3 1 16,2 1 0-16,6-2 3 15,0-5-2-15,6-2 3 16,4-4-2-16,8-4 11 15,7-4-4-15,15-3-1 16,11-6-1-16,10-4-2 16,9-2-2-16,3 0-3 15,0 0 4-15,-7-4 3 0,-8-2-6 16,-13 0-1-16,-17 3-2 16,-13 2 2-16,-9 1-1 15,-9 0 1-15,-2 0 0 16,-6 0 0-16,-2 0 0 15,-2 0 0-15,0 0-1 16,0 0-7-16,0-2-2 16,0 1-31-16,-12-5-4 15,2 2-11-15,-4-2-20 16,1-3-7-16,5 4 31 16,2-3 47-16,3-1 5 15,2 2 2-15,1 1 6 16,0 0 29-16,0 3 12 0,0 3 17 15,0 0-36 1,15 0-30-16,10 7-5 0,10 14-2 16,3 7 6-16,0 6 0 15,-7-1-2-15,-7 0-3 16,-6-3 2-16,-9-3-13 16,-9-4 2-16,0-2 9 15,-11-4 3-15,-19-3 3 16,-14-3 2-16,-9-3 10 15,-3-4-12-15,10-4-136 16</inkml:trace>
  <inkml:trace contextRef="#ctx0" brushRef="#br0" timeOffset="91593.88">29669 6297 727 0,'0'0'51'0,"0"0"-45"0,0 0 13 15,0 0 6-15,0 0 3 16,0 0-9-16,7 19-4 16,3-13-9-16,1-2 8 15,-1-2-8-15,-6-2 2 16,0 0-1-16,-4 0-1 15,0-15-6-15,0-6-44 16,-12-4 10-16,-11 0 9 16,-7 1-7-16,-7 6 32 15,-8 4 3-15,-3 7-3 16,-1 6-1-16,3 1 1 16,4 11 10-16,2 16 18 15,4 5-8-15,5 5 9 16,5-2-17-16,10 1 1 15,9-7-2-15,7-1 7 0,0-2-11 16,1-5 8-16,15-2-4 16,4-1-6-16,7-6 6 15,7 0-11-15,8-4 0 16,4-3-1-16,3-3-33 16,-1-2-56-16,-3 0-53 15,-8 0-223-15</inkml:trace>
  <inkml:trace contextRef="#ctx0" brushRef="#br0" timeOffset="91835.96">29662 6434 929 0,'0'0'90'15,"0"0"-76"-15,0 0 24 16,0 0 12-16,0 0-26 16,0 0-23-16,93 32 7 15,-39-20-8-15,-2 1-2 16,-6-3-44-16,-10 0-65 16,-11-8-48-16,-10-2-111 15</inkml:trace>
  <inkml:trace contextRef="#ctx0" brushRef="#br0" timeOffset="92038.43">29940 6448 825 0,'0'0'4'0,"0"0"-4"16,0 0-18-16,0 0 18 16,43 84 6-16,-22-49 2 15,-2 1 9-15,-7-3-14 16,-5 1 2-16,-7-4 1 15,-2-5 6-15,-19-3 2 16,-14-5 13-16,-9-3-16 16,-8-6-11-16,4-8-223 0</inkml:trace>
  <inkml:trace contextRef="#ctx0" brushRef="#br0" timeOffset="92604.91">30026 6599 877 0,'0'0'110'15,"0"0"-110"-15,0 0 4 16,0 0-2-16,0 0 23 16,0 0-14-16,-1 12-11 15,1 11-9-15,0 7-5 0,0 13 9 16,-9 3-3-16,-13-3 7 16,-10-3-8-16,-7-3 1 15,-7-4 3-15,-2-5 5 16,-2-3 10-16,-2-10 11 15,2-5 5-15,-3-6 7 16,-1-1 4-16,4-3 1 16,4 0 11-16,11 0-25 15,6-7-11-15,8-3-7 16,6-3-1-16,4 0-5 16,2-1-16-16,-1-4-52 15,6-1-53-15,2 1-104 16,2-2-555-16</inkml:trace>
  <inkml:trace contextRef="#ctx0" brushRef="#br0" timeOffset="92838.54">29455 6802 684 0,'0'0'96'16,"-82"8"-91"-16,22-1-4 15,-1-1 18-15,4 0 31 16,10 0 7-16,14-2-12 15,16-1-17-15,13-2-17 16,4 4-9-16,0 6-2 16,12 2-5-16,15 7 5 0,12 6 3 15,8 3-3-15,3 1-15 16,0-3-19-16,-2 0-36 16,-8-5-14-16,-12-10-129 15</inkml:trace>
  <inkml:trace contextRef="#ctx0" brushRef="#br0" timeOffset="97303.87">4208 5390 682 0,'0'0'72'0,"0"0"-53"15,0 0 30-15,0 0 18 16,0 0 0-16,0 0-10 15,0 0-19-15,2-52-3 16,-2 52-12-16,0 0-23 16,0 22-4-16,0 27-19 15,0 20 23-15,0 13 1 16,0-2 1-16,0-11 1 16,0-15-2-16,0-18-1 15,0-13 0-15,0-13 0 0,0-6 1 16,0-4 2-1,0 0 4-15,0 0 14 0,-2-21 23 16,-6-12-38-16,0-10-6 16,8-12-21-16,0-7 1 15,0-3 13-15,13 6-20 16,5 15 13-16,0 15 14 16,3 20 0-16,3 9 0 15,4 11-10-15,4 23-2 16,-1 12-6-16,0 7 18 15,-5-3 3-15,-3-4 3 16,-4-11-6-16,-3-11 0 16,-1-9 0-16,-5-9 9 15,-4-3 6-15,-1-3 6 0,-4 0 9 16,7-4 1-16,3-15 15 16,3-9-16-16,4-10-16 15,-6-8 10-15,-3-4-3 16,-2-4-12-16,-1 7 3 15,-4 10 3-15,-2 16-13 16,0 11-4-16,0 9-42 16,0 1-59-16,0 2-84 15,0 14-262-15,0 2-65 16</inkml:trace>
  <inkml:trace contextRef="#ctx0" brushRef="#br0" timeOffset="97575.15">4793 5491 667 0,'0'0'261'0,"0"0"-238"16,0 0-17-16,0 0 1 16,-52 93 41-16,43-70-30 15,6-2-2-15,3-5-14 16,6 1 1-16,18-3 7 16,7-4 3-16,6-7 0 15,4-3-1-15,-4 0-5 16,-5-9 5-16,-12-2-3 15,-9-4 22-15,-11-2 19 16,0-6-7-16,-5-6-39 16,-18-2 5-16,-7 1-9 0,0 3-7 15,4 6 6 1,4 2-40-16,11 2-77 0,11-2-160 16</inkml:trace>
  <inkml:trace contextRef="#ctx0" brushRef="#br0" timeOffset="97809.89">5379 5223 831 0,'0'0'200'0,"0"0"-173"15,0 0-27-15,0 0-21 0,-4 80 21 16,-3-30 44-1,1 1-9-15,4-1-19 0,2-6-13 16,0-2 0-16,0-5-6 16,0-5-12-16,5-7-64 15,2-3-13-15,3-12-227 16</inkml:trace>
  <inkml:trace contextRef="#ctx0" brushRef="#br0" timeOffset="98099.12">5675 5472 787 0,'0'0'75'15,"0"0"-66"-15,-76 88 8 0,55-57 0 16,15-5-13-16,6-3 0 16,0-4-4-16,15-3 15 15,12-3-6-15,9-6-5 16,4-5-4-16,-3-2 7 15,-7-2-3-15,-3-11 0 16,-12-3 3-16,-8-3 44 16,-7-4 9-16,0-3-22 15,-15-2 2-15,-10 0-21 16,0 6-5-16,-1 6-14 16,4 8-1-16,4 4-15 15,6 4-96-15,12 0-181 16</inkml:trace>
  <inkml:trace contextRef="#ctx0" brushRef="#br0" timeOffset="98436.21">6078 5459 358 0,'0'0'644'0,"0"0"-580"16,0 0-59-16,0 0-1 15,0 0-1-15,0 0-3 16,0-3-4-16,0 13-2 16,0 6 6-16,0 6 1 0,15 4-1 15,-2 5 0-15,0 3 0 16,-5 1 0-16,-8 2-7 16,0-1 7-16,-3-3 0 15,-12-6 17-15,-3-6 9 16,2-8 32-16,7-7-2 15,1-5-9-15,7-1-6 16,1 0-11-16,-3 0-18 16,-3-10-12-16,3-6-67 15,3-3-86-15,0 2-98 16,9 3-244-16</inkml:trace>
  <inkml:trace contextRef="#ctx0" brushRef="#br0" timeOffset="99186.32">6048 5805 814 0,'0'0'250'15,"0"0"-233"-15,0 0-16 16,0 0 68-16,0 0 17 16,0 0 7-16,10-7-44 15,7-7-31-15,5-4-16 0,5-8-2 16,-2 1-1-16,-5-6-13 16,-2-7 2-16,-2-9-10 15,2-7-26-15,-6 2 19 16,-3 12-22-16,-6 14 13 15,-3 16 24-15,0 9 13 16,0 1-11-16,0 0-3 16,0 16-30-16,0 11 28 15,1 5 9-15,11 5 3 16,11 5 5-16,3-2 3 16,1 1-3-16,-4 0 0 15,-2-1-1-15,-8 0 0 16,-10-6 1-16,-3-4 1 15,0-9 25-15,0-8-2 16,-7-5 27-16,2-8 0 0,4 0 7 16,1 0-10-16,0 0-16 15,0 0-11-15,0-6-9 16,7-16 10-16,11-11-22 16,12-12-30-16,4-12 13 15,5-4 6-15,-2 0-19 16,-7 8 8-16,-12 11 17 15,-9 19 5-15,-5 12 3 16,-4 6 17-16,0 5-7 16,0 0-13-16,0 0-15 0,0 13-4 15,0 13 11 1,3 7-1-16,11 9 5 0,10 5-28 16,4 3-14-16,2 2-1 15,-5 1 5-15,-7 1 13 16,-9-5 5-16,-9-10 15 15,0-6 4-15,-4-11 3 16,-13-8 2-16,-7-4 36 16,-7-6 20-16,-2-4-18 15,-3 0-38-15,5-16-53 16,12-21-427-16</inkml:trace>
  <inkml:trace contextRef="#ctx0" brushRef="#br0" timeOffset="100064.5">7615 5423 1263 0,'0'0'10'0,"0"0"-10"0,0 0-18 15,-105 5 11-15,66 15 6 16,5 3 0-16,11-2-3 15,9 1 0-15,6-2 1 16,7-3 2-16,1-4-4 16,3-5-9-16,19-3-21 15,11-5 35-15,4 0-7 16,1-2 2-16,-7-9-11 16,-7-2 13-16,-12 2 3 15,-7 1 0-15,-5 3 6 16,0 2-6-16,0 3 8 0,0-1 16 15,0-1-23-15,0-5 1 16,0-3 1-16,11-7-3 16,14-5-24-16,5-3 6 15,3-1 13-15,3 1 3 16,-6 0-8-16,-8 5 9 16,-7 4 2-16,-7 3 0 15,-1 7 4-15,-6 4 22 16,-1 4-12-16,0 0-10 15,0 7-5-15,-3 24-16 16,-13 21 16-16,-2 17 3 16,-6 14 15-16,-1 5-4 0,1 2 15 15,2-1-13 1,7-4 0-16,4-9-2 0,4-9-6 16,7-14-4-16,0-12-4 15,3-10 5-15,9-13-1 16,1-8-1-16,5-8-1 15,7-2 1-15,5-10 1 16,-2-16-4-16,-3-13-4 16,-9-8-2-16,-12-8-1 15,-4-8-11-15,-9 3-15 16,-16 10 27-16,0 11-8 16,-1 13 14-16,7 8 2 15,4 6 6-15,6 3 17 16,9 5 17-16,0-4 9 15,0 1-10-15,14-4-6 0,12-3-35 16,13-3-7-16,13 1 1 16,5 2-13-16,-2 2-30 15,-5 3-53-15,-12-4-50 16,-15-2-440-16</inkml:trace>
  <inkml:trace contextRef="#ctx0" brushRef="#br0" timeOffset="101825.38">8372 5772 916 0,'0'0'82'0,"0"0"-82"15,0 0-1-15,108-5 1 16,-70-5 5-16,-5-1 2 0,-6-1-3 15,-6-5 0-15,-6 3-2 16,-12-4-2-16,-3-4-5 16,0-5-39-16,-21-5 5 15,-4 5 39-15,4 4 1 16,0 9 20-16,5 6 18 16,4 8-1-16,-2 0-38 15,-4 16-3-15,-1 15-7 16,1 10 10-16,5 5 23 15,4-2-8-15,6-1 1 16,1-4-11-16,2-5 3 16,0-6-4-16,11-4 5 0,5-11 0 15,2-4 0 1,6-8 1-16,3-1-1 0,4-4-9 16,6-19 13-16,3-6-6 15,2-10-3-15,0 7-2 16,-6 5-2-16,-6 14-4 15,-6 8-3-15,-7 5 5 16,0 7-12-16,-4 18-2 16,-2 6-1-16,-7 8 15 15,-2-4 2-15,-2-3 0 16,0-7 1-16,0-9 2 16,0-6 9-16,-3-7-6 15,3-3 5-15,-2 0 14 0,2 0 17 16,0-10 7-1,0-12 7-15,15-17-31 0,11-10-25 16,12-4-17-16,4 4-2 16,0 12-10-16,-3 14 11 15,-10 12 5-15,-3 11 6 16,-2 0-6-16,0 4 5 16,-2 12 4-16,-1 5-1 15,0 4 3-15,0-3 2 16,-2-2 9-16,2-5-9 15,0-5-7-15,-5-5 7 16,2-4 0-16,-1-1-1 16,2-1 1-16,2-17-12 15,-3-5 8-15,0-4-20 0,-11 1 23 16,-7-2 1-16,0 7-5 16,0 3 5-16,-9 10 12 15,-1 3-7-15,-2 5-5 16,-5 0 0-16,-5 18-17 15,-5 11 9-15,-1 6 3 16,4 7 5-16,9 2 8 16,5 1 9-16,8-3-14 15,2-5 1-15,3-7-2 16,15-8-2-16,7-9 0 16,7-5 1-16,7-8 7 15,1 0-3-15,6-14-3 16,-6-11 3-16,-8-13-1 0,-7-6 4 15,-7-8-8-15,-9-7-2 16,-8 3-6-16,-1 7-9 16,0 7 3-16,-9 12 14 15,-5 11 14-15,0 7-13 16,-1 6 0-16,3 6 0 16,-4 0-2-16,2 0 0 15,-2 6-7-15,1 5 4 16,9-3 4-16,1 3 1 15,5-5 0-15,0-2 8 16,0 0-9-16,8-1-1 16,10 0 1-16,12-3 3 0,11 0 2 15,4 0-3-15,6-13 1 16,1-1 0-16,-1 3-3 16,-3 5 1-16,-11 5 4 15,-7 1-5-15,-9 8-4 16,-11 19-6-16,-2 8 10 15,-2 3 8-15,-2 1 8 16,0-3 0-16,4-2-8 16,3-6 0-16,3-5-5 15,6-6-2-15,7-7 11 16,9-4 2-16,8-6-1 16,0-6-8-16,-1-13-5 15,-11-6 0-15,-5-4 2 16,-10-4-2-16,-8 4-1 15,-5 5-16-15,-4 8 8 0,0 7 7 16,-7 6 1-16,-2 3 1 16,-10 0-11-16,-4 12-1 15,-7 13 1-15,0 2 7 16,5 2 4-16,9-2-4 16,7-3-10-16,6-7-10 15,3-4 6-15,0-3-8 16,3-5-3-16,13-2 3 15,7-3 17-15,5 0 9 16,5 0 2-16,-6-1-2 0,-5 1-1 16,-10 7-10-1,-5 24-2-15,-7 11-12 0,-10 12 25 16,-20 2 26-16,-7 0-8 16,-5-1 2-16,0-5-10 15,5-5 44-15,1-7-19 16,6-11 33-16,6-10-16 15,8-7-15-15,6-8-3 16,4-2 0-16,1 0 13 16,2-19-12-16,3-19-35 15,0-15-22-15,33-14-57 16,17-12-49-16,10-6-97 16,4 4-240-16</inkml:trace>
  <inkml:trace contextRef="#ctx0" brushRef="#br0" timeOffset="102216.33">10431 5759 1100 0,'0'0'81'16,"0"0"-81"-16,0 0-18 15,0 0 11-15,2 79 7 16,7-45 1-16,7 3 4 16,5-4 1-16,4-5 0 15,2-6-6-15,-3-5-7 16,-1-10-2-16,2-7-4 15,0 0 6-15,5-13 4 16,3-12 3-16,0-8 1 16,1-5 0-16,3-1-2 15,-4 7-6-15,-9 10 7 0,-6 11-1 16,-11 7-1-16,-7 4 1 16,0 22-26-16,-3 24 2 15,-20 18 25-15,-12 12 25 16,-7 2-9-16,-7-4-1 15,1-5-13-15,-1-5 1 16,6-12 24-16,3-11 26 16,4-10 5-16,6-13 31 15,5-10-29-15,4-8-24 16,0-8-20-16,0-29-16 16,3-20-63-16,-4-18-121 15,-7-8-482-15</inkml:trace>
  <inkml:trace contextRef="#ctx0" brushRef="#br0" timeOffset="102549.44">5384 6373 831 0,'0'0'0'15,"0"0"-194"-15</inkml:trace>
  <inkml:trace contextRef="#ctx0" brushRef="#br0" timeOffset="103282.02">3864 6334 987 0,'0'0'111'0,"0"0"-106"0,0 0-5 16,0 0-10-16,0 0-4 15,0 0 14-15,18 8 0 16,16 4 3-16,12 1 4 15,18 2 3-15,11-4-2 16,13-1-2-16,21-4 1 16,13-2-6-16,23-3 1 15,19-1 4-15,14 0-12 16,11 0 12-16,11 0-7 16,4 0 2-16,1 0 2 15,-1 0 1-15,-2 0-1 16,-4 0-4-16,-4 0 5 15,3 0-6-15,-9 0 2 0,-2 0-8 16,1 5 4-16,-2-1 1 16,3 5 3-16,6 1 0 15,9-2 4-15,3 2-3 16,4-3 7-16,-4-2-7 16,-9-4-1-16,-12-1-1 15,-9 0 1-15,-16 0 6 16,-17-1-4-16,-12 1-4 15,-18 0 2-15,-14 0-1 16,-16 0 2-16,-17 0-2 16,-14 0 2-16,-15 0-6 15,-11 0 11-15,-11 0-5 0,-9 0 0 16,-3 0 0-16,-3 0 6 16,0 0 16-16,0 0-2 15,0 0-4-15,0 0-5 16,0 0 4-16,0 0-2 15,0 0-14-15,-8 0-7 16,-7 3-39-16,-12 0-81 16,-5-3-286-16</inkml:trace>
  <inkml:trace contextRef="#ctx0" brushRef="#br0" timeOffset="107928.97">2639 7288 864 0,'0'0'46'0,"0"0"-46"16,0 0-20-16,0 0 20 16,0 0 10-16,115-4 11 15,-60-5 4-15,14 0-5 16,16-3 4-16,6 0-8 15,0 3 0-15,-11 0-5 16,-11 0-5-16,-17 3-6 16,-15-3-4-16,-5 2-15 15,-10 0-65-15,-16-1-132 0</inkml:trace>
  <inkml:trace contextRef="#ctx0" brushRef="#br0" timeOffset="108153.63">3146 7247 871 0,'0'0'74'0,"0"0"-74"16,0 100 0-16,2-43 5 15,1 2 18-15,0-3-11 0,4-8-8 16,-3-7-2-16,1-8 2 15,1-9-4-15,2-7-36 16,-1-11-104-16,-3-6-165 16</inkml:trace>
  <inkml:trace contextRef="#ctx0" brushRef="#br0" timeOffset="108758.01">3370 7332 125 0,'0'0'763'0,"0"0"-685"15,0 0-78 1,0 0-24-16,0 0 24 0,9 127 40 16,-9-67-5-16,0 1-15 15,0-6-16-15,0-5-4 16,0-7 4-16,-3-14-1 15,-3-8 11-15,5-10 9 16,-1-8-14-16,-1-3-5 16,3 0 21-16,0-1 16 15,0-23 11-15,0-13-49 16,13-10-3-16,7 5 0 16,8 8-5-16,8 13 1 0,7 14-10 15,7 7 12-15,3 1-9 16,2 16 8-16,-4 4 1 15,-8 0 1-15,-4-3 1 16,-4-3-4-16,-7-6 5 16,-1-5-1-16,-8-4 7 15,-4 0-7-15,-6 0-37 16,-8-17-28-16,-1-8-39 16,-10-7 39-16,-14 0 21 15,-7 3 33-15,2 10 11 16,1 9 14-16,1 10 42 15,5 0-19-15,1 8-18 16,3 16 5-16,5 5-2 16,7 3 9-16,6-1-2 15,1-2-7-15,20-4 9 0,6-4-6 16,7-6-6-16,5-1 6 16,3-9-8-16,4-5-9 15,-4 0 1-15,-1 0-9 16,-11-7-7-16,-10-8-55 15,-10-4-131-15,-10-6-513 16</inkml:trace>
  <inkml:trace contextRef="#ctx0" brushRef="#br0" timeOffset="109500.2">4829 7284 972 0,'0'0'0'15,"0"106"3"-15,0-26-3 16,0-1 3-16,0-6 3 16,0-7 7-16,0-16 22 15,0-10 8-15,0-12 8 16,0-10-15-16,0-10-13 0,0-4-6 15,0-4 3-15,-2 0 30 16,1 0 27-16,-1-16-9 16,-1-16-18-16,3-16-50 15,0-16-7-15,0-8-16 16,0-7-2-16,11 1-20 16,6 11 17-16,3 15-7 15,3 19 1-15,0 15 9 16,3 13-18-16,1 5 3 15,-2 6 11-15,-4 22 15 16,-9 10-9-16,-2 4 23 16,-10-1-3-16,0-7-6 15,-10-5 9-15,-7-8 4 0,-3-5 10 16,-3-4 23-16,2-2 0 16,-1-6-3-16,1-4-15 15,3 0-16-15,6 0-3 16,6 0-56-16,6-11-124 15,5 1-524-15</inkml:trace>
  <inkml:trace contextRef="#ctx0" brushRef="#br0" timeOffset="110986.23">5194 7532 1019 0,'0'0'137'0,"0"0"-115"16,0 0-13-16,0 0-9 15,0 0-6-15,0 0-7 16,-34 34 11-16,15 0-2 16,1 1-6-16,9-4 10 15,6-5 0-15,3-7-2 16,3-6-16-16,15-5 9 15,3-6-9-15,12-2 14 16,2 0 4-16,-2-14-4 0,-3-2 3 16,-9-2 1-1,-9-3 2-15,-9-1 1 0,-3-2-3 16,-5 4 0-16,-11 3 0 16,-2 7 22-16,5 4-11 15,2 5 1-15,4 1-6 16,7 0-6-16,0 0-6 15,0 0-9-15,22 0 6 16,13 2-2-16,14 3 11 16,9-5 1-16,6 0 2 15,-1-11-1-15,-5-7 3 16,-9-4-5-16,-7-5 0 16,-9-7 0-16,-11-9 0 0,-10-8 0 15,-9-10-25 1,-3-4-17-16,0 6 41 0,0 12 1 15,0 12 14-15,0 18 6 16,0 10-19-16,0 7 0 16,0 0-1-16,0 4-10 15,0 21-22-15,0 15 32 16,-3 9 17-16,0 10-11 16,1 0 9-16,2 4-3 15,0-2 2-15,0-6-11 16,0-6 0-16,2-6 8 15,7-7-9-15,4-9 2 0,2-11 6 16,3-3-3 0,2-11 13-16,2-2-1 15,6 0-5-15,2-11-3 0,-2-10-10 16,-1-6 7-16,-4-5-8 16,-4-4-3-16,-8-5 3 15,-8 2-23-15,-3 6 2 16,0 8 9-16,-12 6 12 15,-5 9 2-15,4 6-2 16,-1 4-1-16,-2 0-5 16,2 6-4-16,0 15-3 15,5 5 4-15,4 3 8 16,2 2-1-16,3-1-6 0,0-2-5 16,12-8 5-1,4-3 6-15,1-3 2 0,8-7 0 16,1-6-1-16,2-1 1 15,3-8 4-15,4-14 9 16,-1-7-7-16,-1-1-4 16,-3 3-2-16,-7 9 0 15,-4 5 0-15,-3 9 0 16,-4 4 0-16,1 4-6 16,-4 16-16-16,0 7 7 15,0 1 10-15,-5 2 5 16,-1-4 2-16,-1-4 1 15,-2-7 2-15,0-6-1 16,0-3 8-16,0-5-5 0,0-1 5 16,0 0 11-16,0-10 24 15,6-15-7-15,16-16-29 16,11-11-11-16,9-5-2 16,7 4-11-16,-2 16-12 15,-6 16 22-15,-11 16-3 16,-9 5-2-16,-2 16-6 15,-5 15-5-15,-1 10 19 16,-1 6 11-16,0-1 0 16,-3-1 8-16,6-8-15 15,0-8 0-15,0-8-1 16,6-7 3-16,-1-9 4 16,3-5 9-16,4 0-11 0,1-15 3 15,4-10-5 1,-6-9-1-16,-2-11-2 0,-3-6-2 15,-6-12-1-15,-1-2-8 16,-4 2-9-16,-6 5 10 16,-2 11 3-16,-2 9 3 15,0 10 1-15,0 10-1 16,0 6 2-16,-5 7 11 16,2 3-8-16,0 2 0 15,3 0-4-15,-3 9-11 16,-2 21-7-16,-3 13 17 15,2 15 1-15,3 10 0 0,3 3 4 16,0 2 4 0,6-7 2-16,6-9 1 15,3-8-5-15,0-11-2 0,1-8-1 16,-2-11-2-16,-1-7-1 16,-1-8-21-16,3-4-33 15,0-4-7-15,-2-22-73 16,-1-9-147-16</inkml:trace>
  <inkml:trace contextRef="#ctx0" brushRef="#br0" timeOffset="111337.18">6939 7315 787 0,'0'0'252'0,"0"0"-232"16,0 0-7-16,0 0 38 15,0 0 2-15,0 0-5 16,36 0-34-16,5-2-14 16,14-6 0-16,8 0-1 15,3-1-4-15,-7 2-3 16,-8 1 4-16,-11 3 4 16,-13 3-3-16,-12 0 1 15,-6 0-1-15,-4 5-12 16,-3 17 12-16,-2 10 3 15,0 7 23-15,0 4-9 16,-5-2 9-16,-1-4-11 0,3-6-8 16,1-8-2-16,2-7-1 15,0-5-1-15,0-7 0 16,0-4-57-16,0 0-71 16,0-7-91-16,2-15-343 15</inkml:trace>
  <inkml:trace contextRef="#ctx0" brushRef="#br0" timeOffset="111468.91">7459 7267 899 0,'0'0'247'0,"0"0"-247"16,0 0-29-16,0 0-40 16,0 0-50-16,0 0-99 0,12 18-317 15</inkml:trace>
  <inkml:trace contextRef="#ctx0" brushRef="#br0" timeOffset="112049.87">7756 7392 969 0,'0'0'157'15,"0"0"-107"-15,0 0 31 16,0 0-41-16,0 0-24 15,0 0-6-15,-64-12-10 0,42 33-2 16,-2 7 2 0,4 2 0-16,1-3 0 0,10 0-4 15,0-5-12-15,6-4 5 16,3-11-7-16,0-1-1 16,0-6-6-16,0 0-3 15,0 0 2-15,12-5 26 16,8-11 8-16,8-7-6 15,3 0 0-15,-1 3-1 16,-5 5-1-16,-2 8 0 16,-5 6-3-16,-2 1 0 15,-2 0 3-15,2 7-5 16,-1 9-1-16,3-1 6 16,-2 2 4-16,2-3 0 15,6-3-2-15,-2-5 4 0,-1-5 8 16,0-1-3-16,-2-7 2 15,1-18-6-15,2-12-7 16,-3-9-11-16,-2-8-1 16,-5-9-12-16,0-8 7 15,-5-3 14-15,1 2-3 16,-5 16 6-16,1 21 5 16,-4 20 32-16,0 15 19 15,0 0-50-15,0 22-6 16,0 23-3-16,-7 16 3 15,4 12 30-15,3 2-9 16,0-4-14-16,1-5-5 16,11-7-2-16,-3-9-1 15,-7-11-71-15,-2-19-180 0</inkml:trace>
  <inkml:trace contextRef="#ctx0" brushRef="#br0" timeOffset="112698.98">5597 7375 835 0,'0'0'205'15,"0"0"-173"-15,0 0-24 0,0 0 8 16,94-29 19-16,-56 19 1 15,2 3-13-15,3 2-15 16,2 0-7-16,9 2 2 16,2-2-3-16,7 2 0 15,1-4-11-15,-1 1-34 16,-5-1-60-16,-15-2-161 16</inkml:trace>
  <inkml:trace contextRef="#ctx0" brushRef="#br0" timeOffset="113662.17">2839 8186 863 0,'0'0'99'15,"0"0"-70"-15,0 0-13 16,0 0 28-16,0 0 4 15,0 0-20-15,13-2-15 16,17 2-3-16,12 0-8 16,16 0 4-16,21 0-6 15,15 0 2-15,18 0 0 16,25 0-2-16,21-3 0 16,27-4 3-16,20-4-3 15,21-2 1-15,0 1 3 0,-7-1-1 16,-10 1-3-16,-21 3-4 15,-12 0 3-15,-7 0 1 16,-1 3 2-16,-2 1-2 16,5 2-1-16,4-3-1 15,4 1 1-15,6 0 1 16,-6-2 3-16,-6 0-1 16,-18 0 4-16,-16 0-1 15,-20 1-2-15,-23 0-3 16,-20 3 0-16,-19 1 0 15,-14 2-5-15,-13 0 6 16,-9-2-1-16,-5 0 0 16,-5 1 1-16,-7 0 3 15,-1 1 8-15,-3-2 14 0,0 2 11 16,0 0-6-16,0-2-5 16,0 2-15-16,0 0-6 15,0 0-2-15,0 0-3 16,0 0-1-16,0 0-2 15,0 0-9-15,0 0-15 16,0 0-12-16,0-4-41 16,-15-7-74-16,-7-6-816 15</inkml:trace>
  <inkml:trace contextRef="#ctx0" brushRef="#br0" timeOffset="115586.79">3622 8963 816 0,'0'0'212'15,"0"0"-192"-15,0 0-20 16,0 0-14-16,0 0-6 16,0 0 18-16,54 113 2 15,-27-55 17-15,1 5-4 0,-1 0-5 16,0-4-5 0,-2-9 0-16,-5-9 0 0,-3-7-3 15,-6-9 12-15,-1-7-7 16,-2-9-1-16,-5-4-1 15,0-5-1-15,-2 0 4 16,1 0 22-16,1 0 9 16,4-2-5-16,5-13-6 15,6-11-25-15,0-3 11 16,-2-7-8-16,-1-7 5 16,-3-7-9-16,0-3 0 15,-3-1 0-15,0 5 0 0,-3 6 1 16,-5 7 4-1,-1 3 4-15,0 5-3 0,0 0-4 16,0 6 1-16,0 5-2 16,0 2-2-16,0 6 0 15,0 3-6-15,0 3-27 16,0 0-40-16,0 1-41 16,0-2-100-16,2-1-595 15</inkml:trace>
  <inkml:trace contextRef="#ctx0" brushRef="#br0" timeOffset="116009.91">4423 9171 1073 0,'0'0'190'16,"0"0"-190"-16,0 0-25 15,0 0 25-15,0 0-2 16,125-32 2-16,-65 28-4 16,6 4 4-16,-5 0-4 15,-10 0 2-15,-14 0-46 16,-14 4-13-16,-10 2-22 15,-9 3-49-15,-4-4-121 16</inkml:trace>
  <inkml:trace contextRef="#ctx0" brushRef="#br0" timeOffset="116279.19">4377 9547 722 0,'0'0'337'0,"0"0"-305"15,0 0-26-15,0 0 48 16,0 0 0-16,0 0-25 16,99 0-19-16,-41-4-1 15,6-2-9-15,3 0 4 16,1-1-5-16,-11 1 1 15,-9 1-15-15,-9 4-42 0,-14-2-48 16,-9-2-131-16,-11-4-351 16</inkml:trace>
  <inkml:trace contextRef="#ctx0" brushRef="#br0" timeOffset="117926.24">5666 9097 731 0,'0'0'80'16,"0"0"-38"-1,0 0 25-15,0 0 3 0,0 0 4 16,0 0-9-16,6-38-24 15,-6 38-11-15,0 0-18 16,0 0-4-16,0 0-8 16,-6 0-3-16,-6 0 1 15,-9 13 1-15,-6 5-6 16,-1 6 4-16,4 3 3 16,6 1-4-16,3-1 4 15,8 1-3-15,2 1 3 16,4-1 1-16,1 0 0 0,0 3-1 15,0-3 0-15,9 3 4 16,7-6 0-16,1-2-2 16,2 1-2-16,5-2 2 15,0-4-2-15,4-1-1 16,-1-3 1-16,1-2 1 16,-1-1-1-16,0-2-4 15,0-3 2-15,1-2-8 16,3-4 7-16,1 0 2 15,-4 0-3-15,3 0 4 16,-1-8 1-16,0 0-1 16,-3-3 0-16,0-2 1 15,0-2 2-15,-2-3-3 16,-1-4 2-16,-3-3-2 16,1-4 0-16,-4-5-4 0,-3 0 0 15,-3-3-1-15,-6 0 1 16,0 5 4-16,-3 3-3 15,-3 9-2-15,0 4 4 16,0 2 2-16,-3 4 1 16,-5-1 3-16,-2 1 0 15,-2 0-4-15,0 0 0 16,-4 0-1-16,-1 2 0 16,-5-1 0-16,3-1 0 15,-5 2 0-15,3 1-2 16,-6 0 1-16,3 0 1 15,-3 1 0-15,1 2 1 0,0 0-1 16,-1 3-1-16,0 1-3 16,2 0 4-16,0 0 1 15,1 0 3-15,4 0-3 16,1 0-1-16,7 0 0 16,-1 0 0-16,4 0 0 15,1 0-2-15,-2 0 2 16,2 0-2-16,1 0-1 15,1 0-24-15,1 0-8 16,1 0-49-16,0 0-34 16,-4 1-14-16,-1 13 61 15,-4 0-33-15,-2 0-169 16</inkml:trace>
  <inkml:trace contextRef="#ctx0" brushRef="#br0" timeOffset="119186.38">3944 11243 758 0,'0'0'81'0,"0"0"-17"0,0 0 8 15,0 0 9 1,0 0-12-16,0 0-19 0,0-28-32 16,0 28-13-16,2 11-5 15,7 22-15-15,10 15 15 16,3 10 14-16,7 5 0 16,-1 2-8-16,2-5 5 15,-4-8-8-15,-3-11-1 16,-5-13 4-16,-1-8 2 15,-7-11-8-15,-4-3 7 16,-3-4 3-16,-3-2-7 16,0 0 24-16,3 0 6 15,0-14-5-15,5-12-3 0,3-15-22 16,-2-14-2 0,2-10-1-16,2-4-1 0,-4 3-7 15,-1 5 4-15,-3 11 5 16,-2 11-2-16,-1 14-3 15,-2 11-2-15,0 6 2 16,0 2 0-16,0 6-2 16,0-2-9-16,0 2-31 15,0 0-37-15,0 0-47 16,0 0-236-16</inkml:trace>
  <inkml:trace contextRef="#ctx0" brushRef="#br0" timeOffset="119543.43">4823 11368 1087 0,'0'0'166'0,"0"0"-147"0,0 0 0 16,0 0 19-16,0 0-7 15,0 0-31-15,81-33-1 16,-28 23 0-16,4 3-1 15,-2 1-35-15,-10 6-20 16,-11 0-29-16,-8 0-38 16,-14 9-75-16,-12 5-199 15</inkml:trace>
  <inkml:trace contextRef="#ctx0" brushRef="#br0" timeOffset="119713.97">4968 11569 814 0,'0'0'159'0,"0"0"-130"0,0 0 34 16,0 0 22-16,88-8-13 15,-30-5-34-15,8 1-37 16,-4 2-1-16,-11 4-74 16,-15 2-127-16,-17 2-472 15</inkml:trace>
  <inkml:trace contextRef="#ctx0" brushRef="#br0" timeOffset="120461.84">6145 11200 475 0,'0'0'576'0,"0"0"-530"16,0 0-46-16,0 0-7 16,0 0-5-16,0 0 12 15,-78 51 7-15,44-10 5 16,-5 1 3-16,-1-1 4 15,0-4 1-15,1-2 26 0,-1-7-7 16,-1-4-2-16,4-7-10 16,3-7-17-16,5-3 0 15,7-7 1-15,7 0-6 16,8-15 11-16,7-16-16 16,0-9-60-16,22-4 0 15,14 3 30-15,10 7 1 16,2 10 24-16,-2 10 5 15,-9 8 0-15,-7 6-3 16,-8 2-1-16,-6 18-1 16,-3 8-6-16,-4 7 11 15,0 2 15-15,1 1-10 16,4-3-4-16,2-5 9 0,2-5-10 16,9-6 1-16,4-10 6 15,5-6 7-15,7-3-14 16,-1-4-4-16,0-13 4 15,2-1 0-15,-8-4 0 16,-1 1 2-16,-7-3-1 16,-1 0 2-16,-9-3 4 15,-3 1 6-15,-11-3 3 16,-4 1-8-16,0 0-5 16,-12-1 1-16,-7 0-3 15,-3 2 4-15,-1 5-5 16,-2 2 0-16,-2 4 3 0,-3 5 5 15,3-1 5-15,-1 4-2 16,1 3 0-16,0 5-1 16,0 0 0-16,-3 3-7 15,-5 15-3-15,-1 9-6 16,3 3 3-16,5 3-36 16,8-3-76-16,10-11-194 15</inkml:trace>
  <inkml:trace contextRef="#ctx0" brushRef="#br0" timeOffset="131851.78">7993 8899 737 0,'0'0'105'15,"0"0"-105"-15,0 0-2 16,0 0 2-16,-82-68 10 16,73 55-9-16,1 0 1 15,5 2 19-15,-2 1 16 16,2 1-6-16,0 5 10 16,3 1-18-16,-2 3-12 15,1 0-11-15,-4 10-2 16,-3 23-24-16,-1 20 20 15,1 15 6-15,5 8 15 16,3 4-3-16,0-7-1 0,8-8-4 16,2-6 0-16,0-12-7 15,-2-8 2-15,-2-10 0 16,2-4 6-16,-4-7-8 16,-1-3-35-16,-3-2-62 15,0-3-66-15,-3-4-232 16</inkml:trace>
  <inkml:trace contextRef="#ctx0" brushRef="#br0" timeOffset="132716.17">7706 9271 874 0,'0'0'105'16,"0"0"-81"-16,0 0 15 15,0 0-20-15,0 0-19 16,141-33 8-16,-66 30-3 16,10 3 4-16,0 0-2 15,-4 0-1-15,-9 0-6 16,-10 0 0-16,-14-1 2 16,-10-5-2-16,-12 3-3 15,-10 2 1-15,-10-2-17 16,-6 0 16-16,0-1 2 15,0-4-1-15,-11-2-22 0,-8 0 20 16,-6 3 3-16,-5 7-11 16,0 0 6-16,-1 9 1 15,8 11-4-15,1 7 9 16,1 1-9-16,6 3 6 16,2-4-1-16,10-5-3 15,3-7 6-15,0-4-21 16,19-5-8-16,8-5 27 15,4-1 1-15,4 0 2 16,-1-15 3-16,-1-3-2 16,-5-6-1-16,-1-2 3 15,0-4 15-15,-6-1 3 16,-2 3-1-16,-7 3 10 16,-3 3 1-16,-8 8-9 0,-1-1-8 15,0 3 4-15,0 2-11 16,-1-3 9-16,-9 0-15 15,-1-1 3-15,-5-2 1 16,4 1-3-16,-3-3-2 16,-6-2 0-16,3-3 0 15,-3 2-3-15,-3 1-7 16,-4 4-8-16,4 0 0 16,2 6 15-16,5 4 1 15,3 6-2-15,3 0-4 16,2 2 0-16,6 11-2 15,3 0-6-15,0 0 11 16,3 0 5-16,15-1 8 0,4-3 8 16,5-3 2-1,3-4-7-15,4-2-4 0,4 0-5 16,-1-8 6-16,0-3 10 16,-4 1-13-16,-2 3 0 15,-1 4-3-15,0 3-2 16,0 0-1-16,-2 6-2 15,2 13-3-15,-6 9-3 16,-3 2-4-16,-5-1 12 16,-4 0 0-16,-3 1 2 15,-3-5-2-15,0 1 1 16,-3 1-37-16,0-2-31 0,0 2-51 16,0-7-78-16,5-7-209 15</inkml:trace>
  <inkml:trace contextRef="#ctx0" brushRef="#br0" timeOffset="134276.24">10054 8954 754 0,'0'0'134'0,"0"0"-72"15,0 0-8-15,0 0-5 16,0 0-21-16,0 0-22 0,-57 28-5 16,35 11-2-16,4 2 1 15,9 1-1-15,6-3 2 16,3-6 0-16,0-3 1 16,12-6 5-16,12-5-6 15,4-11-1-15,5-5-14 16,4-3 10-16,3-5 4 15,-1-15 0-15,-6-2 3 16,-3-5-5-16,-6-4 8 16,-11 0-12-16,-4-3 6 15,-9-1-3-15,0 1-10 16,-6 3 6-16,-12 5 7 0,-3 6 13 16,-2 8-3-1,-4 5-5-15,-3 7-3 0,3 0-4 16,-3 10 1-16,5 12-3 15,1 5-33-15,8 2-56 16,10-5-134-16,6-11-368 16</inkml:trace>
  <inkml:trace contextRef="#ctx0" brushRef="#br0" timeOffset="134657.59">10845 8860 827 0,'0'0'86'0,"0"0"-56"16,0 0-16-16,-84 18-14 15,32 15 7-15,-5 6 25 16,8 3-19-16,10-6-5 15,11-7-8-15,13-7 0 16,4-8 0-16,8-6-1 16,3-5 1-16,0-1 10 15,8-2-5-15,14 1 1 0,10 2 8 16,5 1-4 0,9 4-10-16,-6 5 3 0,-2 6-3 15,-7 2-4-15,-4 1 2 16,-6 2-5-16,-1-1 6 15,-1-2 1-15,0-4-15 16,-4-5-82-16,-3-5-104 16,-6-7-536-16</inkml:trace>
  <inkml:trace contextRef="#ctx0" brushRef="#br0" timeOffset="134966.76">10465 9478 829 0,'0'0'197'15,"0"0"-162"-15,0 0-16 16,0 0-14-16,127 0-2 15,-56-3 3-15,6 0 5 16,-2 2-10-16,-8 1-1 16,-6 0-2-16,-13 0 1 15,-14 0-3-15,-9 0-7 16,-11 0-25-16,-8 0-25 0,0 0-22 16,-5-7-27-16,-1-6-203 15</inkml:trace>
  <inkml:trace contextRef="#ctx0" brushRef="#br0" timeOffset="135542.72">11255 9022 594 0,'0'0'227'0,"0"0"-169"0,0 0 1 16,0 0 19-16,0 0-36 15,0 0-39-15,43-26-3 16,-16 38-3-16,-6 11 2 15,1 6-8-15,-9 10-1 16,-10 3 5-16,-3 5 5 16,-8 2 1-16,-12-8 5 15,-2-9-3-15,7-11-1 16,5-11 5-16,7-7 10 16,3-3 2-16,0 0 10 0,0-1 14 15,1-22 19-15,20-12-40 16,12-12-22-16,7-3-23 15,8 6 14-15,-2 12-23 16,-10 10 8-16,-9 12 16 16,-13 10-3-16,-6 0 4 15,-6 12-24-15,1 14 21 16,-3 5 10-16,0 6 7 16,3 1 14-16,1-5-3 15,5-5-7-15,3-6 10 16,4-9 4-16,1-7-1 15,8-2 8-15,9-4-19 16,7 0-1-16,5-16-12 0,-1-5-31 16,-5-9-85-16,-16-9-192 15</inkml:trace>
  <inkml:trace contextRef="#ctx0" brushRef="#br0" timeOffset="136082.26">12408 8999 977 0,'0'0'141'0,"0"0"-129"16,0 0-12-16,-91 14-5 16,42 18 0-16,1 5 4 0,5 5-2 15,10-3 3-15,10-3 0 16,6-10-1-16,9-8-1 16,7-10 0-16,1-4 2 15,0-4 1-15,0 0 12 16,7 0 0-16,14 0 1 15,7 0 1-15,4 0-14 16,0 0-1-16,1 0 1 16,-1 8-1-16,-4 3 0 15,0 3-2-15,-5-1-2 16,2 2-25-16,2-2-73 16,-2-4-79-16,1-3-148 0</inkml:trace>
  <inkml:trace contextRef="#ctx0" brushRef="#br0" timeOffset="136364.19">12114 9494 311 0,'0'0'635'15,"0"0"-566"-15,0 0-45 16,0 0 28-16,0 0-4 0,0 0-5 16,26 1-22-16,15-1-8 15,13 0-10-15,7-7-2 16,2 0-1-16,-6 1-14 16,-8 2-6-16,-7 1-16 15,-5 0-45-15,1-4-94 16,-6-1-217-16</inkml:trace>
  <inkml:trace contextRef="#ctx0" brushRef="#br0" timeOffset="136802.15">13008 8949 1010 0,'0'0'139'0,"0"0"-139"16,0 0-12-16,0 0 8 15,0 96 4-15,0-40 47 16,-3 5-22-16,-3-2-3 15,0-6-10-15,1-9-8 0,5-13 4 16,0-12 1-16,0-8 0 16,0-5-1-16,0-3-2 15,6-3 8-15,18 0 12 16,15 0-1-16,13 0-14 16,12-9-3-16,2-1-7 15,3 2-1-15,-8 3 0 16,-9 0-5-16,-12 5 4 15,-10 0 1-15,-11 0-3 16,-9 0-13-16,-7 0-30 16,-3 0-31-16,0 2-38 15,-8 3-98-15,-7 0-75 16</inkml:trace>
  <inkml:trace contextRef="#ctx0" brushRef="#br0" timeOffset="141256.04">8154 10674 522 0,'0'0'99'0,"0"0"-83"16,-83-29 16-16,69 25 2 15,6 1 40-15,5 2 15 0,3 1-25 16,0 0-30-16,0 0-8 15,0 2-11-15,0 21-10 16,6 15 19-16,2 13 29 16,0 7-15-16,4 4-27 15,0-1 0-15,-2 0-9 16,1-7 2-16,-4-3-3 16,-5-3 0-16,-2-4-1 15,0-6 0-15,-5-7-34 16,-10-6-40-16,-1-5-36 15,-2-6-77-15,2-14-224 16</inkml:trace>
  <inkml:trace contextRef="#ctx0" brushRef="#br0" timeOffset="142042.51">7937 11156 827 0,'0'0'63'0,"0"0"-4"16,0 0 11-16,0 0-36 15,0 0-29-15,112-45 4 16,-53 41 5-16,6 0-10 16,-4 1 0-16,-5 1-4 15,-10-2 1-15,-10 1-4 16,-9-1 1-16,-9 1-3 16,-8-1 3-16,-5-1-8 15,-5 1 8-15,0-2 0 16,0 1-14-16,-5 1 16 0,-12 4 8 15,-7 0-4-15,0 0-4 16,-3 9 0-16,3 10-2 16,3 2-1-16,8 3-6 15,4 0 4-15,8-1 5 16,1-3 0-16,0-7 0 16,8-3 1-16,7-1 7 15,8-6 6-15,2-3 3 16,2 0-15-16,-3-5 4 15,-2-9-2-15,-6-1 1 16,-5-2 3-16,0 1-2 16,-3-2-5-16,0 1 16 0,-2 0-3 15,1 0-10-15,2 2 3 16,2-3 5-16,1-1-7 16,-1 0 4-16,-3-2 5 15,-2 2-10-15,-4 0 14 16,-2-2-14-16,0-1 3 15,-11-4-5-15,-5-1-2 16,-7 0-4-16,-2 3-5 16,-5 3 2-16,2 7-3 15,-1 9 2-15,4 3 5 16,4 2 0-16,5 0-1 16,1 11-2-16,9-1 1 15,4 0 2-15,2-1-12 0,0-1 9 16,12-2 6-16,6-2 6 15,6-1 9-15,3-1-10 16,4-2 0-16,2 0-1 16,3 0 1-16,0 0-6 15,0 0 1-15,-5 0 0 16,-3 0 0-16,-2 5-3 16,-4 15-6-16,-7 7-8 15,4 6 17-15,-5-1 1 16,-1 1 2-16,4-1 5 15,-1-6 4-15,-1-2-9 16,3-2-3-16,-3-3 0 0,1-2-34 16,0-7-64-1,-7-9-283-15</inkml:trace>
  <inkml:trace contextRef="#ctx0" brushRef="#br0" timeOffset="143379.93">9594 10953 994 0,'0'0'110'0,"0"0"-86"15,0 0 6-15,0 0-20 16,0 0-7-16,111-71 0 16,-62 68-5-16,-6 3 2 15,-5 3-4-15,-13 14-14 16,-10 4 7-16,-14 5 7 15,-1-1-2-15,-13 1 5 0,-14-2 1 16,-1-6 4-16,2-6-4 16,8-5 6-16,9-3-4 15,8-4 9-15,1 0-5 16,1-12 15-16,23-16-21 16,18-10-6-16,13-3-1 15,5 5 0-15,-5 10 7 16,-9 12 0-16,-14 11-2 15,-13 3-5-15,-13 15-21 16,-6 16 19-16,0 9 9 16,-12 3 15-16,0 1 1 15,6-8-9-15,6-8 1 16,0-6-3-16,5-8-4 16,11-4 13-16,11-6-8 15,6-4 9-15,7 0-15 16,5-4-4-16,1-12-69 15,-7-6-79-15,-5-2-214 0</inkml:trace>
  <inkml:trace contextRef="#ctx0" brushRef="#br0" timeOffset="143721.72">10788 10804 845 0,'0'0'200'0,"0"0"-145"16,0 0-46-1,0 0 1-15,-118 65 10 0,51-19 8 16,10-4-11-16,15-6-16 16,17-8 5-16,13-12-6 15,7-5 3-15,5-6-3 16,0-5 2-16,0 1 5 15,13 2 3-15,16 0 8 16,10 2-6-16,7 1-10 16,-1 3-2-16,-3 1 0 15,-8 3-2-15,-4 1 2 16,-7 0-12-16,-3-2-28 16,1-2-32-16,-1-1-42 15,5-7-41-15,2-2-98 0</inkml:trace>
  <inkml:trace contextRef="#ctx0" brushRef="#br0" timeOffset="144052.82">11325 10862 693 0,'0'0'332'16,"0"0"-301"-16,-104 68-6 15,69-34 14-15,14 1-6 0,12-3-20 16,9-5-7 0,5-1-2-16,26-5 10 0,12-7-13 15,5-8 4-15,7-6-5 16,-1 0 1-16,0-13 2 16,-9-5-1-16,-11-3 5 15,-10-4-6-15,-14-1 21 16,-10-3 2-16,-1-6-11 15,-22 3 7-15,-8 5-18 16,-2 4-2-16,2 12-2 16,5 8 1-16,-1 3-43 15,2 0-63-15,0 0-188 16</inkml:trace>
  <inkml:trace contextRef="#ctx0" brushRef="#br0" timeOffset="146365.21">24531 8084 678 0,'0'0'47'0,"0"0"-47"0,0 0-23 16,0 0 8-16,0 0 12 15,0 0 6-15,26-12 5 16,-20 8 21-16,-3 4-20 16,0-2-3-16,-2 0 5 15,1-1 12-15,-1 2 0 16,1-1 1-16,-1 2-2 16,-1 0-10-16,0-1 24 15,0 1-1-15,0 0-4 16,0 0-10-16,0-1 3 15,0 1-1-15,0-2-9 16,0 2-6-16,0-3 3 0,-1 2-10 16,-4-2-1-16,-5 0-2 15,0 1 2-15,-4 1 1 16,-2-2-1-16,1 3-2 16,-3 0 2-16,0 0-2 15,-5 0 1-15,3 0-3 16,-3 0 3-16,2 0-1 15,-1 0 1-15,0 3-3 16,-4-1-11-16,1-2 7 16,-5 0 4-16,-6 0-3 15,-1 0 2-15,-2 0-3 16,-3 0 8-16,1-5 0 16,2 2 0-16,1 0 1 0,4 0-1 15,0 0 0 1,2 2-1-16,3-2 2 0,-1-1-1 15,-2 1 1-15,-5-1-1 16,-4 2 0-16,-6 0 0 16,-5 1 8-16,-2 1-7 15,-1 0-1-15,3 0-2 16,-2 0 2-16,-3 0 1 16,2 0 0-16,-4 0-2 15,1 0 0-15,2 0-3 16,-2-1 3-16,3-1-1 15,-6 0 2-15,-4 2 0 0,0-2 0 16,-3 0 0-16,7 2 0 16,3 0 1-16,2 0-1 15,4 0 0-15,2 0 0 16,1 0 1-16,1 4 4 16,6-2-5-16,4 0 0 15,2-1 0-15,0-1-4 16,3 1 4-16,4-1 3 15,4 0 3-15,3 0 3 16,4 0-4-16,8 0 4 16,2 0-7-16,5 0-2 15,2 0 13-15,-1 2-4 16,2-2 3-16,0 0-6 16,0 0-2-16,0 0 0 15,0 0-4-15,0 0-61 16,0 0-101-16,9-10-350 15</inkml:trace>
  <inkml:trace contextRef="#ctx0" brushRef="#br0" timeOffset="146707.91">22261 7888 655 0,'0'0'188'16,"0"0"-179"-16,0 0-9 15,-115 5-2-15,55 12 0 16,-8 3 2-16,-1 4 3 0,6 0 0 16,10-1 4-1,12-2 7-15,13-5-10 0,9-3 0 16,8-4-1-16,6-3-1 16,5 0-2-16,0 2-4 15,7 6 1-15,18 3 3 16,9 4 9-16,8 3-1 15,7 1-3-15,1 1 1 16,-3-2 17-16,-5-5-1 16,-10-1-22-16,-10-6 0 15,-10-2 6-15,-5-3-6 16,-2 0-4-16,-5 2-35 16,0-3-47-16,0-3-114 0</inkml:trace>
  <inkml:trace contextRef="#ctx0" brushRef="#br0" timeOffset="148473.6">12322 10867 768 0,'0'0'65'0,"0"0"-58"16,0 0-3-16,0 0 42 16,-99-14-1-16,75 33-28 15,-1 8-12-15,8 0 9 16,6 3-13-16,8-2 4 16,3-5-5-16,0-4 0 15,3-6 3-15,13-5 10 16,5-5 0-16,3-3 0 15,4 0-1-15,0-8-3 16,-4-8-8-16,-5-3-1 16,-5-3 2-16,1-5-2 15,1 1-1-15,4 3-1 0,-1 5 2 16,5 8-3-16,1 8 1 16,2 2 1-16,0 6-12 15,-3 14 4-15,-5 3 1 16,-8 5 7-16,-4-3 1 15,-7-3 0-15,0-1 0 16,0-6 4-16,0-6 3 16,0-3-2-16,-1-3 2 15,1-3 1-15,0 0 24 16,0-4 6-16,0-16 20 16,4-12-57-16,19-10 6 15,12-1-7-15,6 3-10 16,2 13 6-16,3 12 4 0,-2 11-1 15,-3 4-2-15,-2 0 0 16,-5 16-4-16,-1 0 7 16,0 4-6-16,1-1 7 15,2-4-1-15,6-3 1 16,-2-8 0-16,4-4 8 16,0 0-7-16,-5 0 5 15,-5-4-7-15,-5-9 1 16,-7-6 5-16,-8-3-2 15,-6-5-8-15,-6 0 3 0,-2 3 1 16,-5 4 8-16,-17 5 3 16,-8 7-11-16,-6 6 1 15,-8 2-1-15,-1 8 0 16,-1 16 0-16,7 7 1 16,8 2 4-16,8 2-5 15,10-2-3-15,8-2 2 16,5-5 1-16,0-3 0 15,6-4 0-15,15-7 1 16,6-5 4-16,9-7 0 16,1 0 4-16,3-8-7 15,-4-16 4-15,-4-8 2 16,-7-9-8-16,-4-11 0 0,-9-8-2 16,-6-3 0-1,-2 3 2-15,-4 12 2 0,0 17 0 16,0 14 15-16,0 10-4 15,0 5 14-15,0 2-11 16,0 11-16-16,0 19 0 16,1 16 9-16,2 7 16 15,2 2-2-15,4-1-3 16,4-4-15-16,1-5-4 16,2-3-1-16,2-4-23 15,4-8-99-15,5-14-168 16</inkml:trace>
  <inkml:trace contextRef="#ctx0" brushRef="#br0" timeOffset="149232.92">13916 10628 1030 0,'0'0'119'16,"0"0"-100"-16,0 0-18 0,0 0 7 16,0 0 2-16,0 0-8 15,78-2-4-15,-48 23 1 16,-5 4-8-16,-6 3-6 16,-11 0 2-16,-8 1 7 15,0-7 6-15,-3-2 0 16,-9-5 1-16,0-7-1 15,5-4 3-15,5-2 0 16,2-2 15-16,0 0 5 16,3-16 21-16,19-18-41 15,13-13-2-15,8-1-1 16,2 4 4-16,-8 13-4 16,-9 15 0-16,-14 8-1 15,-9 8 0-15,-5 0-12 0,0 24-32 16,0 15 45-16,-14 8 23 15,-1 5 0-15,6-4-9 16,6-5-4-16,3-9-6 16,2-6 3-16,14-9 2 15,5-5 6-15,7-3-7 16,8-7 5-16,10-4-8 16,5 0-5-16,0-7-29 15,-2-9-37-15,-6-7-77 16,-10 1-233-16</inkml:trace>
  <inkml:trace contextRef="#ctx0" brushRef="#br0" timeOffset="149711.64">14926 10618 869 0,'0'0'305'16,"0"0"-252"-16,0 0-9 15,0 0-14-15,0 0-18 16,0 0-12-16,15 8 1 15,18 15-1-15,15 2 4 16,4 0-2-16,3 0-2 16,-1-8-7-16,-3-1-5 15,-8-6 5-15,-4-2-6 16,-6-1 5-16,-8-2 5 16,-10-3 1-16,-11-1 0 15,-4 2-2-15,0-3-7 16,-1 6 6-16,-23 5-3 15,-15 5 8-15,-21 9 4 0,-8 2 6 16,-5 1-2 0,7-2 2-16,13 0 5 0,14-5-7 15,13-5-6-15,14-4-2 16,11-5-15-16,1-6-74 16,10-1-128-16,20-6-442 15</inkml:trace>
  <inkml:trace contextRef="#ctx0" brushRef="#br0" timeOffset="150229.93">15950 10509 890 0,'0'0'215'16,"0"0"-192"-16,0 0-11 15,0 0-12-15,0 0-2 16,0 0 2-16,0 98 2 0,-2-36 30 16,-7 3-21-16,-1-2-9 15,1-4 5-15,1-12-6 16,4-8 6-16,0-13-5 16,4-12 9-16,0-5-10 15,0-6 13-15,0-3 0 16,19 0 12-16,12 0 5 15,13 0-9-15,11-3-21 16,5-3 2-16,-1 2-3 16,-5 2-2-16,-9 2 2 15,-7 0-3-15,-10 0-7 16,-11 0-17-16,-6 0 2 0,-4 0-31 16,-1 0-12-16,0 3-52 15,0-3-48-15,-3 0-170 16</inkml:trace>
  <inkml:trace contextRef="#ctx0" brushRef="#br0" timeOffset="152604.72">30417 7986 20 0,'0'0'39'16,"0"0"101"-16,0 0 14 16,0 0-59-16,0 0-8 15,0 0 5-15,0 0-16 16,6 11-35-16,-6-11-7 15,0 0-10-15,0 0 2 0,0 0-4 16,0 0-4-16,0 0-3 16,0 0-4-16,0 0-9 15,0 0 0-15,0 0-1 16,0 0 0-16,0 0 0 16,0 0 0-16,0 0 9 15,3 0 18-15,2 0-2 16,4 0-14-16,7 2 7 15,5-2-4-15,3 2 5 16,3 3-12-16,1-2 0 16,3-1-3-16,5-2-2 15,3 2 3-15,0-2-4 16,3 2-1-16,-1-2-1 0,1 1 1 16,-2 1-1-16,0 1 4 15,-1 0-4-15,-1-1-4 16,-2 3 2-16,3-4 3 15,2 3-1-15,2-2 1 16,5 2-1-16,-1-4 0 16,0 1 0-16,0-1 2 15,-1 3-2-15,0-2 0 16,5 3 5-16,-1 2-5 16,4 1-2-16,6 3 0 15,0 0 2-15,1 0 0 16,-3 0 2-16,0-3-2 0,-3 1 0 15,-1-1 0 1,-5-2 1-16,-3 0-2 16,-5 0 1-16,-10-3 0 0,-4 2 1 15,-5-4 1-15,-2 4-4 16,0-1 4-16,3 1-3 16,-1-1 1-16,-1 2-4 15,-3-3 4-15,-3 2 1 16,-6-2 0-16,-3-2 1 15,-3 0-2-15,-3 0 10 16,0 0-6-16,0 0-1 16,0 0 3-16,0 0-1 15,0 0-5-15,0 0 5 16,0 0 2-16,0 2-5 16,0-2-2-16,0 0-13 0,0 4-39 15,0 0-62-15,0-4-113 16</inkml:trace>
  <inkml:trace contextRef="#ctx0" brushRef="#br0" timeOffset="166938.37">16424 9075 700 0,'0'0'31'0,"0"0"3"16,0 0-4-16,0 0-13 16,0 0 16-16,0 0 13 15,0 0 2-15,0 0-18 16,2-18-8-16,1 18-15 15,1 0-1-15,4 0-6 16,4 0 0-16,5 0 0 16,10 0 1-16,5 0 0 15,7 0 1-15,4 0 7 16,8-1-2-16,1-4 0 16,0-1 3-16,3 0 4 15,-1 0-3-15,-8 2-5 0,-7 1 9 16,-15 1-6-1,-8 2-6-15,-10 0-1 0,-4 0 0 16,-2 0-2-16,0 0-5 16,0 0-7-16,0 2-55 15,0 15-47-15,0-4-53 16,0-6-571-16</inkml:trace>
  <inkml:trace contextRef="#ctx0" brushRef="#br0" timeOffset="167263.51">17927 8843 716 0,'0'0'76'15,"0"0"-16"-15,0 0 0 16,0 0-30-16,0 0-30 16,0 0-17-16,30 47 17 15,-20-6 42-15,-1 2-15 16,-3 0 0-16,-3-3-8 16,-2 0-12-16,-1-2-6 0,0-4 4 15,0-6 0-15,0-1-5 16,-4-10-42-16,-7-3-72 15,0-8-33-15,-2-6-284 16</inkml:trace>
  <inkml:trace contextRef="#ctx0" brushRef="#br0" timeOffset="167939.45">17967 8682 583 0,'0'0'53'0,"0"0"4"16,0 0-2-16,0 0 7 16,0 0-28-16,-95-58-9 15,63 70-17-15,-7 24-5 16,-4 18 3-16,0 11 16 15,10 7 17-15,9 2-17 16,9-5 6-16,9 0-13 16,5-5-6-16,1-3 1 15,0-4-10-15,6-8 3 16,9-6 1-16,6-7-3 16,2-5 1-16,3-4-2 0,1-5 0 15,5-5-1-15,3-4 1 16,4-4 4-16,1-8-4 15,1-1 4-15,3-1 0 16,1-14 2-16,4-3-3 16,6-3 3-16,0-4-5 15,-2-7 7-15,-3-3-6 16,-9-5 0-16,-8-6-2 16,-7-2-4-16,-8-4 1 15,-7 1-2-15,-8 6 1 16,-3 6 4-16,0 2 5 15,-6 3 0-15,-8-1 1 16,-4 1-4-16,-1 0 2 16,2 3 7-16,-2 3-8 0,-1 2 2 15,1 5 5-15,-3 6 5 16,-2 1-6-16,-2 2 0 16,-6 3-5-16,-5 1-1 15,-1 2-3-15,1 4 0 16,-1 2 0-16,0 0-2 15,-1 0-1-15,3 10 3 16,0 1-2-16,5 3-7 16,6-2-14-16,3 6-34 15,8 0-63-15,8 2-43 16,3-5-181-16</inkml:trace>
  <inkml:trace contextRef="#ctx0" brushRef="#br0" timeOffset="168730.38">16990 10635 798 0,'0'0'134'0,"0"0"-97"15,0 0-32-15,0 0 22 0,0 0 26 16,0 0-11-16,13 2-21 16,19-2-12-16,5 0-6 15,7 0-2-15,1 2-1 16,0 2 2-16,-3-2 0 15,-3 0-2-15,-5 0 1 16,-5-2-1-16,-4 0 0 16,-4 0 2-16,-8 0-1 15,-1 0 6-15,-8 0-6 16,-2-4 3-16,-2 2 4 16,0 0-4-16,3-2-4 15,4-1-42-15,8 1-177 16,3-3-308-16</inkml:trace>
  <inkml:trace contextRef="#ctx0" brushRef="#br0" timeOffset="169285.37">18131 10462 744 0,'0'0'106'0,"0"0"-50"15,0 0-8-15,0 0 14 16,0 0-23-16,0 0-13 16,-6-40-11-16,24 40-2 15,7 0-13-15,2 4-5 0,-7 13 1 16,-5 3-10 0,-11 7 3-16,-4 7 6 0,-9 4 4 15,-22 0-4-15,-9 1 5 16,-4-3 5-1,1-5-2-15,1-7-3 0,9-5 3 16,8-6-3-16,9-3 6 16,6-4-2-16,6-2-3 15,4-3 2-15,0-1 5 16,0 1-5-16,21 2 4 16,9-1 4-16,13-1 2 15,9-1 4-15,5 0 3 16,-3 0-10-16,-6 0 3 15,-10 0-12-15,-11-3 0 16,-6 0-2-16,-8 0-30 0,-7-7-82 16,-6-5-144-16</inkml:trace>
  <inkml:trace contextRef="#ctx0" brushRef="#br0" timeOffset="170199.92">18349 10274 553 0,'0'0'117'0,"0"0"-62"16,0 0 0-16,-6-85-1 15,-1 68 18 1,-1 4-28-16,1 3-15 0,-7-1-10 15,1 5-7-15,-5 4-9 16,-3 1-1-16,-7 1-2 16,-4 0 1-16,-4 3-1 15,-1 8 2-15,3 4-2 16,-2 3 2-16,0 5 4 16,2 4 2-16,-2 9-5 15,0 3 7-15,2 4 1 16,3 3-5-16,0-1-5 15,6-4 1-15,2 2-2 16,2-3 2-16,6 1-2 16,3 2 2-16,1 1-1 0,5-3 9 15,2 0-8-15,2-1 0 16,2-3-2-16,0-1 0 16,5-2 0-16,8-3 0 15,5 0 1-15,5-2 1 16,4 1 2-16,1-5-3 15,3-3 8-15,1-3-6 16,-2-4-2-16,-1-5 8 16,3-5 3-16,-1-1-3 15,2-2-1-15,1-2-2 0,5 0-4 16,0 0-1 0,3 0 2-16,0-8 0 0,2-2-1 15,-1-4-1-15,-4-3 4 16,0-2-2-16,-2-2 7 15,2-1-8-15,-2-5 3 16,-1 2 1-16,-2 0-4 16,-5-1-1-16,-7 0 4 15,-7-1-1-15,-2-1-2 16,-5-2-1-16,-2-5 6 16,-2-1-2-16,-1-4-5 15,-3-1 3-15,0 0-3 16,0 1 0-16,0 2 4 15,0 3-4-15,0 6 1 16,0 5-1-16,-1 4 0 0,-7 3 12 16,1 2-2-16,-5-2-9 15,0 1 6-15,0 2-5 16,-3 2 0-16,0 1-2 16,-4 2 0-16,1-2-2 15,0 5 2-15,-3-2-1 16,-1 3-2-16,1 1 1 15,-2 1 2-15,3 0-1 16,1 1 4-16,-1 1-6 16,1 1 5-16,2 0-4 15,-2 0-5-15,2 6-40 16,1 7-72-16,-1-4-106 0,-2 0-393 16</inkml:trace>
  <inkml:trace contextRef="#ctx0" brushRef="#br0" timeOffset="-208482.8">3750 10041 664 0,'0'0'91'0,"0"0"-67"15,0 0-10-15,0 0 32 0,0 0-5 16,0 0 3-16,-19-10-10 16,19 10-8-16,0 0 8 15,0 0-14-15,0 0-7 16,0 0-9-16,0 0-3 15,0 0 1-15,0 0-2 16,0 0 1-16,0 0-1 16,0 0 1-16,0 0 1 15,0 0 0-15,0 0 5 16,0 0 0-16,0 0 0 16,0 0-2-16,0 0 6 15,0 0-7-15,0 0 5 16,0 0-8-16,0 0 0 0,0 0 1 15,0 0-1-15,0 0-1 16,0 0 3-16,0 0-2 16,3 0-1-16,3 0 0 15,4 0 3-15,1 0-2 16,2 0 1-16,5 0 0 16,3 0-2-16,3-1 2 15,0-3 0-15,6 2-1 16,-2-3-1-16,5 2 0 15,0 0 7-15,5 2-7 16,-2-2 0-16,0 0 2 16,4 0-3-16,-1 0 3 15,0 2-2-15,-2-2 0 16,2 1 0-16,-3 1-2 0,4 0 1 16,-1 1 2-16,0-2-3 15,2 1 8-15,1-1-6 16,-3-1 0-16,1 2-3 15,-4 0 3-15,-6 0-2 16,-9-1 2-16,3 2 0 16,-8 0 1-16,-1 0-1 15,0-1 1-15,0-1 0 16,7 2 4-16,3 0-1 16,8-1 3-16,3-2-1 15,0 0-5-15,3 2 0 0,-5-2 0 16,-4 3-2-1,-3-2 1-15,0 2 0 0,1 0 0 16,2 0 1-16,6-1-1 16,8 0 1-16,6-3 0 15,9-2 3-15,7-2-4 16,5-1 0-16,3 0-1 16,-4 2 2-16,-3 1-2 15,-6 1 1-15,-7 2-3 16,-5 0 1-16,-1 1 2 15,4-1 0-15,3-1-2 16,2-2 1-16,2 1 1 0,1-2 1 16,-1 1 2-1,-4 1-3-15,-5 1 0 0,-8 1 0 16,-10 2 0-16,-9 1-1 16,-5-1 1-16,-6 1-1 15,-1-3 1-15,0 3 2 16,0 0 0-16,8 0-1 15,1 0-1-15,1 0 1 16,1 0-1-16,-5 0 7 16,-6-2-7-16,-5 2-3 15,-4 0-1-15,-2 0 3 16,0 0-3-16,0 0 4 16,0 0 10-16,0 0-1 15,0 0 0-15,0 0 2 0,0 0 1 16,0 0-7-16,0 0 8 15,0 0 3-15,0 0 0 16,0 0-5-16,0 0-3 16,0 0-5-16,0 0 4 15,0 0-7-15,0 0 2 16,0 0-2-16,0 0 1 16,0 0-1-16,0 0-3 15,0 0 2-15,0 0 0 16,0 0-19-16,0 0-18 15,0 0-19-15,-6-4-56 16,-9-10-123-16</inkml:trace>
  <inkml:trace contextRef="#ctx0" brushRef="#br0" timeOffset="-201868.56">4205 12227 331 0,'0'0'84'0,"0"0"-80"15,0 0-4-15,0 0 3 16,0 0 68-16,0 0-3 16,0 0-18-16,0 0-26 15,0-3-3-15,0 3 2 16,0 0 12-16,0 0-4 16,0 0-9-16,0 0-6 15,0 0-4-15,0 0-2 16,0 0 1-16,0 0-3 15,0 0-2-15,0 0 11 0,0 0-5 16,0 0-8 0,2 0-3-16,-2 0 1 0,0 0 2 15,0 0-2-15,0 0-1 16,1 0 3-16,-1 0 2 16,2 0-5-16,-2 0 4 15,1 0-1-15,1 0 0 16,1 0-3-16,3 0 1 15,3-2 1-15,4 2 5 16,2-1 7-16,0 0-14 16,-3 1 7-16,4-2-7 15,-2 2-1-15,2-2 0 16,5 0 0-16,0 0 2 0,4-1-2 16,-4-2 0-1,2 3 7-15,-4 0-7 0,2-1 0 16,-2 2-4-16,1 1 4 15,-1-2 1-15,-1 1 2 16,3-2-2-16,0 0-1 16,0 3 2-16,4-5-2 15,3 1 0-15,2-1 0 16,3 0 0-16,3-1-1 16,0-1 1-16,0-1 3 15,-2 2-3-15,0 2-4 16,-4 0 4-16,-6 1 4 15,3 1-4-15,-5-1 0 16,3 0 6-16,-5 2-8 0,4-2 4 16,-2-3-2-16,2 4 2 15,0-4 2-15,4 0-3 16,-1 2 5-16,3-1 2 16,-2 0-7-16,-1 2-1 15,1-2 3-15,-1 1-6 16,-2 3 2-16,3-2 1 15,0 1 0-15,2 0 3 16,1-1-2-16,2 0-1 16,7-2 1-16,-1 3-3 15,-2-3 2-15,-2 0 0 16,-4 1 0-16,0-2 0 16,-2 1 0-16,0 1 1 0,1 0-1 15,0 0-2 1,3-2 1-16,1 1 1 0,2-2-7 15,1 1 18-15,2 0-13 16,0 0 2-16,2 0 0 16,1 0-1-16,-1 2 2 15,0 0-3-15,-5-1 4 16,-3 2-2-16,-2-1 0 16,-2 3 0-16,-4-1-1 15,-4 0 0-15,-2 1 1 16,-5 1 0-16,4 0 1 15,1-1 0-15,-1 1-1 0,4-2 0 16,-1 2 0 0,3 0-1-16,-3 0 1 0,0-2-1 15,-5 0 1-15,1 2 0 16,-5-2 3-16,-2 0 1 16,-1 1-3-16,0-1-1 15,-1 1 10-15,-1 1-10 16,-1-2 8-16,0 2 1 15,0-1-7-15,-2 1 2 16,1-1 8-16,-5 1-9 16,0 0 7-16,0 0-1 15,0 0 11-15,0 0 1 16,0 0-4-16,0 0 3 16,0 0-5-16,0 0-8 15,0 0-2-15,0 0-5 0,0 0-6 16,0 0 3-16,0 0-100 15,0-14-172-15</inkml:trace>
  <inkml:trace contextRef="#ctx0" brushRef="#br0" timeOffset="-188600.07">6846 12432 665 0,'0'0'79'0,"0"0"-56"16,0 0-13-16,0 0 23 15,0 0 37-15,0 0-7 16,0 0-22-16,-4 0-19 15,4 0-6-15,0 0-9 0,0 0-7 16,0 0 0-16,6 0 0 16,13 0-4-16,14 1 4 15,14-1 4-15,9 0 0 16,8 0 3-16,6-5-4 16,-1-4 1-16,-2-2 9 15,-6 0-13-15,-6 3 6 16,-8 2-4-16,-12 4-4 15,-8 2-9-15,-9 0-85 16,-13 0-90-16,-5 0-92 16</inkml:trace>
  <inkml:trace contextRef="#ctx0" brushRef="#br0" timeOffset="-188334.78">7203 12452 575 0,'0'0'304'0,"0"0"-271"15,0 0-33-15,0 0-11 16,0 0 11-16,-2 87 15 16,2-37 21-16,0 0-17 15,0-2 0-15,5-8-14 16,-1-6 1-16,1-8-4 0,-1-2-2 15,2-6 0-15,-2 0-35 16,1-7-60-16,1-4-31 16,2-7-118-16</inkml:trace>
  <inkml:trace contextRef="#ctx0" brushRef="#br0" timeOffset="-187730.4">7486 12456 842 0,'0'0'111'0,"0"0"-111"16,0 0-1-16,-1 84 1 0,-2-27 25 16,0 0 5-16,3-3-8 15,0-10-12-15,0-12-9 16,0-8 9-16,0-11-3 15,0-6-2-15,0-4 2 16,0-3-6-16,0 0 16 16,0 0 5-16,0-13 21 15,0-21-14-15,0-11-29 16,12-1-32-16,7 6 18 16,8 18 13-16,-2 14-4 15,4 8-3-15,3 12 7 16,1 15 2-16,3 2 4 15,1-1 5-15,2 0 5 16,-3-4-13-16,-3-6 1 0,1-4 1 16,-8-6-3-16,-6-3 1 15,-9-3 0-15,-2-2-4 16,-9 0-1-16,0-18-2 16,0-10-38-16,-5-3-36 15,-14 5 43-15,-3 8 14 16,-2 10 17-16,3 8-5 15,-2 0 10-15,0 13 26 16,4 10 2-16,5 5 11 16,8 1-3-16,6 0-3 15,0 1-12-15,7 0 1 16,14-3-11-16,12-1 25 0,1-3-15 16,5-6-10-1,4-6 1-15,-1-3 9 0,0-8-12 16,-4 0-6-16,-9 0-3 15,-11 0-31-15,-8-2-88 16,-10-10-110-16</inkml:trace>
  <inkml:trace contextRef="#ctx0" brushRef="#br0" timeOffset="-187033.06">8948 12509 260 0,'0'0'702'15,"0"0"-600"-15,0 0-40 16,0 0-8-16,0 0-12 15,0 0-16-15,-80-53-16 0,48 67-8 16,4 10-1-16,7 1-2 16,11-1-1-16,8-3-4 15,2 2-4-15,12 1 0 16,20 2-1-16,9 3 10 16,7 2-7-16,-2-1-15 15,-7 1 6-15,-8-2-6 16,-13-2 21-16,-13 0-13 15,-5-2 15-15,-15-2-4 16,-10-4 4-16,-10-1 22 16,-1-8 15-16,2-6 16 15,0-4-2-15,7 0-19 16,3-12-18-16,7-8-14 0,9-5-6 16,8-1-120-1,10-2-196-15</inkml:trace>
  <inkml:trace contextRef="#ctx0" brushRef="#br0" timeOffset="-186770.76">9323 12649 741 0,'0'0'184'15,"0"0"-139"-15,0 0-29 16,-106 11 1-16,85 16 8 0,8 2-10 15,5 4 12 1,8-1-18-16,3-5 2 0,21-1 3 16,9-3 13-16,7-8-14 15,8-4 9-15,3-5-15 16,-4-5-7-16,-3-1 0 16,-6 0-40-16,-5-13-53 15,-10-12-67-15,-6-9-96 16</inkml:trace>
  <inkml:trace contextRef="#ctx0" brushRef="#br0" timeOffset="-186417.18">9569 12393 889 0,'0'0'92'0,"0"0"-92"16,0 0 3-16,0 0 8 0,1 132 52 15,5-64-17-15,-3-1-4 16,-1-5-26-16,-2-9-3 15,0-9-4-15,0-6 5 16,0-11-6-16,0-9-1 16,-3-6-5-16,3-10 5 15,0-2 3-15,0 0 3 16,0-13 9-16,7-18 4 16,16-10-26-16,2 0-19 15,9 9 9-15,1 13 0 16,-4 11 9-16,-1 8-9 15,-5 0 7-15,-3 10 3 0,-3 11 6 16,-3 1 3-16,-6 2-6 16,-2-3 1-16,-2 3 0 15,-2 0-8-15,-2-4 3 16,-1-3-34-16,2-5-98 16,-1-11-146-16</inkml:trace>
  <inkml:trace contextRef="#ctx0" brushRef="#br0" timeOffset="-185870.71">10003 12722 110 0,'0'0'838'0,"0"0"-748"0,0 0-50 16,0 0 25-16,0 0-42 15,0 0-22-15,73 23 2 16,-38 10-1-16,-6 8-3 16,-5 2 7-16,-10-2-6 15,-7-3 0-15,-7-10-1 16,0-8 0-16,0-10 0 16,0-5 1-16,0-5 6 15,0 0 44-15,-3-7 1 16,3-19-34-16,0-14-17 0,17-13-16 15,14 0-24 1,6 6-26-16,0 10-9 0,-11 15 44 16,-5 17 3-16,-12 5 5 15,-5 13-2-15,-3 12 23 16,-1 4 2-16,2-2 12 16,1-1 4-16,6-5-12 15,2-4 2-15,5-5 6 16,2-5-2-16,6-5 5 15,1-2 2-15,-1-4 14 16,-2-13-11-16,-5-3 9 16,-4-3-7-16,-6-4 6 15,-7-4-13-15,0-7-4 0,-16 3-9 16,-14 6 1 0,-2 7 2-16,2 12-7 0,0 10 2 15,7 0-4-15,1 17 3 16,13 13-73-16,6 2-66 15,3-1-158-15</inkml:trace>
  <inkml:trace contextRef="#ctx0" brushRef="#br0" timeOffset="-185255.01">10891 12762 865 0,'0'0'174'0,"-90"-4"-159"0,41 4 9 16,3 14 20-16,9 5-5 16,11 5-20-16,7 2-18 15,11 4 3-15,8-3-4 16,0-1 0-16,6-3 0 16,19-6 0-16,7-6 1 15,5-7 0-15,4-4 1 16,3-2 3-16,-2-22-4 15,0-11 8-15,-2-11-4 16,-3-14 2-16,-5-13-7 16,-7-16-3-16,-10-5-12 15,-6 10 3-15,-9 18 12 16,0 26 0-16,0 21 8 0,-7 12 6 16,-1 7-9-1,-4 0 3-15,-4 25-8 0,-8 19 0 16,6 15 6-16,0 9 6 15,9 3-5-15,6-6 1 16,3-9 4-16,0-9 10 16,15-11-16-16,6-6 2 15,4-9-1-15,2-6-5 16,7-14 1-16,4-1 4 16,8-7 4-16,-1-17-11 15,0-11 0-15,-2-5-13 16,-9-3-8-16,-3 5-16 0,-8 13 31 15,-10 12 3-15,-8 12 2 16,-1 1-3-16,2 7-7 16,0 16 11-16,2 4 20 15,-2 5 5-15,0 2-7 16,-2-5-17-16,0 0 6 16,-2-5-4-16,-2-4-3 15,0-6-45-15,0-3-65 16,0-11-91-16,0 0-293 15</inkml:trace>
  <inkml:trace contextRef="#ctx0" brushRef="#br0" timeOffset="-185109.4">11440 12495 903 0,'0'0'140'0,"0"0"-140"15,0 0-3-15,0 0-6 16,0 0-8-16,0 94-125 15,0-58-687-15</inkml:trace>
  <inkml:trace contextRef="#ctx0" brushRef="#br0" timeOffset="-184311.03">11585 12781 1098 0,'0'0'91'0,"0"0"-75"0,0 0-7 16,0 0-7-16,0 0-4 16,0 0 0-16,75-56-6 15,-46 83-3-15,-7 10 9 16,-7 7-5-16,-10 1 3 16,-5-5 2-16,0-3-3 15,-3-11 3-15,-5-10 4 16,1-5-4-16,4-9 4 15,0-2 1-15,0 0 7 16,3-23 3-16,0-11-13 16,12-11-9-16,18-6-5 15,5 3-9-15,0 11 1 16,-1 12-22-16,-4 13 21 0,-2 10 17 16,0 2 6-1,-3 8 0-15,-3 15 3 0,-3 0 17 16,-2 2-2-16,0 2 5 15,0-4-8-15,2-3-8 16,2-4-3-16,3-4 2 16,9-8 2-16,6-4-6 15,1 0 3-15,-1-16-5 16,-6-5-4-16,-8-9 4 16,-10-3-9-16,-12-3-10 15,-3 5 1-15,-6 6 18 16,-20 9 0-16,-3 4 7 0,-6 12-1 15,1 0-4-15,-3 14-1 16,7 14 11-16,3 7 5 16,5 0-14-16,5 0 13 15,10-1-8-15,5-3-8 16,2-4-1-16,0-5-1 16,18-5 0-16,2-6-4 15,7-10-4-15,4-1 0 16,2-3 2-16,-2-19 8 15,0-6 3-15,-5-6-3 16,-6-1 0-16,-4-2-1 16,-9 8-3-16,-1 5 4 15,-5 11 1-15,-1 5 0 16,0 4 4-16,0 3-4 16,0 0-1-16,0 1-1 0,0 0 1 15,0 0-4-15,0 0 0 16,0 0 4-16,0 0-1 15,0 0 1-15,0 0 0 16,-1 1 0-16,-1 2 0 16,1 1 0-16,-6 4-1 15,-1-1 0-15,-1 0-91 16,-1-4-290-16</inkml:trace>
  <inkml:trace contextRef="#ctx0" brushRef="#br0" timeOffset="-183544.15">12271 12789 228 0,'0'0'271'0,"0"0"-115"16,0 0-40-16,0 0-3 15,0 0-40-15,0 0-2 16,16-54-41-16,-7 42 14 16,0 1-16-16,-5 5-7 15,-1 2-4-15,-3 2 5 16,0 2-2-16,0 0-1 15,0 0-13-15,0 0-6 16,0 23-13-16,0 19 8 16,0 21 5-16,0 12 11 15,0 5 2-15,0-2-7 0,0-2-1 16,-4-4-4 0,-12-10 4-16,-2-8 6 0,-2-13-10 15,1-11 13-15,1-10-2 16,0-6 3-16,2-5 2 15,-2-3 4-15,3-5 7 16,-6-1-12-16,5 0-10 16,1 0-3-16,0-5 0 15,3-7-3-15,3-5-16 16,6-6-51-16,3-10-90 16,3-11-298-16</inkml:trace>
  <inkml:trace contextRef="#ctx0" brushRef="#br0" timeOffset="-182841.03">12433 13002 776 0,'0'0'239'0,"0"0"-216"16,0 0-21-16,99-16-2 15,-69 8 6-15,-4-1-1 16,-6 2-2-16,-5-2 1 16,-8-3-4-16,-4-2-6 15,-3-2-3-15,0-1-2 16,-12 1 6-16,-4 4 5 0,1 3 1 16,-1 3 8-1,5 4 2-15,1 2 11 0,-4 4-11 16,4 16 9-16,1 9 2 15,2 5 2-15,7-1-8 16,0 0-3-16,1-5-4 16,15-3-4-16,1-7 4 15,5-5-6-15,2-6-2 16,3-7 11-16,0 0-3 16,1-7 1-16,-4-13-2 15,-2-7-6-15,-5-12 8 16,-10-8-10-16,-7-10-12 0,0-5 4 15,-16 3-9 1,-2 7 5-16,2 18 10 0,2 14 4 16,2 15 3-16,5 3-1 15,-1 2 3-15,5 0-7 16,2 7 3-16,1 7-5 16,0 3 4-16,9 1-2 15,16 3 2-15,11-7 2 16,6 1 0-16,-1-7-2 15,-6-2-2-15,-10-2-8 16,-11 0-1-16,-10 0-6 16,-4 8-16-16,0 6 7 15,0 7 13-15,-7 7 11 0,-1 3 0 16,6-1 13 0,2-3 8-16,0-3 16 0,10-4 1 15,9-4-3-15,8-1 2 16,5-5-9-16,7-5-25 15,11-4 4-15,3-5-7 16,3 0-55-16,-10-19-120 16,-12-16-370-16</inkml:trace>
  <inkml:trace contextRef="#ctx0" brushRef="#br0" timeOffset="-182141.27">13403 12485 879 0,'0'0'135'0,"0"0"-66"16,0 0 5-16,0 0 2 15,0 0-36-15,0 0-11 16,3-15-20-16,36 15-8 15,15 2 7-15,20 7 1 16,10-5-8-16,4-2 5 16,3-2 1-16,-9 0-4 15,-15 0-3-15,-15 0-2 0,-16 0-8 16,-15 0-40-16,-14 0-34 16,-7 0-27-16,-4 0-49 15,-25 0-35-15,-12 0-218 16</inkml:trace>
  <inkml:trace contextRef="#ctx0" brushRef="#br0" timeOffset="-181938.81">13806 12516 681 0,'0'0'121'0,"0"0"-87"16,0 0 11-16,0 0 4 15,0 78-2-15,0-33 44 16,2 6-57-16,-1-2-6 15,-1-4-22-15,0-1 12 0,0-6-11 16,0-6-6-16,0-3-2 16,-3-9 0-16,3-5-65 15,0-9-71-15,6-6-219 16</inkml:trace>
  <inkml:trace contextRef="#ctx0" brushRef="#br0" timeOffset="-181720.39">14267 12729 827 0,'0'0'200'16,"0"0"-200"-16,0 0 0 0,0 0 0 16,0 0 20-1,0 79 1-15,0-56-9 0,0 1-11 16,0-2-1-16,0-6 0 15,0-1-12-15,0-3-89 16,0-10-70-16,-4-2-572 16</inkml:trace>
  <inkml:trace contextRef="#ctx0" brushRef="#br0" timeOffset="-181572.79">14343 12501 1054 0,'0'0'13'0,"0"0"-13"16,0 0-97-16,0 0 18 15,0 0-191-15</inkml:trace>
  <inkml:trace contextRef="#ctx0" brushRef="#br0" timeOffset="-180762.59">14445 12733 1016 0,'0'0'55'0,"0"0"-55"16,0 0-14-16,0 0 13 0,0 0-2 15,0 0-7-15,95 2-3 16,-82 28 2-16,-7 3 5 15,-3-2 6-15,-3-3-1 16,0-7-1-16,0-3 2 16,0-6 0-16,0-9 5 15,0 0-4-15,0-3-1 16,0 0 28-16,0-21 17 16,12-10-15-16,11-9-24 15,7-1-5-15,-1 3-1 16,-2 11-12-16,-6 14 3 15,-1 10 5-15,-4 3-11 0,-3 11 11 16,-5 11-5-16,2 7 2 16,-8 2 13-16,-2-2-6 15,0-2 4-15,0-4 0 16,-3-8 10-16,-6-6-8 16,4-5 8-16,2-4 3 15,0 0 15-15,2 0 9 16,-1-11-3-16,2-12-15 15,0-10-15-15,14-10 1 16,14-1-9-16,1 5 0 16,-1 10-7-16,-3 13 3 15,-3 12-6-15,-3 4-3 16,3 8 10-16,-1 17 0 0,-2 5 2 16,2 1 1-1,1 0 1-15,1-5 1 0,2-6 0 16,2-5-1-16,-2-8 4 15,4-5-4-15,0-2 10 16,1-1-9-16,-3-14-2 16,-7-7-16-16,-9-3-3 15,-9-3-4-15,-2-1-12 16,-12 3 12-16,-10 9 8 16,-7 5 11-16,2 11 5 15,-1 1-4-15,1 9 6 16,4 14 8-16,0 7 3 0,10-1 10 15,7 3-1 1,6-3-5-16,0 0-7 0,12-3 8 16,12-2-7-16,4-2-1 15,6-5-2-15,4-6-3 16,5-7-4-16,0-4 1 16,1 0-3-16,-6-5-3 15,-11-12-68-15,-17-9-116 16,-10-6-631-16</inkml:trace>
  <inkml:trace contextRef="#ctx0" brushRef="#br0" timeOffset="-180060.47">15971 12670 899 0,'0'0'161'0,"0"0"-154"16,0 0-7-16,0 0-7 15,0 0 7-15,18 102 8 16,-12-62 2-16,-3-5-10 0,-3-4 3 15,0-9-3 1,0-6 2-16,0-6 0 0,0-3-2 16,-8-7-4-16,-1 0-16 15,-3-3-60-15,-1-17-146 16</inkml:trace>
  <inkml:trace contextRef="#ctx0" brushRef="#br0" timeOffset="-179838.56">15843 12528 872 0,'0'0'126'15,"0"0"-91"-15,0 0 15 16,0 0 17-16,0 0-8 16,0 0-38-16,79-34-11 0,-32 23-9 15,6 0-1-15,-1 3 0 16,-6 2-9-16,-7 6-25 15,-11 0-24-15,-13 0-60 16,-15 22-44-16,0 10-24 16,-30 12-364-16</inkml:trace>
  <inkml:trace contextRef="#ctx0" brushRef="#br0" timeOffset="-179661.94">15854 13033 620 0,'0'0'137'15,"0"0"-67"-15,0 0-4 0,0 0 49 16,0 0-24-16,0 0-12 16,50 4-37-16,0-17-25 15,10-1-17-15,3 0-2 16,-4 2-80-16,-4 1-146 16,-11 2-485-16</inkml:trace>
  <inkml:trace contextRef="#ctx0" brushRef="#br0" timeOffset="-178272.3">16299 12873 745 0,'0'0'253'0,"0"0"-184"0,0 0-68 16,0 0-1-16,103-29 1 15,-77 32-6-15,-4 16-11 16,-6 2-2-16,-7 0-3 15,-6 1-15-15,-3-5 17 16,0-2 19-16,-3-6-2 16,-6-3 2-16,-1-5 0 15,2-1 9-15,4 0 12 16,4-5 13-16,0-17 1 16,13-9-27-16,20-6 3 15,12 1-11-15,1 8 8 16,0 12-11-16,-7 9 7 0,-6 7-1 15,-6 0-2-15,-5 10 5 16,-5 8 5-16,-1 2-11 16,-2 2 1-16,2-1 0 15,2 2 1-15,1-2-1 16,5-2-1-16,4-8-2 16,10-7-3-16,7-4-20 15,5-3-8-15,-2-15 15 16,-6-5 18-16,-8-4 7 15,-7-1 17-15,-12 1 2 16,-8 3-5-16,-7 6 30 16,0 4 1-16,-22 3-28 15,-11 8-24-15,-8 3-1 0,-6 3 0 16,-2 18 0 0,2 7 2-16,4 2-5 0,9 0 2 15,13-3 0-15,9-1-3 16,9-3 0-16,3-5-3 15,0-6 5-15,19-3-9 16,10-8 8-16,7-1 4 16,9-6 0-16,4-14 6 15,-2-10 5-15,0-8-9 16,-5-7 4-16,-1-11-12 16,-4-13 9-16,-1-14-8 15,-6 3-1-15,-9 7-15 16,-8 17 19-16,-8 23-3 15,-5 14 10-15,0 13-1 0,0 6 1 16,-14 8-5-16,-9 23-4 16,-6 18 2-16,4 11 2 15,7 6 0-15,9 1 2 16,5-4 2-16,4-7 2 16,0-5 3-16,20-8 1 15,9-10-5-15,11-6-1 16,9-11 0-16,9-10 7 15,10-6-2-15,3-4-5 16,-2-18 1-16,-8-8 3 16,-12-5-8-16,-10-8-1 15,-10-1-22-15,-13-4-9 16,-12 6 5-16,-4 15 16 0,-1 8 9 16,-11 13 2-16,-5 6-1 15,2 7-9-15,-2 21 10 16,2 9 2-16,4 7 0 15,8 1 11-15,3-4-5 16,0-4-4-16,16-5 2 16,7-6-3-16,7-7 1 15,3-6-1-15,4-10 4 16,0-3 4-16,2-9-10 16,-2-13 10-16,-1-8-6 15,-3-7-5-15,-3-7-4 16,-3-7-3-16,-6-5-14 0,-8 6 12 15,-4 15 7 1,-6 17 4-16,-2 15 4 0,-1 5-6 16,0 27-9-16,-11 17 6 15,-7 13 3-15,-5 5 6 16,1 3 0-16,1 0-2 16,-1-5 0-16,4-8 4 15,1-10-2-15,4-11-4 16,7-12 0-16,1-11 2 15,2-7 5-15,3-3 8 16,0 0 32-16,0-16 17 16,0-17-23-16,6-18-40 15,14-16-3-15,5-9-11 0,5-11-26 16,6-2-26 0,1 7 5-16,0 18-25 0,-1 24 26 15,-3 24 25-15,-4 16-27 16,-9 5-7-16,-5 24 53 15,-12 8 7-15,-3 2 4 16,0 3 2-16,-18-4 16 16,-2-6 14-16,-5-6 23 15,-2-5 0-15,1-7 5 16,-1-6-7-16,5-6 0 16,3-2-39-16,2 0-12 15,3-12-36-15,3-16-376 16</inkml:trace>
  <inkml:trace contextRef="#ctx0" brushRef="#br0" timeOffset="-176000.88">18405 12904 553 0,'0'0'563'16,"0"0"-507"-16,0 0-56 15,0 0 9-15,0 0 20 16,0 0-8-16,96-7-12 15,-66-1-4-15,-5 1 2 16,-4-2-5-16,-5 1 0 16,-5-4-2-16,-6 0-6 15,-5-1-4-15,0-3-8 0,-11 0-12 16,-10 3 5 0,-4 2 23-16,1 7 2 0,-1 4 0 15,-1 0 1-15,6 14-2 16,3 12-3-16,2 3 3 15,6 2-3-15,6-2 1 16,3-2 3-16,0-4 2 16,11-1-2-16,8-7 1 15,5-2 3-15,0-6 3 16,1-2-2-16,0-5 0 16,-1 0-1-16,0-18 5 15,-1-7 3-15,-3 0-6 16,0 2-3-16,-4 7 1 15,-1 7-2-15,0 5-2 0,-2 4-2 16,1 0-3-16,-3 7-1 16,-3 11-7-16,-2 4 6 15,-4 0 7-15,-2 1 3 16,0-5-3-16,0-3 2 16,0-7-1-16,0-3 2 15,-2-4 1-15,2-1 2 16,0 0 12-16,0-2 14 15,5-21 12-15,15-9-36 16,12-12-8-16,10-5-4 16,5 6 1-16,1 6-13 15,-3 15 6-15,-6 14 7 16,-6 8-1-16,-4 0-1 0,0 10 3 16,-4 14-4-1,-1 2 1-15,0 1 5 0,1 0-2 16,2-5 1-16,0-4 1 15,4-3 1-15,1-7 0 16,0-6 5-16,1-2-2 16,0 0 4-16,-5-16-8 15,-5-4-9-15,-8-2 9 16,-9-5-13-16,-6-2-9 16,0 0 4-16,-6 7 4 15,-18 5 14-15,-6 5-3 16,-7 11-1-16,-7 1 3 0,0 6-1 15,0 20 2-15,5 4 4 16,4 3 3-16,9 3-3 16,7-5 2-16,8 0-6 15,8-5 0-15,3-6-1 16,3-3-2-16,17-9 3 16,9-5 2-16,5-3 9 15,6-3-2-15,2-19 2 16,5-7-5-16,-3-8-1 15,-1-10-5-15,0-12-1 16,-5-14-1-16,-4-12-23 16,-4-2-1-16,-6 7 3 15,-9 20 15-15,-5 22 8 16,-7 18 11-16,-3 10 11 16,0 9-13-16,0 1 6 0,0 1-15 15,-3 23-8-15,-12 16 8 16,-2 14 0-16,3 11 4 15,2 4 2-15,3-1 2 16,6-5 2-16,3-7 0 16,0-11-3-16,0-4 2 15,9-9-8-15,4-8 4 16,5-9-2-16,3-5-1 16,4-7 3-16,7-3 6 15,4 0-4-15,2-14-3 16,-2-7-3-16,-3-6-1 15,-6-5-4-15,-9-3-18 0,-5 0 7 16,-8 3 0-16,-5 5 7 16,0 8 1-16,0 10 3 15,0 5 2-15,-7 4-4 16,-4 2 5-16,-4 18-6 16,-3 6 2-16,0 3 3 15,3 2-3-15,6-1 3 16,5 0 0-16,2 1 0 15,2 0 0-15,0-5-3 16,0-3-19-16,0-9-20 16,15-8-31-16,12-6 10 15,12-6 44-15,7-17 21 16,3-8-1-16,2 2 2 0,-2 4 0 16,-10 7 8-1,-6 12 22-15,-9 6 5 0,-8 0-25 16,-4 16 1-16,-5 5 2 15,-5 5-4-15,-2 0 2 16,0 0-3-16,-5-3 0 16,-6-2 5-16,-1-7-2 15,3-6 2-15,0-4 1 16,3-2-9-16,4-2 0 16,2-2 9-16,0-21 6 15,15-14-16-15,16-11-1 16,11-11 0-16,7-4-4 0,1 6-4 15,-6 11-14-15,-9 19 12 16,-8 21 3-16,-11 6-6 16,0 8 6-16,-2 20-9 15,1 5 12-15,1 4 5 16,2 1-2-16,2-7 3 16,5-5 2-16,6-6 0 15,5-5 6-15,7-10-8 16,1-5 5-16,0 0-5 15,-5-18-1-15,-6-6-4 16,-5-6-2-16,-2-7-1 16,-7-8 2-16,0-12 0 15,-1-12 0-15,-4-5-8 16,0 0 5-16,-3 6 0 16,-8 13 2-16,-1 18 2 0,-2 11 8 15,0 16 19-15,0 9 4 16,-3 1-32-16,-12 15-1 15,-3 23 1-15,-5 18 7 16,1 13 5-16,7 6-4 16,4 2-4-16,4-8 11 15,7-9-3-15,0-14-6 16,0-9-5-16,7-8 0 16,7-9-1-16,0-8-6 15,3-6-13-15,1-6-46 16,-3 0-35-16,1-14-52 15,-5-16-249-15</inkml:trace>
  <inkml:trace contextRef="#ctx0" brushRef="#br0" timeOffset="-175822.68">20729 12741 959 0,'0'0'232'0,"0"0"-187"16,0 0 0-16,0 0 24 15,0 0-41-15,108-20-14 16,-39 6-14-16,6 3-23 16,-4-1-99-16,-11 0-107 15,-18-4-741-15</inkml:trace>
  <inkml:trace contextRef="#ctx0" brushRef="#br0" timeOffset="-174993.9">21585 12560 989 0,'0'0'161'0,"0"0"-134"16,0 0-27-16,-21 75 0 15,5-21 13-15,-1-2 7 16,10-4-14-16,5-12 2 16,2-8 1-16,0-9-5 15,0-9 0-15,2-8-4 0,2-2 5 16,1 0 1-1,6 0 9-15,5-13 11 0,4-11 0 16,2-7-22-16,-2-1-1 16,0 4-3-16,-4 8-6 15,0 11-3-15,1 9-3 16,1 1-31-16,-2 18 18 16,5 6 16-16,-2 3 9 15,0-1 5-15,-2-3-4 16,0-4 1-16,1-7-1 15,-2-6 6-15,-3-4 10 16,1-3 9-16,2 0 14 16,3-7 16-16,4-12-13 15,3-8 0-15,-4-8-15 16,-4-7 0-16,-2-10-20 0,-7-4-4 16,-3 3-4-1,0 14-20-15,-6 14-47 0,0 18-14 16,0 7-50-16,0 12-135 15,0 12-174-15</inkml:trace>
  <inkml:trace contextRef="#ctx0" brushRef="#br0" timeOffset="-174650.19">22234 12706 703 0,'0'0'245'15,"0"0"-206"-15,0 0-21 16,0 0 50-16,0 0-1 0,-100 62-19 15,76-39-28 1,6 1-8-16,6 0-5 0,6-5-6 16,5-5-1-16,1-2 2 15,0-3-4-15,4-4-5 16,10 1 7-16,7-6-1 16,2 0 1-16,4 0 0 15,5-13 0-15,-3-6 1 16,1-4 0-16,-6 7 3 15,-3 2-4-15,-3 9 2 16,-6 5 2-16,2 0-4 16,-1 2 4-16,2 16-1 15,1 1-2-15,-2 5 2 0,-1-3-1 16,-2 2-2-16,-5 0-4 16,-2-5-73-16,-4-7-116 15,0-9-273-15</inkml:trace>
  <inkml:trace contextRef="#ctx0" brushRef="#br0" timeOffset="-174080.62">22567 12739 1013 0,'0'0'124'16,"0"0"-124"-16,0 0-5 15,0 0 5-15,0 0 17 16,29 82 2-16,-24-52-6 15,-2-6-1-15,0-3-8 0,-3-7 1 16,2-8-3-16,-2-2 0 16,0-4 3-16,0 0 5 15,0 0 27-15,6-6 10 16,7-17-4-16,8-10-36 16,9-13-6-16,8 0-1 15,0 5-7-15,-4 13 7 16,-3 14-16-16,-1 14-2 15,0 0 7-15,0 8 10 16,-5 13-4-16,-5 0-2 16,-3-1 3-16,-3-1 3 15,-1-2 0-15,-1-4-3 16,-3-7-5-16,2-3-2 0,-4-3-14 16,2 0 11-1,3-18 13-15,-3-9-15 0,0-8-7 16,-6 0-8-16,-3-2 7 15,0 7 13-15,0 12 11 16,-6 8 2-16,-9 10 14 16,-4 0-3-16,-4 21-2 15,1 10 18-15,1 9 0 16,5 0-3-16,7-1 0 16,9-3-6-16,0-3 1 15,4-6 1-15,14-6-15 16,0-4 13-16,4-5-12 0,4-3-7 15,0-6 1 1,6-3 9-16,-4 0-11 0,-4-4-26 16,-9-12-101-16,-12-4-159 15</inkml:trace>
  <inkml:trace contextRef="#ctx0" brushRef="#br0" timeOffset="-172263.77">23662 12719 1059 0,'0'0'116'16,"0"0"-109"-16,0 0 6 16,85 6-2-16,-38-3 5 15,-5-2 7-15,-1-1-20 0,-10 0 0 16,-7 0-1 0,-5 0-1-16,-8 0 0 15,-7 0-2-15,-2 0-3 0,-2-4 0 16,0-9-4-16,0-5-18 15,-11-4 16-15,-8 3-3 16,-8 3 13-16,0 7-1 16,-1 4 1-16,-1 5 0 15,2 0-2-15,2 17 2 16,3 7-2-16,7 2 2 16,5 0 6-16,10 1 0 15,0 1-3-15,23-5 2 16,16-1 3-16,16-4 11 0,17-7-6 15,10-5-2 1,9-5-4-16,-3-1 1 0,-8 0-6 16,-14-8-1-16,-12-7 6 15,-14-2-7-15,-12-1 1 16,-14 0-2-16,-14 0-12 16,0 1 4-16,-20 3 2 15,-14 6 0-15,-4 8 3 16,-1 0 4-16,4 9-1 15,7 9-1-15,7 4-1 16,9-3 0-16,9 0-1 16,3-4-3-16,0-3 2 0,11-4 4 15,6 0 1-15,3-6 5 16,2-2 1-16,-1 0 1 16,-6 0-5-16,-3-4 3 15,-2-4-5-15,0-2 4 16,-3 5-2-16,2 2 4 15,-3 3-6-15,3 3-4 16,4 18-13-16,4 9 17 16,2 9 4-16,-1 0 4 15,0-1 3-15,-2-2-5 16,-4-10 2-16,-1-6-4 16,-3-7 4-16,-3-9-5 15,-4-3 2-15,1-1-3 16,-2 0 4-16,4-1 8 15,3-18 2-15,2-11-11 0,7-11-4 16,3-12-1-16,5-5-1 16,3-6-3-16,1 10-2 15,-5 12-9-15,-8 21 9 16,-2 16 2-16,-4 5-1 16,2 9-6-16,2 18 0 15,-1 12 8-15,1 1 3 16,1 4 0-16,3-2 0 15,3-6 3-15,5-5 6 16,4-8 1-16,4-9 3 16,10-8 7-16,6-6-10 15,8 0-1-15,1-14-4 16,-3-3-2-16,-4-8 4 0,-4-5-7 16,-9-2-8-16,-8 2 3 15,-16 5-10-15,-11 8 3 16,-3 8-8-16,-23 5-2 15,-16 4 21-15,-12 0 1 16,-1 16 0-16,6 4-3 16,4 5 5-16,11 0-4 15,10-2 1-15,7 0-2 16,10-5-2-16,4-4-1 16,6-3-7-16,19-4-1 15,11-6 13-15,6-1 0 16,-2 0-18-16,-3-15-11 0,-2-5-1 15,-7 1 31-15,-4 3-2 16,-5 6-11-16,-4 4 12 16,-2 6-4-16,-1 0 10 15,4 0-2-15,4 6 1 16,7 10 10-16,4 1 12 16,7 1 8-16,3-4 1 15,1-6-18-15,-1-6-6 16,-1-2-3-16,-6-12-1 15,-1-15-7-15,-2-13-33 16,-2-9-11-16,-5-10 10 16,-2-20 1-16,-3-7-14 15,-4-3-11-15,-3 5-3 16,-6 15 61-16,-6 20 35 16,0 18 47-16,0 13-74 0,-3 16 9 15,-13 2-3-15,-4 11-11 16,-5 23-2-16,-3 15 17 15,4 10-2-15,6 14-2 16,8 9-2-16,3 4 8 16,7-4-7-16,0-6 5 15,0-9-9-15,14-10-8 16,7-9 0-16,1-14-1 16,-1-9-1-16,2-14-35 15,-1-11-39-15,-1 0-63 16,-5-23-200-16</inkml:trace>
  <inkml:trace contextRef="#ctx0" brushRef="#br0" timeOffset="-171965.57">25630 12733 239 0,'0'0'791'15,"0"0"-774"-15,0 0-2 16,88 8-15-16,-26-8 18 15,6 0-17-15,-1 0 1 16,-3 0-2-16,-13 0 1 0,-7 4 1 16,-14-2-2-1,-12 2 0-15,-6 4 0 0,-5 5-8 16,-4 8-5-16,0 8 13 16,-3 8 14-16,0 1 20 15,0 1-10-15,-3-6-1 16,-3-3-11-16,2-7-10 15,0-6 1-15,1-6-3 16,1-8-26-16,2-3-113 16,0 0-173-16</inkml:trace>
  <inkml:trace contextRef="#ctx0" brushRef="#br0" timeOffset="-171835.92">26268 12664 864 0,'0'0'0'0,"0"0"-24"0,0 0-22 16,0 0 1-16,0 0-151 16,0 0-219-16</inkml:trace>
  <inkml:trace contextRef="#ctx0" brushRef="#br0" timeOffset="-171146.42">26383 12693 727 0,'0'0'148'16,"0"0"-124"-16,0 0 10 15,0 0 30-15,0 0-1 16,-79 85-5-16,55-49-21 16,5 2-20-16,4-1-5 15,7-4-3-15,8-2-3 16,0-5-1-16,9-3 2 16,15-9 2-16,8-3-1 0,3-8 2 15,3-3-4-15,2 0 2 16,-4-16-1-16,-7-11-5 15,-6-7-2-15,-8-9-8 16,-8-8-31-16,-7 0 11 16,0-1 11-16,-3 10 4 15,-12 14 1-15,-4 11 12 16,-2 12-5-16,0 5 2 16,-4 12-7-16,-2 15 10 15,0 9-6-15,2 0 6 16,4-2 0-16,6-2 0 15,6-2 0-15,6-10-2 0,3-1 2 16,0-7-4-16,0-4 1 16,15-4-10-16,12-4 5 15,10 0 8-15,11-18 3 16,5-8 3-16,3-3-3 16,1-3 4-16,-4 3 4 15,-5 5-10-15,-11 7 7 16,-9 10-7-16,-8 7 3 15,-4 0-8-15,-2 10-3 16,-4 10-1-16,-4 2 4 16,-3 3 4-16,-1-1-2 15,-2-4 0-15,0-4 2 16,1-7 4-16,-1-1-3 0,3-6 0 16,0-2 1-16,7 0-2 15,12-6 16-15,16-14 2 16,12-5-15-16,6-1 7 15,-1 4 21-15,-7 10-27 16,-8 6 16-16,-7 6-3 16,-6 3-13-16,-7 14 0 15,-6 3 1-15,-8 2-2 16,-6 3-3-16,0 0-4 16,-7 2-4-16,-14-2-72 15,-7-5-98-15,-7-11-796 16</inkml:trace>
  <inkml:trace contextRef="#ctx0" brushRef="#br0" timeOffset="-161692.33">5863 13659 611 0,'0'0'38'0,"0"0"-38"16,0 0 0-16,0 0 1 0,0 0 71 16,0 0-14-16,0 0 2 15,0-41-11-15,0 37 0 16,0-2-12-16,0 0 8 15,0-2-13-15,0 1-6 16,0 3-8-16,0-1 0 16,0 3-5-16,0 1-6 15,0 1 3-15,0 0-2 16,0 0-6-16,2 0-2 16,2 22-14-16,0 16 9 15,2 20 5-15,-1 10 22 16,-2 1-9-16,-2-8-1 15,1-11-11-15,1-8 6 0,0-11-6 16,1-9 3-16,-1-8-2 16,-3-6 6-16,0-7-7 15,0-1-1-15,0 0 5 16,0 0 15-16,0 0-14 16,0-18 1-16,-13-5-7 15,-2-8-10-15,-6-3-21 16,-3 4 15-16,-4 4-6 15,4 10 5-15,-9 9 9 16,-4 7-2-16,1 0 9 16,-1 17-5-16,2 11 1 15,4 5 1-15,12 4 4 0,7-3-3 16,10-1 1-16,2-3 2 16,8-8 8-16,14-5 19 15,9-5-16-15,5-8 7 16,3-4 5-16,7 0 0 15,-10-4-15-15,-2-8 0 16,-8-2-8-16,-5-3-3 16,1-1-55-16,2-5-88 15,3-1-156-15,-1-2-308 16</inkml:trace>
  <inkml:trace contextRef="#ctx0" brushRef="#br0" timeOffset="-161158.23">5976 13515 505 0,'0'0'122'16,"0"0"-82"-16,0 0 24 15,0 0 33-15,0 0-19 16,0 0-7-16,-34-62-9 15,31 50 0-15,3 4-3 16,0-3-2-16,0 4-33 16,0 3 4-16,0 1-9 15,0 3-14-15,0 0-5 16,3 0-15-16,12 11-8 16,4 16 12-16,2 7 9 15,-3 2-3-15,0-3 4 16,-4-6 2-16,0-10 4 15,0-7 1-15,-1-8 6 0,8-2 18 16,9 0 3-16,10-15 8 16,11-7-31-16,1-5-10 15,-1 1-1-15,-6 7-23 16,-9 6-59-16,-7 12-48 16,-9 1-50-16,-17 5-123 15</inkml:trace>
  <inkml:trace contextRef="#ctx0" brushRef="#br0" timeOffset="-160771.59">6309 13785 935 0,'0'0'72'0,"0"0"-61"16,0 0-11-16,60-71-5 16,-26 71-2-16,5 10 6 15,-2 19-2-15,-4 8-7 16,-6 1 5-16,-3-5 5 0,-4-8 4 15,-3-8 18 1,-2-6 21-16,-3-7 3 0,1-4 2 16,10 0 24-16,5-15-12 15,5-7-31-15,8-5-17 16,0-3-10-16,-4-4-2 16,-4-1-25-16,-11 0-56 15,-13 6-78-15,-9 7-164 16</inkml:trace>
  <inkml:trace contextRef="#ctx0" brushRef="#br0" timeOffset="-160557.61">6700 13611 875 0,'0'0'44'0,"0"0"23"16,0 0 1-16,0 0-48 15,0 0-15-15,0 109 1 16,1-33 75-16,-1 6-38 15,0-6-24-15,0-7-16 16,0-5-3-16,0-8 1 16,0-8-1-16,-4-5-18 15,-8-11-79-15,-2-12-98 16,-6-12-527-16</inkml:trace>
  <inkml:trace contextRef="#ctx0" brushRef="#br0" timeOffset="-159968.18">5042 14418 716 0,'0'0'166'16,"0"0"-133"-16,0 0-6 15,0 0 6-15,0 0 13 16,0 0-36-16,48-4-10 16,18 10 23-16,25-6 24 15,31 0-18-15,24-9-9 16,16-6 12-16,12-1-16 15,8 7-8-15,-3 2-3 0,0 4-5 16,-15 3 0-16,-12 0 0 16,-17 0 3-16,-22 0-1 15,-24 0-4-15,-26 0 2 16,-24 0 0-16,-15 0 7 16,-12 0-7-16,-9 0 15 15,-3 0 18-15,0 0-8 16,0 0-21-16,3 0-4 15,-3 0-6-15,4 0-29 16,-4 0-52-16,0 0-181 16,-22 0-484-16</inkml:trace>
  <inkml:trace contextRef="#ctx0" brushRef="#br0" timeOffset="-159411.03">5748 14561 57 0,'0'0'984'0,"0"0"-909"0,0 0-62 16,0 0-13-16,0 0-10 16,0 0 10-16,6 103 9 15,6-44 27-15,0 4-18 16,-5-2-12-16,-2-6-5 16,-2-11 3-16,-3-14 10 15,0-13-1-15,0-8-5 16,0-6-3-16,0-3 5 15,0 0-7-15,-2 0 13 16,-10-12 3-16,-10-9-16 16,-5-10-3-16,-7-2-18 15,-2 2-16-15,3 8-2 0,2 9 20 16,2 14 7-16,3 0-1 16,0 12 7-16,3 10-7 15,4 3 1-15,5 3 9 16,8-3 0-16,6-1 3 15,0-3 5-15,6-4 4 16,13-2-2-16,8-7 8 16,9-4-5-16,4-2-2 15,6-2-1-15,2 0-4 16,-5 0-6-16,-1-6-46 16,-9-2-133-16,-5-2-271 15</inkml:trace>
  <inkml:trace contextRef="#ctx0" brushRef="#br0" timeOffset="-158977.31">6063 14837 987 0,'0'0'89'0,"0"0"-23"16,0 0 14-16,0 0 11 15,0 0-57-15,0 0-34 16,34-29-15-16,-1 39 9 16,0 9 0-16,-8 7-4 0,-11-1 0 15,-7-1-10 1,-7-3 7-16,0-9 13 0,-2-2 1 16,-6-6-1-16,3-4 2 15,2 0 2-15,3 0 8 16,0-4 8-16,0-16-20 15,5-11-7-15,14-7-32 16,9 5 10-16,-5 5 11 16,1 16 18-16,-8 8 0 15,-7 4-7-15,2 1-7 16,-3 14 7-16,1 3 7 16,2 2 27-16,2 1 1 15,-1-5-9-15,4-3-12 16,-2-4-1-16,8-3 6 15,2-6-12-15,0 0-28 0,5 0-91 16,-9-15-233-16</inkml:trace>
  <inkml:trace contextRef="#ctx0" brushRef="#br0" timeOffset="-158708.03">6519 14605 986 0,'0'0'81'16,"0"0"-78"-16,0 0-3 16,0 0-9-16,0 0 8 15,0 0 1-15,66 104 16 0,-60-70-4 16,-3-7-1-16,3-8 4 16,-1-11 21-16,-1-6 4 15,0-2 10-15,8 0 14 16,12-8-13-16,12-15-9 15,19-6-31-15,8-2-11 16,4 3-14-16,-3 3-63 16,-10 9-91-16,-20 3-183 15</inkml:trace>
  <inkml:trace contextRef="#ctx0" brushRef="#br0" timeOffset="-157984.43">7304 14379 930 0,'0'0'165'0,"0"0"-98"15,0 0-7-15,0 0-19 16,0 0-36-16,0 0-5 0,64-14-2 16,-13 11 2-1,9 3 1-15,4 0 0 0,-3 0-1 16,-1 0-2-16,-8 0 2 16,-13-3 1-16,-10 2-1 15,-12-4-12-15,-8 1-9 16,-6-4-36-16,-3 0-45 15,-3-4-123-15,-21 1-358 16</inkml:trace>
  <inkml:trace contextRef="#ctx0" brushRef="#br0" timeOffset="-157699.58">7577 14097 891 0,'0'0'66'15,"0"0"31"-15,0 0 7 16,0 0-71-16,0 0-33 16,0 0 0-16,-3 110 9 15,3-45 45-15,5 2-17 16,-1-10-16-16,2-7-20 16,3-10 3-16,-3-8 4 15,0-10-1-15,0-9-3 16,-3-5-2-16,-1-5-3 15,0-3 1-15,-2 0-19 16,0 0-13-16,0-2-27 16,0-8-32-16,0-2-176 0,-10 0-359 15</inkml:trace>
  <inkml:trace contextRef="#ctx0" brushRef="#br0" timeOffset="-155639.4">8457 13901 137 0,'0'0'544'16,"0"0"-448"-16,0 0-11 0,0 0-7 15,0 0 11-15,0 0-2 16,0 0-61-16,0 0-24 16,-64-69 2-16,21 76-4 15,3 12 1-15,5 2 6 16,7 1-7-16,15-1-7 16,5-2 6-16,8 1 1 15,0 2 2-15,27 2 1 16,13 2 4-16,11 2-6 15,9 5 5-15,-5-2-3 16,-9 3 2-16,-14-3-5 16,-18-3-4-16,-14-1-7 15,-4-3-3-15,-29-3 14 0,-7-3 5 16,-7-4 14-16,0-6-3 16,6-8-4-16,9 0 2 15,6-16-2-15,13-11 0 16,10-9-7-16,3-4-5 15,21-1-12-15,15 6 12 16,11 7 2-16,6 2-2 16,2 5 0-16,-6 4-1 15,-13 6 1-15,-15 6 1 16,-15 1 0-16,-6 4 0 16,0 0-1-16,-6 0-35 15,-17 0-34-15,-2 10-44 0,1-3-162 16</inkml:trace>
  <inkml:trace contextRef="#ctx0" brushRef="#br0" timeOffset="-155158.7">9017 13987 830 0,'0'0'144'16,"0"0"-144"-16,-103 47-1 16,70-5 1-16,5 1 0 0,8 3 21 15,9-7-1-15,6-7-4 16,4-10-1-16,1-11-9 16,0-6 10-16,0-5-1 15,0 0 8-15,0 0 9 16,0 0 11-16,0-5-2 15,6-18-21-15,10-9-20 16,3-12-5-16,2-10 3 16,0-6-5-16,4 1-1 15,-1 10-22-15,-3 13 12 16,-3 15 18-16,-9 11 0 16,-4 7 2-16,-2 3-2 15,0 6-15-15,4 22 0 16,3 15 15-16,-2 13 29 0,5 4-4 15,-1 2 0-15,3-8-12 16,0-7-3-16,3-9 1 16,-5-8-9-16,-2-8-2 15,-2-7-2-15,-6-7-15 16,-3-6-28-16,0-2-46 16,0 0-64-16,-5-8-21 15</inkml:trace>
  <inkml:trace contextRef="#ctx0" brushRef="#br0" timeOffset="-154941.45">8689 13987 501 0,'0'0'502'0,"0"0"-453"15,0 0-42-15,0 0-6 16,113-13 25-16,-52 5-1 15,5 3-7-15,-2-2-8 16,-4 3-6-16,-15 1 1 16,-14 0-5-16,-9 2-37 15,-16-5-168-15,-6-1-416 16</inkml:trace>
  <inkml:trace contextRef="#ctx0" brushRef="#br0" timeOffset="-154547.49">8935 13618 712 0,'0'0'201'0,"0"0"-192"16,0 0-9-16,118-25 2 16,-79 25-5-16,-10 15 3 15,-6 20-12-15,-14 11-1 0,-9 5 5 16,-3-1-1-16,-21-6 4 16,4-14 9-16,1-11-4 15,11-11 24-15,7-5 11 16,1-3 3-16,0 0 35 15,6 0 22-15,22-13-55 16,14-6-40-16,13-2 1 16,11-1 1-16,0 0-2 15,-5 5-12-15,-12 5-27 16,-13 6-62-16,-20 6-81 16,-16 0-208-16</inkml:trace>
  <inkml:trace contextRef="#ctx0" brushRef="#br0" timeOffset="-153869.27">9511 14018 902 0,'0'0'124'16,"0"0"-124"-16,0 0-5 16,0 0-9-16,0 0 2 15,0 0 9-15,79 15-12 16,-60 18-13-16,-8 4-23 15,-8 0 10-15,-3-3 30 16,0-6 11-16,-5-9 0 16,-2-6 8-16,2-8-3 15,2-3 14-15,0-2 6 16,3 0 17-16,0-12 21 16,0-12-42-16,8-9-19 15,9-9-2-15,5 3 0 0,3 2 2 16,3 10-1-16,-1 14-1 15,1 10-29-15,-4 3 19 16,-6 11-17-16,-7 13 17 16,-3 6 3-16,-8 1-2 15,0-5 9-15,0-1 3 16,0-9-1-16,-6-3 4 16,1-6 4-16,2-4 4 15,1-3 3-15,2 0-1 16,0 0 18-16,2-19 23 15,14-7-30-15,14-10-25 16,3 0 1-16,1 3-3 0,5 9 1 16,-5 10-1-1,-2 8 6-15,-4 6-4 0,-3 0 5 16,-4 11-5-16,-3 8 11 16,-3 7 11-16,-5 2-19 15,-5 1-3-15,-2 2-2 16,-3 0-38-16,-3-5-100 15,-17-6-154-15</inkml:trace>
  <inkml:trace contextRef="#ctx0" brushRef="#br0" timeOffset="-153173.11">8002 14536 850 0,'0'0'76'15,"0"0"-69"-15,0 0-5 16,0 0 53-16,0 0 16 16,0 0-36-16,-3 0-10 15,18 0-23-15,17 0 3 16,20 0 3-16,18 0 7 16,18-4 6-16,18-4-1 15,12 0 0-15,19 2-3 0,17 1-7 16,8 2-3-16,4 1-7 15,4 2 0-15,-4 0 4 16,-7 0-4-16,-12 0-4 16,-15 0 4-16,-15 0-1 15,-15 0 2-15,-12 0-1 16,-11 0 2-16,-10 0-2 16,-8 0 0-16,-12 0 2 15,-10 0 0-15,-8 0 2 16,-7 0-4-16,-8 0 0 15,-8 0-1-15,-5 0 1 16,-3 0 1-16,0 0-1 16,0 0 6-16,0 0-3 0,0 0-3 15,0 0-1 1,0 0-43-16,0 0-88 0,-15-13-234 16</inkml:trace>
  <inkml:trace contextRef="#ctx0" brushRef="#br0" timeOffset="-151500.46">9093 14741 846 0,'0'0'59'0,"0"0"-31"15,0 0 30-15,0 0-2 16,0 0 2-16,0 0-34 16,0 0-24-16,-6 17-20 15,6 34 12-15,6 14 8 16,-1 4 8-16,2-3-3 15,-4-7-4-15,0-11 2 16,-3-7-3-16,0-11 1 16,0-7 3-16,0-11 0 0,0-7-2 15,0-3-1-15,0-2 5 16,0 0 10-16,0-2 3 16,6-19 9-16,6-12-28 15,9-9-23-15,4 1-16 16,3 6 8-16,2 9 20 15,-2 9 6-15,-5 10-5 16,-1 7 8-16,-4 0-2 16,-1 10-6-16,-4 12 10 15,-1 2 4-15,-3 1 9 16,-2 0-3-16,-1-5-5 16,-4-4-1-16,-1-5-3 15,-1-4-1-15,0-3-8 16,0 0-40-16,0-4-69 0,-7 0-243 15</inkml:trace>
  <inkml:trace contextRef="#ctx0" brushRef="#br0" timeOffset="-151116.97">9303 14702 755 0,'0'0'133'0,"0"0"-121"0,0 0 1 15,0 0 9-15,0 0-14 16,0 0-8-16,84 16-3 15,-69 22 3-15,-2 8 1 16,-7-1 1-16,-3-8 7 16,0-13-5-16,0-11 6 15,0-9 17-15,2-4 7 16,8 0 7-16,14-16 13 16,10-9-4-16,12-5-31 15,4-5-18-15,2 7-2 0,-2 3-7 16,-3 9-47-16,-7 3-76 15,-6 3-152-15</inkml:trace>
  <inkml:trace contextRef="#ctx0" brushRef="#br0" timeOffset="-150443.93">10962 13871 686 0,'0'0'297'0,"0"0"-264"0,0 0-11 15,0 0 5 1,0 0 4-16,0 0-23 0,-101 79 7 16,68-5 28-16,8 5-9 15,7 0-20-15,12-9 0 16,6-10-10-16,0-7 10 15,9-10-3-15,10-5-7 16,5-11 0-16,3-5-4 16,0-9-11-16,8-7-53 15,0-6-93-15,-2 0-162 16</inkml:trace>
  <inkml:trace contextRef="#ctx0" brushRef="#br0" timeOffset="-150163.39">11150 14008 946 0,'0'0'127'16,"0"0"-127"-16,0 0-46 15,0 0 46-15,8 101 8 16,-5-46 32-16,4-3-25 15,-2-2 1-15,-2-5-8 16,0-7-5-16,-3-8 1 0,0-11-4 16,0-3 7-1,0-9-14-15,0-2-13 0,0-4-29 16,0-1-68-16,0-3-37 16,0-19-327-16</inkml:trace>
  <inkml:trace contextRef="#ctx0" brushRef="#br0" timeOffset="-149953.95">11171 14033 820 0,'0'0'205'16,"0"0"-195"-16,0 0 2 0,0 0 21 15,0 0 8 1,0 0-23-16,57-14-15 0,-18 11-2 15,1 1-1-15,-4 2-4 16,-5 0-28-16,-8 0-69 16,-13 5-94-16,-10 8-472 15</inkml:trace>
  <inkml:trace contextRef="#ctx0" brushRef="#br0" timeOffset="-149760.46">11110 14291 817 0,'0'0'141'16,"0"0"-132"-16,0 0 17 0,0 0 25 15,0 0-19-15,115-17-13 16,-72 9-13-16,-5 6-6 16,-10 2-11-16,-9 0-37 15,-11 1-101-15,-8 12-89 16,-8 6-205-16</inkml:trace>
  <inkml:trace contextRef="#ctx0" brushRef="#br0" timeOffset="-149592.9">11134 14472 630 0,'0'0'170'0,"0"0"-151"16,0 0 15-16,0 0 77 15,0 0-24-15,0 0-38 0,55 0-29 16,-15-7-17-16,-1-1-3 15,0 0-17-15,-3 0-62 16,2-2-122-16,-5-1-453 16</inkml:trace>
  <inkml:trace contextRef="#ctx0" brushRef="#br0" timeOffset="-149378.48">11634 14258 972 0,'0'0'123'15,"0"0"-68"-15,0 0 19 0,0 0-38 16,0 0-31-16,82 0-3 16,-28 0-2-16,-1 0-1 15,1 0-40-15,-9 1-100 16,-9 1-122-16,-13-2-505 15</inkml:trace>
  <inkml:trace contextRef="#ctx0" brushRef="#br0" timeOffset="-149040.14">12078 14152 835 0,'0'0'207'0,"0"0"-207"16,0 0 0-16,45 103 10 16,-25-60 8-16,3-1-4 15,4-3 4-15,1-7-8 16,-1-6-9-16,-4-10 14 16,-4-5 5-16,-7-9 4 15,-2-2 4-15,-2 0 17 16,4-7 12-16,3-11-13 15,0-9-23-15,6-5-3 0,-1-9 2 16,2-4-16 0,0-10-6-16,2 1 2 0,-4 4-15 15,-3 14-37-15,-5 13-5 16,-9 15-23-16,-3 8-96 16,-6 0-213-16</inkml:trace>
  <inkml:trace contextRef="#ctx0" brushRef="#br0" timeOffset="-148777.2">12516 13914 748 0,'0'0'195'15,"0"0"-110"-15,0 0-73 0,0 0-12 16,0 0 0-16,58 105 18 15,-33-40 35-15,2 9-22 16,-2 1-13-16,-4-3-4 16,-1-5-5-16,-10-9-5 15,-6-9-2-15,-4-10-1 16,-4-8-1-16,-20-5-5 16,-16-2-4-16,-18-7-31 15,-17-11-159-15</inkml:trace>
  <inkml:trace contextRef="#ctx0" brushRef="#br0" timeOffset="-147990.79">12787 14158 898 0,'0'0'96'0,"0"0"-73"16,0 0 7-16,0 0-9 0,19-74-13 16,4 71-6-1,2 3 3-15,4 10-5 0,0 20-4 16,-2 8 4-16,-6 5 0 15,1-4 2-15,-4-8 4 16,2-6 4-16,1-10 7 16,4-7 18-16,8-8 13 15,11 0-4-15,6-15-5 16,8-10-15-16,-1-8-10 16,-8 0-3-16,-12-7-11 15,-9-1 0-15,-11-3-11 16,-10 2-71-16,-7 11-61 15,0 12-33-15,-19 12-57 16</inkml:trace>
  <inkml:trace contextRef="#ctx0" brushRef="#br0" timeOffset="-147712.02">13133 14024 940 0,'0'0'54'16,"0"0"-42"-16,0 106-12 15,0-42 47-15,3 6-2 16,0-3-15-16,-2-2-6 16,1-8-8-16,-1-4-7 15,1-11-9-15,-2-9 3 16,0-10-1-16,0-11 2 0,0-7-3 15,0-4-1-15,0-1-29 16,0 0-35-16,0-7-46 16,0-7-391-16</inkml:trace>
  <inkml:trace contextRef="#ctx0" brushRef="#br0" timeOffset="-147322.18">13867 14066 1132 0,'0'0'67'0,"0"0"-56"16,0 0 20-16,0 0 11 15,0 0-26-15,94-23-15 0,-34 10 5 16,3 4-5-16,-4 3 2 15,-5 5-3-15,-15 1-9 16,-12 0-42-16,-14 5-61 16,-13 16-36-16,-4 3-111 15,-26 5-355-15</inkml:trace>
  <inkml:trace contextRef="#ctx0" brushRef="#br0" timeOffset="-147142.74">13879 14358 945 0,'0'0'81'0,"0"0"-45"16,0 0 42-16,0 0 9 15,89-7-45-15,-24-7-23 16,6 1-17-16,3 1-2 16,-2 5-17-16,-6 4-67 15,-9-3-133-15,-14-1-352 16</inkml:trace>
  <inkml:trace contextRef="#ctx0" brushRef="#br0" timeOffset="-146815.1">14662 14093 561 0,'0'0'372'15,"0"0"-337"1,0 0-13-16,-88 93 21 0,70-51 4 15,5 2-22-15,12-2-18 16,1-5-3-16,11-8 3 16,15-5-7-16,11-10 0 15,6-6 0-15,9-8 3 16,5 0-2-16,0-16-1 16,-2-7 4-16,-7-2-4 15,-11-4 1-15,-13-4 11 16,-18-2-12-16,-6-5 8 15,-13-2 6-15,-20-1-4 0,-7 4 3 16,-1 7-4-16,1 7-8 16,7 11-1-16,8 13-50 15,-1 1-65-15,4 7-141 16</inkml:trace>
  <inkml:trace contextRef="#ctx0" brushRef="#br0" timeOffset="-144874.42">15384 14160 906 0,'0'0'60'0,"0"0"-14"0,0 0-24 16,0 0 17-16,0 0 11 16,0 0-22-16,0 0-12 15,15-2-14-15,14 6-2 16,13-1 8-16,19-3 2 15,16 0-3-15,10-3-1 16,1-10 6-16,-6 0-9 16,-13 4 12-16,-17 3-6 15,-19 1 4-15,-16 3-7 16,-12 2-6-16,-5 0 2 16,0 0 1-16,-3 0-3 15,-10 0-4-15,1 0-25 16,1 8-87-16,7-3-70 0,4-5-611 15</inkml:trace>
  <inkml:trace contextRef="#ctx0" brushRef="#br0" timeOffset="-144328.23">16602 13874 41 0,'0'0'933'16,"0"0"-885"-16,0 0-36 16,0 0 20-16,0 0 24 15,0 0-21-15,4-16-35 16,22 19-1-16,4 11-2 16,-4 6 1-16,-3 3-1 15,-11 2-12-15,-11 2-14 16,-1 0 18-16,-13 0 3 15,-11-4 2-15,3-6 6 0,6-7 1 16,9-6-1-16,5-1 4 16,1 2-4-16,10 2-8 15,17 3-9-15,7 5 15 16,4 3 0-16,-9 4 0 16,-9 4 1-16,-16 1-9 15,-4 1 10-15,-22-5 1 16,-14-2 39-16,-7-2 15 15,3-9-7-15,2-2 6 16,8-7-11-16,10-1-27 0,8 0-16 16,12-13-49-1,0-15-128-15</inkml:trace>
  <inkml:trace contextRef="#ctx0" brushRef="#br0" timeOffset="-143464.49">16773 13618 453 0,'0'0'60'0,"0"0"30"16,0 0-22-16,-88-36-9 16,63 36-16-16,-5 0-11 15,-1 0 18-15,0 2-12 16,-2 12-11-16,1 3-11 16,-2 5 8-16,-2 5 13 15,-2 6-16-15,-1 6-4 16,0 5 1-16,1 6-5 15,3 1 10-15,8 1 2 16,4 5-8-16,9-1 3 16,5 0-3-16,4 2-13 15,4-3 4-15,1-2-5 0,0-6 2 16,0 0-5-16,3-5 0 16,10-3 1-16,5-3 2 15,3-1-3-15,3-6 3 16,3 1-3-16,4-2 0 15,4-5 2-15,3-4 6 16,5-4-6-16,5-5 4 16,1-6-5-16,2-1 5 15,0-3-6-15,-3 0 6 16,-2 0-3-16,-3-9-3 16,5 1 0-16,1-7 4 15,3-4-4-15,2 0-6 16,-5-5 5-16,-1-5 0 15,-6-1-14-15,-3-6 14 0,-4-4-13 16,-2-8-6-16,-3-3 12 16,-7-3-13-16,-3 2-14 15,-6 2 31-15,-6 8 2 16,-5 2 2-16,-3 5 7 16,0 1-2-16,0 3 3 15,-3 2 0-15,-4-1 9 16,1-2-1-16,-1-3-14 15,-4-4-2-15,-2-3 0 16,-4-2-2-16,-2 2 2 0,-2 5 0 16,-3 8 2-1,-3 7-1-15,-3 8-1 0,1 2 4 16,-4 4 12-16,-3 3-7 16,-6 2-9-16,-3 3 2 15,1 0-2-15,2 0 0 16,3 0-2-16,3 4-3 15,2 11-10-15,7 8-31 16,0 10-38-16,2 2-59 16,3-1-170-16</inkml:trace>
  <inkml:trace contextRef="#ctx0" brushRef="#br0" timeOffset="-134822.14">2803 9600 757 0,'0'0'28'0,"0"0"-10"15,0 0 9-15,0 0-5 16,0 0 8-16,0 0 6 16,0 0 9-16,0-60-18 15,3 60-19-15,3 4-8 16,9 23-13-16,6 12 13 15,6 7 20-15,1 5 16 16,0-5-19-16,-2-6-14 16,-3-8 0-16,-4-8 2 15,-2-8-3-15,-3-7 1 16,2-5 4-16,3-4 6 0,13-3 5 16,11-21-8-16,17-15 3 15,7-10-5-15,12-10-3 16,3-5-3-16,9-2-2 15,5-3 2-15,3 7-4 16,-3 9 2-16,-12 13-2 16,-16 14 2-16,-20 11 0 15,-18 7-1-15,-14 7 1 16,-10 1-9-16,-4 0 8 16,-2 0-2-16,0 0 6 15,0 0-2-15,0 0 1 16,0 0 0-16,0 0-2 15,0 0-2-15,0 0 1 0,3 0-24 16,4 9-11-16,8 6 1 16,0-1-62-16,-2-3-99 15,-7-7-554-15</inkml:trace>
  <inkml:trace contextRef="#ctx0" brushRef="#br0" timeOffset="-124971.39">6088 15776 641 0,'0'0'130'0,"0"0"-120"15,0 0-3-15,0 0-7 0,0 0-3 16,0 0 3 0,0 0 0-16,0 0 16 0,0 79 20 15,6-42-16-15,0 8 20 16,2 5 6-16,2 6-6 16,-1-1-4-16,0-1-13 15,0-4-12-15,-2-3-2 16,1-9-3-16,-4-2-2 15,1-13 2-15,-5-7-3 16,0-10 1-16,0-1 0 16,0-5 0-16,0 0 5 15,0 0 3-15,0 0 9 16,-14-13 8-16,-14-11-16 16,-5-8-13-16,-6-1-11 15,-2 2 1-15,3 9-1 0,4 9-2 16,3 7-3-1,-1 6 7-15,1 2-2 0,1 18 2 16,2 7 6-16,1 5-1 16,6 3-4-16,9 2 8 15,6-3-1-15,6-5 4 16,0-5-2-16,8-5 2 16,11-6 8-16,5-5-5 15,0-4 10-15,3-3-9 16,1-1 6-16,2 0-12 15,-2-12-1-15,2-5-62 16,-2-9-111-16,-4-5-310 0</inkml:trace>
  <inkml:trace contextRef="#ctx0" brushRef="#br0" timeOffset="-124434.83">6176 15693 573 0,'0'0'210'15,"0"0"-190"-15,0 0-6 16,0 0 77-16,0 0-1 15,0 0-42-15,-25-21 0 16,25 17-19-16,0-2-2 16,0 4-11-16,0 0-16 0,4 2 0 15,13 0-10-15,7 12 4 16,4 16-4-16,-1 5-4 16,-5 4 14-16,-5-7 0 15,-3-4 1-15,-3-10 1 16,0-8 3-16,-1-5 11 15,-1-3 7-15,7 0 2 16,7-10-2-16,10-11 11 16,8-6-29-16,1-3-5 15,0 6-36-15,1 8-90 16,-12 7-184-16</inkml:trace>
  <inkml:trace contextRef="#ctx0" brushRef="#br0" timeOffset="-124060.5">6703 15989 489 0,'0'0'582'0,"0"0"-574"16,-3-85-8-16,18 64-26 0,9 10 26 16,1 10 0-16,3 1-2 15,1 16-6-15,1 17-5 16,-3 3 5-16,-1 1 8 16,-2-7 7-16,-3-7-7 15,-6-10 23-15,4-4-9 16,-2-8 5-16,4-1 17 15,4-2 9-15,9-19-13 16,-1-8-16-16,3-7-10 16,-2-2-6-16,-5-1 0 15,-7-3-63-15,-8 7-89 16,-13 6-196-16</inkml:trace>
  <inkml:trace contextRef="#ctx0" brushRef="#br0" timeOffset="-123872.79">7101 15762 896 0,'0'0'86'16,"0"0"-86"-16,0 0 0 15,-4 100 58-15,4-42 0 16,0 7-16-16,0 2-19 16,0-4-19-16,4-5-4 15,-4-2-6-15,0-2-55 16,0-2-34-16,-13-8-62 15,-8-11-180-15</inkml:trace>
  <inkml:trace contextRef="#ctx0" brushRef="#br0" timeOffset="-123379.11">5876 16598 596 0,'0'0'315'16,"0"0"-275"-16,0 0-23 15,0 0 65-15,0 0 30 16,0 0-41-16,-43 0-29 16,43 0-25-16,2 0-17 15,8 0-3-15,17 0-11 16,19-4 14-16,30-4 9 16,33-6-3-16,28-3-3 15,21-4 1-15,16-1-4 16,8 3 8-16,-9 2 2 15,-15 3-10-15,-24 6-8 16,-25 0-18-16,-18 4 0 0,-22 1 3 16,-22 1 19-16,-20 1 2 15,-15 0 2-15,-9 1 0 16,-3 0 9-16,0 0 4 16,0 0-5-16,0-2-8 15,-6 2-30-15,-10 0-20 16,-11 0-88-16,-9 9-252 15</inkml:trace>
  <inkml:trace contextRef="#ctx0" brushRef="#br0" timeOffset="-122864.49">6470 16706 567 0,'0'0'402'16,"0"0"-311"-16,0 0-72 16,0 0-19-16,0 0-12 15,0 0 12-15,6 118 71 16,-1-61-20-16,0 0-33 15,0-4-5-15,-2-7 1 0,0-7 5 16,3-13-11 0,-6-13-3-16,3-5-4 0,-3-8 5 15,0 0-1-15,0 0 2 16,0 0 0-16,-17-11-6 16,-11-9-1-16,-9-10-55 15,-8-1 0-15,5 6-5 16,2 6 10-16,3 12 48 15,6 7 1-15,-1 1 1 16,5 17 0-16,4 6 2 16,6 1 9-16,8-1 7 15,7-3 4-15,0-1 0 16,9-2-4-16,15-6-3 16,13-3 5-16,9-6-5 15,8-3 2-15,1 0-13 0,-1-7-4 16,-2-2-60-16,-4-1-107 15,-8-1-234-15</inkml:trace>
  <inkml:trace contextRef="#ctx0" brushRef="#br0" timeOffset="-122464.39">6715 16858 1016 0,'0'0'8'0,"0"0"-8"16,0 0-17-16,0 0 17 15,97-2-6-15,-78 31-11 16,-8 4 6-16,-7 5 10 16,-4-4 2-16,0-9 4 15,0-9 3-15,-6-7 26 16,3-7-4-16,3-2-4 15,0 0 11-15,0 0 1 16,0-13 5-16,6-10-20 16,12-6-23-16,9-2-25 15,-3 9 8-15,3 10 10 16,-5 9-10-16,0 3 8 16,-5 0 0-16,1 11 1 15,-3 2 8-15,-2 0 1 16,-4-1 4-16,3-3-1 0,-2-3-1 15,-2-2-1-15,1-4-2 16,9 0-14-16,-3-6-94 16,1-14-158-16</inkml:trace>
  <inkml:trace contextRef="#ctx0" brushRef="#br0" timeOffset="-122155.22">7097 16679 1008 0,'0'0'113'15,"0"0"-91"-15,0 0 0 16,0 0-21-16,0 0-1 16,0 0-4-16,80 10-5 15,-65 17 1-15,-1-1 8 16,-10-5 0-16,1-3 3 15,-4-8 0-15,1-5 8 16,1-5 1-16,1 0 13 16,5 0 10-16,13-3-13 15,13-11-10-15,13-7-2 16,11-3-10-16,4 0-19 16,3 1-40-16,-5 4-61 15,-9 0-146-15</inkml:trace>
  <inkml:trace contextRef="#ctx0" brushRef="#br0" timeOffset="-121545.85">7784 16259 839 0,'0'0'157'0,"0"0"-121"15,0 0-3-15,0 0 4 16,0 0-24-16,94-13-1 15,-40 4 3-15,3 1-5 0,-2 2 0 16,-3 2-10 0,-7 2 3-16,-8 0-3 0,-11 2-5 15,-7-2-18-15,-7 1-53 16,-5-2-76-16,-7-5-137 16</inkml:trace>
  <inkml:trace contextRef="#ctx0" brushRef="#br0" timeOffset="-121335.34">8019 16031 957 0,'0'0'30'0,"0"0"-30"16,3 85 0-16,7-28 50 15,-1 1-7-15,2 1-5 0,-1-3-23 16,2-6-4-16,-3-5-11 15,3-7 5-15,-5-5-5 16,1-4-27-16,-5-9-86 16,-3-10-151-16</inkml:trace>
  <inkml:trace contextRef="#ctx0" brushRef="#br0" timeOffset="-119621.14">8683 16000 495 0,'0'0'278'16,"0"0"-218"-16,0 0-5 0,0 0 21 15,0 0 25-15,0 0-23 16,0 0-38-16,-15-66-21 16,34 59-19-16,8 1-9 15,9 6 9-15,1 0 0 16,-5 16-19-16,-9 9-12 16,-15 9-31-16,-8 6 24 15,-11 3 32-15,-20-4-5 16,-8-3 4-16,2-9 5 15,1-6 2-15,8-10 0 16,16-3 12-16,6-7 25 16,6-1-5-16,0 0 19 0,0 0 0 15,15 0-25-15,15 0-24 16,14 0 5-16,9-5-1 16,2-1 3-16,-6 1-7 15,-4 1-2-15,-8 1-5 16,-4 3-62-16,-9-2-107 15,-6-5-246-15</inkml:trace>
  <inkml:trace contextRef="#ctx0" brushRef="#br0" timeOffset="-119042.17">9187 15979 561 0,'0'0'515'16,"0"0"-487"-16,0 0-28 15,0 0-11-15,0 0 7 16,0 0-11-16,25 16 7 16,-2 15 8-16,-5-1-28 15,-5 1-12-15,-2-6 19 16,-5-7 18-16,-6-4-2 15,0-6 2-15,0-4 3 16,0-2-2-16,0-2 2 16,0 0 18-16,0-15 39 15,0-12-37-15,0-5-19 0,11-5-1 16,18 6-1-16,5 5 0 16,6 13-18-16,1 9-4 15,-4 4 23-15,-9 7-15 16,-5 17 7-16,-7 3 2 15,-10 1-4-15,-1 0 10 16,-5-3 0-16,0-4 0 16,0-6 3-16,-2-3 2 15,-4-8 5-15,6-3-9 16,0-1 7-16,0-3 19 16,0-21 20-16,22-12-41 15,5-8-6-15,7 2 0 16,4 9 5-16,-2 13 4 0,-2 12-7 15,-6 8-2-15,-5 0 1 16,-10 13 4-16,-1 8-4 16,-6 5 12-16,-3 2-5 15,-3 3-7-15,0 3-1 16,0-4-43-16,-9-1-135 16,-12-5-645-16</inkml:trace>
  <inkml:trace contextRef="#ctx0" brushRef="#br0" timeOffset="-118489.14">8517 16479 710 0,'0'0'248'16,"0"0"-190"-16,0 0-3 16,0 0 21-16,0 0 2 15,0 0-32-15,-13-6-25 16,38 6-21-16,24 0 1 16,29 0-2-16,32-1 2 15,20-10 4-15,19-7 3 16,12 0-5-16,2-5 10 15,-6 5-9-15,-10 2-4 16,-21 3-3-16,-19 3 3 16,-23 1 0-16,-23 4 3 15,-18 3-2-15,-22 0-1 0,-11 2 0 16,-10 0 0-16,0 0 3 16,0 0 6-16,0 0-9 15,0 0-1-15,-6 0-15 16,-7 0-25-16,-5 12-42 15,-9 3-80-15,-4 1-163 16</inkml:trace>
  <inkml:trace contextRef="#ctx0" brushRef="#br0" timeOffset="-117954.93">9244 16640 734 0,'0'0'188'0,"0"0"-149"16,0 0 17-16,0 0-2 15,0 0-50-15,0 0-4 16,-6 28-14-16,15 16 14 16,1 12 19-16,-1 2 0 0,-3-3-2 15,-3 1-12-15,-3-3 22 16,0-7-6-16,0-8-4 16,0-13-3-16,0-11-9 15,0-9 1-15,0-5-2 16,0 0 13-16,0 0-6 15,2-19 16-15,12-12-27 16,6-6-22-16,7-1-2 16,-2 5 11-16,5 7 11 15,-5 9-4-15,-1 4-5 16,-4 7 6-16,-3 6-1 16,-2 0-5-16,-3 0 8 15,0 13-12-15,-3 3 12 16,0 5-1-16,-3-1 1 0,-3-1 1 15,0 0 2-15,2-2-17 16,-4-4-25-16,1-3-55 16,-2-6-79-16,0-4-266 15</inkml:trace>
  <inkml:trace contextRef="#ctx0" brushRef="#br0" timeOffset="-117650.8">9087 16881 674 0,'0'0'299'15,"0"0"-251"-15,0 0-38 16,0 0 25-16,0 0 10 15,0 0-22-15,49-4-5 16,-10-8-5-16,13-1 2 16,1 3-3-16,-4-3 6 15,-3 2-7-15,-7 4-8 16,-10 1-3-16,-6 3-24 16,-4 0-92-16,-5 0-121 15,-4-1-238-15</inkml:trace>
  <inkml:trace contextRef="#ctx0" brushRef="#br0" timeOffset="-117272.81">9605 16600 819 0,'0'0'210'0,"0"0"-199"15,0 0-11 1,0 0-2-16,107-28-3 0,-78 43-8 16,-6 16-3-16,-12 6 1 15,-7 1-11-15,-4-2 8 16,0-10 18-16,-7-8 0 15,2-8 16-15,4-6 33 16,1-4 0-16,0 0 53 16,1-1-16-16,25-16-41 15,13-4-43-15,13-3 0 16,9 0-2-16,0 0-3 16,2 3-33-16,-5 3-34 0,-9-1-71 15,-10 2-126-15</inkml:trace>
  <inkml:trace contextRef="#ctx0" brushRef="#br0" timeOffset="-116898.81">10761 15714 896 0,'0'0'76'0,"0"0"-44"15,0 0-9-15,-82 40 6 16,58 10 13-16,3 13 13 15,11 4-13-15,8-1-13 16,2-5-10-16,6-9 4 16,13-7-7-16,3-4-5 15,1-6-5-15,1-3-6 16,1-5 0-16,2-8-6 16,0-6-39-16,0-11-92 15,2-2-109-15,-4-22-184 0</inkml:trace>
  <inkml:trace contextRef="#ctx0" brushRef="#br0" timeOffset="-116632.9">11065 15798 918 0,'0'0'110'16,"0"0"-110"-16,0 0-8 15,0 0 8-15,2 91 31 16,5-40-4-16,-1 2 9 16,3 0-18-16,-1-7-6 0,0-7 4 15,-2-6-16 1,-1-10 4-16,-2-5-3 0,-1-8-1 16,-1-6-22-16,-1-2-41 15,0-2-66-15,0 0-73 16,0-15-296-16</inkml:trace>
  <inkml:trace contextRef="#ctx0" brushRef="#br0" timeOffset="-116416.62">11089 15780 1008 0,'0'0'81'15,"0"0"-80"-15,0 0 6 0,0 0-2 16,0 0-2-16,115-3 7 16,-72 0-10-16,0 0 5 15,-7 0-5-15,-9 3-19 16,-10 0-70-16,-10 0-103 16,-7 9-303-16</inkml:trace>
  <inkml:trace contextRef="#ctx0" brushRef="#br0" timeOffset="-116212.83">11143 16089 783 0,'0'0'85'16,"0"0"-51"-16,0 0 70 16,0 0 3-16,0 0-44 15,0 0-40-15,88-18-19 16,-45 6-3-16,-2 5-1 15,-6 3-26-15,-12 4-68 16,-10 0-43-16,-13 14-98 16,-3 8-156-16</inkml:trace>
  <inkml:trace contextRef="#ctx0" brushRef="#br0" timeOffset="-116067.22">11182 16260 472 0,'0'0'231'0,"0"0"-131"16,0 0-17-16,0 0 15 0,0 0 18 15,0 0-26-15,-9 19-54 16,32-19-24-16,13-12-5 16,8-1-7-16,6-4-21 15,-2 1-80-15,-2-3-142 16</inkml:trace>
  <inkml:trace contextRef="#ctx0" brushRef="#br0" timeOffset="-115822.89">11759 15968 998 0,'0'0'172'15,"0"0"-145"-15,0 0-13 16,0 0-3-16,0 0 0 15,103 0-1-15,-46 0-6 16,-1-3-1-16,-9 0-3 16,-9 2-44-16,-12-1-114 15,-5-2-132-15</inkml:trace>
  <inkml:trace contextRef="#ctx0" brushRef="#br0" timeOffset="-115391.03">12159 15721 512 0,'0'0'462'0,"0"0"-411"15,0 0-48-15,0 0 24 16,46 84 19-16,-30-46-15 16,0 0 1-16,0-2-15 15,-3-2-9-15,2-6-6 0,-4-5 2 16,-2-9 3-16,1-6-3 16,-4-3-2-16,0-5 11 15,-1 0-2-15,3 0 13 16,4-11 17-16,2-8 2 15,7-11-10-15,-5-8 0 16,-1-6-4-16,-3-6-10 16,4-1-11-16,-2 1 5 15,2 5-11-15,-1 10-2 16,0 8 0-16,-1 6-6 16,-3 6-32-16,0 6-20 15,-2 1-31-15,1 2-95 0,-5-2-193 16</inkml:trace>
  <inkml:trace contextRef="#ctx0" brushRef="#br0" timeOffset="-115150.14">12662 15443 729 0,'0'0'233'0,"0"0"-182"15,0 0-45-15,0 0-3 16,0 0 7-16,52 84 34 15,-37-30 5-15,1 2-18 16,-8 3-13-16,-4-4 4 16,-4-4-9-16,0-4-3 0,0-2 0 15,-15-3-2-15,-4-7 2 16,-3-4-4-16,0-3-6 16,-4-2-23-16,-3-7-114 15,-2-9-312-15</inkml:trace>
  <inkml:trace contextRef="#ctx0" brushRef="#br0" timeOffset="-114213.14">12914 15706 692 0,'0'0'147'16,"0"0"-76"-16,0 0 11 0,0 0 17 16,0 0-61-16,0 0-34 15,60-61-2-15,-32 61-2 16,0 1 0-16,-4 21-2 15,0 9-9-15,-5 4 11 16,-1-3 12-16,-3-4 5 16,0-6 10-16,-1-4 9 15,2-9-9-15,2-7 6 16,6-2-1-16,7-2 8 16,3-18-13-16,1-5-9 0,0-7-8 15,-9-5-10-15,1-5-1 16,-8-6-1-16,-2-4-43 15,-7 2-46-15,-9 14-33 16,-1 16-35-16,0 14-17 16,-19 6-181-16</inkml:trace>
  <inkml:trace contextRef="#ctx0" brushRef="#br0" timeOffset="-113955.83">13267 15554 753 0,'0'0'69'16,"0"0"-67"-16,3 89 103 15,3-34-8-15,0 10-45 0,-4 7-8 16,-2-1-27-16,0 2-3 16,0-12-6-16,0-12 5 15,0-12-6-15,0-11-7 16,0-14 7-16,0-8-7 15,0-2 0-15,6-2-10 16,-2 0-33-16,4-3-27 16,1-12-134-16,2-1-481 15</inkml:trace>
  <inkml:trace contextRef="#ctx0" brushRef="#br0" timeOffset="-113565.66">13981 15636 977 0,'0'0'122'0,"0"0"-82"16,0 0-1-16,0 0 22 15,0 0-21-15,0 0-22 16,0 0-17-16,53-7-1 15,-12 5 3-15,-1-2 1 16,-2 2-4-16,-5 2-35 16,-10 0-43-16,-7 0-75 15,-11 9-93-15,-5 9-322 16</inkml:trace>
  <inkml:trace contextRef="#ctx0" brushRef="#br0" timeOffset="-113403.1">13970 15851 903 0,'0'0'150'0,"0"0"-104"16,0 0 37-16,0 0 18 15,0 0-42-15,103-27-33 16,-48 13-24-16,3 2-2 16,-2 1-31-16,-3 3-71 15,-7 2-172-15</inkml:trace>
  <inkml:trace contextRef="#ctx0" brushRef="#br0" timeOffset="-113019.17">14780 15583 939 0,'0'0'113'15,"0"0"-97"-15,-88 73 2 16,73-41 5-16,8 1-9 16,7 1-12-16,0-2 7 15,19-4-9-15,13-3 0 16,6-9-6-16,10-7-7 16,2-9 9-16,0 0-2 15,-2-6-10-15,-6-12 15 0,-8-2 2 16,-7-3 6-1,-12-3 9-15,-10-5 33 0,-5-1 16 16,-8-3-29-16,-15 0 4 16,-7 1-4-16,0 6 8 15,2 9-25-15,3 4-10 16,4 9-9-16,3 3-7 16,-3 3-25-16,-3 0-53 15,-1 9-40-15,-1 2-88 16</inkml:trace>
  <inkml:trace contextRef="#ctx0" brushRef="#br0" timeOffset="-107391.18">16732 15369 563 0,'0'0'54'15,"0"0"23"-15,0 0 26 16,0 0-12-16,0 0-15 16,0 0-22-16,0 0-10 15,0 0-3-15,-2-57-7 16,2 57-17-16,3 0-4 15,10 20-13-15,6 16 0 16,9 18 25-16,3 9 2 16,4 6-7-16,3-7-8 15,0-8-12-15,-4-12 1 16,-4-11 1-16,-7-11 6 0,-9-9-8 16,-2-6 5-16,-8-4 3 15,-2-1 4-15,-1 0 2 16,4-8 18-16,-1-15-1 15,6-12-18-15,-3-9-11 16,2-8-1-16,0-7-1 16,1-2-1-16,-1 3-5 15,2 5-3-15,0 9 4 16,-2 9-1-16,0 10 1 16,1 8-15-16,0 8-36 15,2 7-27-15,5 2-66 16,3 0-197-16</inkml:trace>
  <inkml:trace contextRef="#ctx0" brushRef="#br0" timeOffset="-107162.83">17581 15355 93 0,'0'0'932'0,"0"0"-844"16,0 0-70-16,0 0 0 16,0 0 14-16,0 0-24 15,101-28-3-15,-55 19-5 0,-1 3-7 16,1 6-114 0,-8 0-97-16,-13 0-392 0</inkml:trace>
  <inkml:trace contextRef="#ctx0" brushRef="#br0" timeOffset="-106982.27">17613 15615 804 0,'0'0'211'16,"0"0"-176"-16,0 0 13 16,0 0 75-16,0 0-41 15,0 0-55-15,97-31-27 16,-40 15 0-16,0 4-12 0,-6 4-59 15,-7 1-51-15,-8 2-152 16</inkml:trace>
  <inkml:trace contextRef="#ctx0" brushRef="#br0" timeOffset="-106632.2">18587 15252 975 0,'0'0'68'16,"0"0"-57"-16,-86 96-4 0,76-61 0 16,10-3 3-16,8-3-8 15,24-3 5-15,11-9-7 16,9-5 0-16,5-10 0 15,-3-2 3-15,0-8 1 16,-10-10-4-16,-8-5 3 16,-11-5 13-16,-13 2 11 15,-12-7 28-15,0 0-6 16,-26-6-22-16,-12 0-17 16,-8 3-2-16,-2 7-8 15,1 11-7-15,3 8-21 16,5 10-73-16,-1 0-107 0</inkml:trace>
  <inkml:trace contextRef="#ctx0" brushRef="#br0" timeOffset="-106032.29">16383 15058 870 0,'0'0'60'0,"0"0"-39"16,0 0-15-16,-30 94-6 15,11-10 97-15,2 14-9 16,2 8-22-16,8-2-41 16,7-2-3-16,0-7-7 15,9-6 2-15,21-13-14 16,16-9-3-16,13-10-8 0,19-13-26 16,16-14-77-1,18-22-186-15</inkml:trace>
  <inkml:trace contextRef="#ctx0" brushRef="#br0" timeOffset="-105305.15">18664 14844 467 0,'0'0'497'0,"0"0"-482"0,0 0-8 16,0 0 1-1,0 0 4-15,0 0 0 0,-8-36-11 16,14 36-1-16,6 11-1 16,5 4 1-16,-1 3-1 15,5 4 1-15,6 8 16 16,7 5 6-16,8 13 4 16,9 8-4-16,4 17-2 15,-2 11-1-15,-3 12-13 16,-9 10-3-16,-11 3 6 15,-13-5-3-15,-16-10-3 16,-1-12-3-16,-34-12 8 16,-18-10-4-16,-15-6 14 15,-5-11 18-15,2-7-36 16,10-22-31-16,12-14-338 0</inkml:trace>
  <inkml:trace contextRef="#ctx0" brushRef="#br0" timeOffset="-99132.43">20617 13739 475 0,'0'0'0'0,"0"0"-40"16,0 0-211-16</inkml:trace>
  <inkml:trace contextRef="#ctx0" brushRef="#br0" timeOffset="-98577.91">20617 13739 4 0,'88'-42'277'0,"-88"42"-179"16,0 0-23-16,0 0-61 15,0 0-14-15,0 0-38 16,0 0 4-16,0 0 34 16,0-1 7-16,0-2 124 0,0-1 7 15,0-2-42-15,0 0-37 16,0 0 3-16,0 0-5 16,0 3-16-16,0 2 0 15,0 1-21-15,0 0-11 16,0 4-9-16,0 25-13 15,0 21 10-15,0 15 3 16,0 9 19-16,0-4-13 16,0-11-4-16,0-7-3 15,0-14 4-15,0-10-3 16,-2-6 10-16,-1-10-8 16,2-10-2-16,-1 1 4 15,-1-3 7-15,-1 0-1 16,-5-4 5-16,-8-16-6 0,-6-7-9 15,-4-2-25-15,-4 1-8 16,-1 8 3-16,1 8 21 16,-7 10 5-16,-2 2 1 15,-6 6 0-15,3 15 3 16,4 5 0-16,7 2 6 16,10 1 4-16,13-1-8 15,9-4 6-15,1-2-1 16,31-5 0-16,13-4 12 15,8-7 14-15,7-6-17 0,-2 0-6 16,-2-2-10 0,-3-15-2-16,-5-6-118 0,-11-8-236 15</inkml:trace>
  <inkml:trace contextRef="#ctx0" brushRef="#br0" timeOffset="-98024.29">20946 13502 482 0,'0'0'347'16,"0"0"-301"-16,0 0-8 15,0 0 19-15,0 0 17 16,0 0-17-16,-34-30-15 0,34 30-31 16,0 0-11-16,0 0-2 15,8 0-6-15,-2 15 6 16,1 6-1-16,-4 4 0 16,-3 4 1-16,0 0 2 15,0-5 6-15,0-5-3 16,0-6-3-16,0-8 5 15,15-2 9-15,12-3 8 16,12 0 7-16,14-10 6 16,5-7-32-16,4 3 1 15,-4 2-4-15,-8 4 1 16,-8 5 1-16,-9 3-4 16,-9 0-41-16,-7 2-77 15,-6 3-126-15,-6 1-249 16</inkml:trace>
  <inkml:trace contextRef="#ctx0" brushRef="#br0" timeOffset="-97634.33">21288 13965 594 0,'0'0'296'0,"0"0"-246"0,0 0 3 15,12-97 10-15,9 72 9 16,6 6-47-16,0 11-20 16,-1 8-5-16,-2 8-6 15,-4 22-4-15,-4 7-4 16,-4 6 14-16,-2-3 2 15,1-7-1-15,1-10 5 16,3-7-3-16,3-8 20 16,7-3 25-16,10-5-1 15,4-1-11-15,5-17-15 16,-1-4-8-16,2-5-3 0,-2-6-10 16,-1-4-6-1,-11-3-57-15,-11 5-55 0,-13 5-82 16,-7 14-179-16</inkml:trace>
  <inkml:trace contextRef="#ctx0" brushRef="#br0" timeOffset="-97414.91">21713 13810 843 0,'0'0'165'0,"0"0"-105"16,0 0-16-16,0 0-13 15,-9 113 57-15,8-51-3 16,-1 3-47-16,1-1-35 16,-1-4 1-16,-2-5-2 0,1-10-1 15,0-9-1-15,-2-7-5 16,-4-10-66-16,-7-6-71 16,-2-11-154-16</inkml:trace>
  <inkml:trace contextRef="#ctx0" brushRef="#br0" timeOffset="-96890.33">20387 14382 54 0,'0'0'906'16,"0"0"-810"-16,0 0-59 15,0 0 8-15,0 0 12 0,0 0-23 16,-49 0-4 0,49 0-19-16,13 1-8 0,21 2 7 15,29 1-5-15,40-3 23 16,36-1 0-16,28 0 5 16,20 0-9-16,2 0-2 15,-1 0-18-15,-20 9 0 16,-15 5-4-16,-22-2-1 15,-25-1 0-15,-28-5-7 16,-25 0-5-16,-25-3 11 16,-15-2 4-16,-12-1-2 15,-1 0 1-15,0 0 20 16,0 0 15-16,-1 0-24 16,-6 0-12-16,4-1-27 0,0-2-45 15,-3 1-52-15,-5 1-141 16</inkml:trace>
  <inkml:trace contextRef="#ctx0" brushRef="#br0" timeOffset="-96194.97">20748 14593 674 0,'0'0'308'0,"0"0"-263"15,0 0-45-15,0 0-13 16,0 79 13-16,0-24 60 16,-5 7-3-16,1-1-22 15,0-6-18-15,-1-6-12 16,2-13 15-16,2-15-6 16,-1-8-1-16,2-10-5 15,-3-3-4-15,3 0 7 16,-3 0-6-16,-7-5 5 15,-2-13 0-15,-9-12-10 16,-3-1-35-16,-1 4 8 0,2 9-1 16,0 11 12-16,-1 7 10 15,-2 0 3-15,-2 11 3 16,4 9 0-16,5 3 13 16,5 3-1-16,10-1 3 15,4 1-3-15,0-1 0 16,19-4 0-16,13-5-1 15,9-3 0-15,6-6 3 16,5-5-5-16,3-2-9 16,-3 0-5-16,-1-2-79 15,-4-11-95-15,-6-1-242 0</inkml:trace>
  <inkml:trace contextRef="#ctx0" brushRef="#br0" timeOffset="-95736.2">21085 14872 566 0,'0'0'437'15,"0"0"-373"-15,0 0-13 16,0 0 8-16,0 0-37 15,0 0-22-15,96 0-5 16,-74 24-2-16,-7 5 0 0,-9 2-4 16,-6-3-9-16,0-3 11 15,-8-5 7-15,-5-8 2 16,3-6 0-16,4-6 10 16,1 0 0-16,4 0 8 15,1-10-5-15,0-16-8 16,16-6-5-16,11-4-21 15,6 4 1-15,-5 9 11 16,-6 14-6-16,-5 9 11 16,-4 0-4-16,-1 17 8 15,0 5 17-15,-1 3 12 16,-1 3 15-16,3-2-11 0,1-1-7 16,2-4 2-16,2-5-10 15,3-7-16-15,4-4 1 16,7-5-3-16,4-1-75 15,1-17-81-15,-7-14-289 16</inkml:trace>
  <inkml:trace contextRef="#ctx0" brushRef="#br0" timeOffset="-95399.09">21649 14741 824 0,'0'0'69'0,"0"0"-31"0,0 0 53 15,0 0-9-15,0 0-14 16,0 0-28-16,33-18-40 16,-15 32-4-16,-5 13-6 15,-5 8 3-15,-5 2 6 16,-3-1 1-16,0-9 2 15,0-11 10-15,4-9 9 16,-1-7-1-16,5 0 25 16,8-1 8-16,14-15-2 15,12-3-23-15,7-8-18 16,6-2-10-16,0 4-37 16,-8 6-39-16,-9 4-52 0,-10 8-69 15,-15-1-526-15</inkml:trace>
  <inkml:trace contextRef="#ctx0" brushRef="#br0" timeOffset="-94177.09">22488 14443 822 0,'0'0'91'16,"0"0"-24"-16,0 0 18 15,0 0 11-15,0 0-23 16,0 0-26-16,-19-40-28 0,19 40-8 16,0 0-22-16,8 0 9 15,10 5 2-15,16 3 1 16,10 3-1-16,9-5 0 15,7-6 3-15,-3 0 4 16,3 0-5-16,-8 0-2 16,-6-6-22-16,-9 0-21 15,-10-1-42-15,-12-3-44 16,-10-1-70-16,-5-5-325 16</inkml:trace>
  <inkml:trace contextRef="#ctx0" brushRef="#br0" timeOffset="-93941.72">22804 14214 765 0,'0'0'91'0,"0"0"-20"16,0 0 5-16,0 0-29 16,0 0-47-16,-21 72 0 15,9-11 40-15,2 8 3 16,4-2-12-16,3-2-6 15,0-5-14-15,3-10-4 16,-2-13-4-16,0-9 2 16,2-10-5-16,0-7-29 15,0-11-96-15,0-4-278 0</inkml:trace>
  <inkml:trace contextRef="#ctx0" brushRef="#br0" timeOffset="-93410.79">23363 13960 898 0,'0'0'47'0,"0"0"10"16,0 0 21-16,0 0 3 15,0 0-29-15,0 0-52 16,41-37-2-16,-15 61-4 16,1 13 7-16,-6 8-2 15,-9 9-8-15,-12 2 0 16,-1-2 6-16,-23-8-3 0,-5-13 3 16,4-8-1-16,3-12 4 15,7-7 10-15,7-2 2 16,5-3 27-16,3-1-2 15,0 0 9-15,5 0 1 16,17 0-42-16,11-5-5 16,12-1-13-16,10 0 10 15,2 2 3-15,-2 1-38 16,-6 3-23-16,-5 0-58 16,-7 0-116-16,-13-3-476 15</inkml:trace>
  <inkml:trace contextRef="#ctx0" brushRef="#br0" timeOffset="-92834.33">23871 14122 779 0,'0'0'240'0,"0"0"-181"16,0 0-23-16,0 0-30 15,0 0-6-15,0 0-8 16,73 37-3-16,-57-6 8 16,-5-2-7-16,-4-1-8 15,-7-4-4-15,0-9 9 16,0-5 7-16,0-6 5 16,0-2-9-16,0-2 10 0,-4 0 1 15,1-2 27-15,3-15-6 16,0-7-5-16,0-10-8 15,20-1-2-15,7 1-7 16,6 8-3-16,0 12-7 16,-3 13-9-16,-3 1-8 15,-7 12 24-15,-3 10-6 16,-8 5-1-16,-3 2 1 16,-6-1 7-16,0-3-1 15,0-5 3-15,0-5-4 16,-6-6-1-16,3-6 5 15,0-3 9-15,3 0 8 16,0 0 3-16,0-16 10 0,16-9-18 16,11-11-2-16,9-5-1 15,4 1-5-15,4 5 7 16,0 10 5-16,-2 10 14 16,-6 9-5-16,-5 6-7 15,-8 0-1-15,-7 14-16 16,-7 8 3-16,-3 5-4 15,-6 6 1-15,0 1-1 16,0-1-3-16,-11 3-21 16,-9-7-109-16,-10-5-160 15</inkml:trace>
  <inkml:trace contextRef="#ctx0" brushRef="#br0" timeOffset="-91896.01">23101 14641 323 0,'0'0'627'16,"0"0"-547"-16,0 0-55 15,0 0-10-15,0 0 5 16,0 0-14-16,125-26-6 16,-47 22 1-16,17 1 1 15,14-3 6-15,22 1 12 16,10 3 18-16,5 2-9 16,-2 0-8-16,-5 0-4 0,-4 7-15 15,-14 6-1-15,-14-2-1 16,-19-1 2-16,-23-2-4 15,-20-2 2-15,-16-4 0 16,-15-2 2-16,-11 0 6 16,-1 0 47-16,-2 0-6 15,0 0-6-15,0 0-41 16,0 0-2-16,0 0-8 16,0 0-52-16,0 0-34 15,-18 0-118-15,-13 6-376 16</inkml:trace>
  <inkml:trace contextRef="#ctx0" brushRef="#br0" timeOffset="-91312.58">23550 14840 415 0,'0'0'509'16,"0"0"-426"-16,0 0-43 16,0 0-40-16,0 0-10 15,3 81 0-15,-3-19 10 16,-2 6 17-16,-11 1 7 16,-1 0-3-16,0-6 2 15,0-10 0-15,5-10 26 16,0-17-24-16,3-9-3 15,3-10-8-15,2-4-6 16,1-3-4-16,0 0 4 0,0-2 6 16,0-18-14-1,19-10-4-15,9-4-46 0,5 2 16 16,-1 6-1-16,-3 10 27 16,-3 9 2-16,1 7 4 15,0 0 0-15,-4 6 2 16,0 9 1-16,-5 3-1 15,-3 0-1-15,-6 0 1 16,-5-1 7-16,-4-2-7 16,0-1-1-16,0-1-10 15,-7-2-33-15,-8-7-77 16,3-4-153-16</inkml:trace>
  <inkml:trace contextRef="#ctx0" brushRef="#br0" timeOffset="-90749.4">23349 15052 559 0,'0'0'131'16,"0"0"-114"-16,0 0 49 15,0 0 15-15,0 0-16 16,0 0-18-16,-4-25-6 16,4 25 3-16,0 0 1 15,0 0 12-15,0 0-5 16,0 0-6-16,0 0-14 16,5-2-22-16,16-1 0 0,12-1-2 15,16-3-8-15,9-2-5 16,11 3 4-16,1 0 2 15,-3 2 0-15,-9 4 2 16,-13 0-3-16,-14 0-3 16,-13 0 3-16,-12 0 3 15,-6 0-3-15,0 0-9 16,0 0 8-16,0 0-3 16,0 0-5-16,0 0 5 15,0 0-24-15,0 0-28 16,-1 1-59-16,1 2-121 15,0-3-607-15</inkml:trace>
  <inkml:trace contextRef="#ctx0" brushRef="#br0" timeOffset="-90374.56">24041 14825 724 0,'0'0'185'0,"0"0"-158"16,0 0-11-16,0 0 3 0,0 0-19 16,0 0-4-16,73 106-10 15,-75-69 13-15,-10-6 1 16,1-8 5-16,6-10-4 15,5-9-1-15,0-4 5 16,0 0 40-16,9 0 40 16,18-5-18-16,10-10-27 15,11 4-8-15,7-3-24 16,6 2-1-16,6 2-6 16,1 3 1-16,-9 1 0 15,-11 3-2-15,-14 2-24 16,-13 1-57-16,-6-1-86 15,-9-6-204-15</inkml:trace>
  <inkml:trace contextRef="#ctx0" brushRef="#br0" timeOffset="-89453.07">24942 14066 800 0,'0'0'47'0,"0"0"-5"15,0 0 17-15,0 0 30 0,0 0-20 16,0 0-20 0,6-58-33-16,-6 58-16 0,0 10-18 15,0 16-1-15,0 14 19 16,0 9 15-16,0 5 0 16,0-2 3-16,-2-5-16 15,1-8 3-15,1-7 4 16,0-10-9-16,0-5-2 15,0-7 2-15,0-2 4 16,0-4-4-16,0-1-44 16,0-3-48-16,0 0-79 15,1-10-86-15</inkml:trace>
  <inkml:trace contextRef="#ctx0" brushRef="#br0" timeOffset="-89195.02">24960 13985 861 0,'0'0'99'0,"0"0"-64"16,0 0-2-16,0 0-18 15,82-27-7-15,-35 22 8 16,1 4-4-16,0-1-10 15,-8 2 1-15,-5 0-3 16,-10 0-1-16,-7 0-7 0,-11 4-80 16,-7 6-71-16,-1 3-144 15,-31 0-210-15</inkml:trace>
  <inkml:trace contextRef="#ctx0" brushRef="#br0" timeOffset="-88975.09">25031 14191 148 0,'0'0'363'16,"0"0"-305"-16,0 0-6 15,0 0 65-15,0 0-5 16,0 0-43-16,20 5-42 0,8-5 4 16,11 0-3-16,1 0-20 15,2 0-2-15,-8 0-6 16,-7 0-4-16,-12 0-91 15,-15 9-137-15,0 1-392 16</inkml:trace>
  <inkml:trace contextRef="#ctx0" brushRef="#br0" timeOffset="-88711.8">24881 14447 556 0,'0'0'277'15,"0"0"-251"-15,0 0-7 16,0 0 67-16,83 0-22 16,-29-1-37-16,4-2-17 0,2 0-7 15,-5 2-3-15,-4-1-17 16,-8-2-89-16,-6-5-189 16</inkml:trace>
  <inkml:trace contextRef="#ctx0" brushRef="#br0" timeOffset="-87562.6">25522 14221 772 0,'0'0'87'0,"0"0"-72"16,0 0 46-16,0 0 39 15,0 0-31-15,0 0-30 16,-21-66-37-16,45 56 1 15,4 4-3-15,5 6-3 16,-1 0 3-16,-3 21-9 0,-6 12 2 16,-4 3 1-16,-2 6 3 15,-2-8 3-15,1-4 2 16,1-8-2-16,2-7 16 16,3-5 3-16,4-8 4 15,5-2 5-15,8 0-9 16,1-16-5-16,8-9-7 15,3-6 1-15,4-5-1 16,4-5-7-16,-1-4-3 16,-2 5-14-16,-14 11-41 15,-16 11-74-15,-17 17-53 16,-9 1-189-16</inkml:trace>
  <inkml:trace contextRef="#ctx0" brushRef="#br0" timeOffset="-87235.97">25940 14066 465 0,'0'0'467'16,"0"0"-461"-16,-27 87-6 15,17-32 1-15,1 6 31 0,3 1 27 16,0-4-30 0,6-4-17-16,0-6 10 0,0-7-11 15,0-12-2-15,0-9-8 16,0-12 1-16,0-4 8 16,0-4-10-16,0 0 5 15,0 0 9-15,0-2-14 16,0-8-13-16,7-6-98 15,1 0-114-15,-4 4-398 16</inkml:trace>
  <inkml:trace contextRef="#ctx0" brushRef="#br0" timeOffset="-86463.52">26477 14315 413 0,'0'0'665'0,"0"0"-591"15,0 0-55-15,0 0 12 0,0 0 2 16,0 0-6 0,34-5-20-16,-1 3-2 0,14-2-2 15,8 2-2-15,3-2 1 16,-3-1 1-16,-9 1 3 16,-6 1-2-16,-13 0 0 15,-12 3-2-15,-6-1-2 16,-7 1-1-16,-2 0-1 15,0 0-32-15,0 0-47 16,-6 0-75-16,-14 8-90 16,-4 4-180-16</inkml:trace>
  <inkml:trace contextRef="#ctx0" brushRef="#br0" timeOffset="-86082.31">26358 14546 776 0,'0'0'123'0,"0"0"-85"16,0 0 27-16,0 0 23 15,0 0-30-15,0 0-21 16,101 1-18-16,-49-1-4 0,8 0-5 16,1 0 1-16,-1-1 3 15,-6 1-5-15,-5 0-1 16,-3 0-2-16,-6 0-5 16,-10 0 4-16,-10 1-5 15,-9-1-1-15,-7 1-1 16,-4-1 2-16,0 0 0 15,0 0 0-15,0 0-2 16,0 0-30-16,1 0-61 16,7 0-78-16,3 0-194 15</inkml:trace>
  <inkml:trace contextRef="#ctx0" brushRef="#br0" timeOffset="-85536.84">27563 14290 500 0,'0'0'448'16,"0"0"-411"-16,0 0-32 0,0 0 23 15,-101-10 2-15,72 30-9 16,2 7-11-16,4 3-1 16,8 2-6-16,4 0 0 15,8-1 1-15,3-3-2 16,0-2 3-16,12 0-1 15,9-6-4-15,5-1 5 16,3-5-5-16,3-6 2 16,4-4 3-16,1-4-1 15,1 0 0-15,1 0 0 16,0-11 1-16,-3-3 7 16,-3-6-2-16,-3 0 11 0,-6-4 13 15,-7-1-21-15,-6-1 6 16,-8 0-8-16,-3 3-7 15,0-3 2-15,-6 3 6 16,-9 4 8-16,-3 1-17 16,0 6 1-16,2 4-4 15,-2 4-12-15,1 3 2 16,-2 1-23-16,1 0-29 16,-3 0-56-16,5 7-137 15</inkml:trace>
  <inkml:trace contextRef="#ctx0" brushRef="#br0" timeOffset="-84478.67">28332 14446 594 0,'0'0'278'16,"0"0"-233"-16,0 0-33 0,0 0 44 16,0 0 20-16,0 0-39 15,-15 0-8-15,15 0-13 16,0 0-3-16,0 0 3 16,0 0-1-16,2 0-8 15,7 0-7-15,11 0 0 16,10 1 0-16,15 4 8 15,11 1-7-15,13 1 3 16,6-1-3-16,-1 0 0 16,-13 0 1-16,-17-2 3 15,-19 0 8-15,-13 0-12 16,-8-3 1-16,-4-1-2 0,0 0 0 16,0 0 18-16,0 0 1 15,0 0-5-15,0 0-14 16,0 0-4-16,0 1-41 15,0 2-61-15,2-3-134 16,10 0-525-16</inkml:trace>
  <inkml:trace contextRef="#ctx0" brushRef="#br0" timeOffset="-83654.17">29855 14227 524 0,'0'0'349'0,"0"0"-321"15,0 0 12-15,0 0 54 16,0 0-1-16,0 0-33 0,0-18-40 16,0 18-20-16,0 6 0 15,0 18-14-15,-11 11 14 16,-8 12 23-16,-4 5-5 16,0-4-10-16,4-5-5 15,5-8-1-15,6-10 1 16,4-6-2-16,4-7 1 15,0-2 0-15,3-3-2 16,16 0 6-16,13-5 2 16,5-2 6-16,6 0-13 15,-2-2-1-15,-4-13 0 16,-4-2-1-16,-6 0-8 0,-8 3 9 16,-7 1 7-16,-5 6-7 15,-4 2-1-15,-1 3 1 16,-1 2 0-16,-1 0-1 15,0 0-11-15,3 13-6 16,0 9 3-16,0 7 15 16,2 3 0-16,-2-1-3 15,-2-4 3-15,1-6 4 16,-2-1-4-16,0-3-12 16,0-3-84-16,-6-2-62 15,-8-7-168-15</inkml:trace>
  <inkml:trace contextRef="#ctx0" brushRef="#br0" timeOffset="-82723.7">30128 14076 610 0,'0'0'93'16,"0"0"-92"-16,6-95 9 15,-3 66 22-15,-3 3 49 0,0 2-48 16,-6 6-12 0,-12 2 20-16,-9 3-27 0,-6 2-2 15,-6 6-8-15,-2 2 0 16,-4 3-2-16,-3 0 6 15,-1 8-8-15,1 7 0 16,2 5-2-16,0 3 4 16,2 2 1-16,-5 2 11 15,0 4-7-15,0 2-7 16,-2 2 0-16,6 5 0 16,4 2 3-16,6 5-1 15,6 2 0-15,4 2 7 16,6 2-2-16,3 1-2 15,4-2 3-15,3 2-1 16,4-1-6-16,5-2 3 0,0 2 0 16,0-6 2-16,14 1 8 15,5-2 3-15,5-2 3 16,6 1 2-16,3-8-5 16,4-4-6-16,2-5 6 15,3-6-10-15,4-6 1 16,3-5 11-16,5-3 3 15,1-4-9-15,3-4 2 16,3 0-9-16,5 0-2 16,0-7 3-16,-2-3-1 15,-5-5-6-15,-2 0 0 16,0-5 0-16,-2-5 2 0,0-3 0 16,3-5 2-16,-1-1-2 15,1-2-2-15,-1-5-2 16,-4 0 2-16,-3-4 4 15,-3 2-3-15,-5-1 1 16,-6-2-1-16,-9 3-1 16,-8 1-2-16,-10 5 2 15,-4 1-7-15,-4 0 5 16,-1-1-1-16,0-1 1 16,-7-4-1-16,-11 2 3 15,-2-1 1-15,0 0 3 16,-2 0-1-16,-1-2-3 15,1 1-4-15,-1 1 4 16,1-2-3-16,2 6 1 0,0 6 2 16,-1 6 0-16,1 3 0 15,-5 7-1-15,-5-1-1 16,-6 4 4-16,-10 3-2 16,-3 2 1-16,-6 3 2 15,-4 4-3-15,0 0-1 16,1 0-1-16,3 12 1 15,3 4-24-15,3 4-47 16,4 0-53-16,1-5-130 16</inkml:trace>
  <inkml:trace contextRef="#ctx0" brushRef="#br0" timeOffset="-75508.46">28046 4213 503 0,'0'0'97'0,"0"0"-97"15,0 0-1-15,0 0-13 16,0 0 9-16,0 0 5 16,0 0 16-16,-47-79 38 15,35 62 26-15,-6 3-32 16,-4-1-40-16,1 2-3 15,-3 2-5-15,-1 0 2 16,-2 0-2-16,-1 1-1 16,-4 1-2-16,2-4 5 15,-3 1-2-15,1 3 1 16,-3-1 1-16,-4 4-1 16,-4 0-1-16,-2 4 7 15,-2 0-6-15,-1 0 4 16,0 0 0-16,5 2-4 0,4 0-1 15,3 0-2-15,2 0 2 16,3 0 1-16,0 4-1 16,-1-1-1-16,1 4 0 15,-1-1 1-15,-2 1 0 16,-2-1 1-16,-3 5-1 16,-4-1 0-16,1 0-1 15,0-1 1-15,4 1-1 16,4 2-3-16,5-3 4 15,1-1 3-15,1 3-3 16,-3 0 0-16,-1 3-4 16,-2-4 4-16,0 3-1 15,2-2 1-15,0 4 0 0,-1 0 0 16,-1 3-2-16,1 3 2 16,-1 1-1-16,1 0 1 15,3 1-3-15,2 3 3 16,3 0-1-16,0 1 1 15,0 2-1-15,-1 0 1 16,4 2 1-16,-2-2-1 16,1 3-2-16,1 0 2 15,2 0-1-15,-1 4 2 16,1 0-2-16,-1 6 2 16,1-3-2-16,3 3 8 15,-4-3-8-15,4 2 2 0,-2 0-1 16,-1-3 0-16,4 1 0 15,0-3 0 1,3 1-5-16,3 0 5 0,0-1 0 16,3 1 2-16,2 2-4 15,-1 5 4-15,-3 3 1 16,-2 0-3-16,0 2 0 16,-1-3 0-16,2 0 0 15,2-3 2-15,1 0-2 16,3-2-5-16,1-3 5 15,1-1 5-15,1 0-3 16,0 0-2-16,0 5 1 16,0 2-1-16,0 0 0 0,0-3-1 15,1-2 1-15,2-3 1 16,2-5-1-16,-1-1 0 16,2-1 8-16,-1 1 4 15,1-4-8-15,-3 3 4 16,4-1-1-16,-1 0-1 15,4 2-4-15,-1 0-2 16,1-3 0-16,3 3 3 16,0-1-3-16,2-3 1 15,0 2 2-15,-1-1-3 16,-3 1 2-16,2-3-8 16,0 0 7-16,-1 0-1 15,4 0 7-15,2 0-7 16,4 0 1-16,4 0 2 0,1-2-2 15,0 2-1-15,1 1-3 16,-1 0 3-16,0-3 0 16,-4-1 2-16,-2-3-1 15,-3-2-1-15,-1-2 0 16,-5 1 0-16,1-5 0 16,-1 3 1-16,2-6-1 15,3 4 4-15,3 0-8 16,1-3 8-16,4 4-7 15,2-3 3-15,3 3 0 16,-1-2 4-16,0 1-4 16,-2-3 0-16,-5 1 2 15,4-2-2-15,-3 1-3 0,1-1 1 16,0 0 1-16,0 1 1 16,4-1 1-16,2 2 0 15,3-1-2-15,0 1 1 16,0 0 0-16,2-2 0 15,-2 2 6-15,-2 0-6 16,2 0-3-16,-3-2 2 16,1 1 1-16,1-2 1 15,1-1-1-15,-1 0-4 16,3-1 4-16,-2 1 2 16,1-2-1-16,0 1 5 15,-1-2 0-15,0 1-6 0,0 0 11 16,-2-2-7-16,-1-2 4 15,0 0-7-15,-2 0 0 16,2 0 1-16,0 0-2 16,1 0 2-16,1 0-2 15,0-6 1-15,7 1 2 16,1-2-3-16,2-3 1 16,3 2 4-16,-3-2-9 15,-2-2 4-15,-1 0 0 16,-2-3 0-16,-1-2 0 15,0-5 1-15,5-6 1 16,1-1-2-16,2 3 0 16,5-3 0-16,0 5 0 0,-4-2 0 15,-2 1-4-15,-1-3-3 16,-3 0-1-16,-4-1 6 16,0-2 2-16,-1-3 6 15,-1-4-3-15,2-2 0 16,0-3 3-16,2-2 1 15,-1-4-3-15,-2-1-3 16,-1 0 17-16,-1-1-6 16,-4-4 3-16,-3 2 3 15,-3-2 10-15,0-1-1 16,-2-1-8-16,1-1 5 16,3 0-16-16,-4-1 6 15,2 5-3-15,-3 4-7 16,-4 5-3-16,0 3 0 0,-4 0-2 15,-2 0 2-15,-3 0 9 16,1 5-4-16,-4 2 5 16,0 1 2-16,-3 0-10 15,0-1 8-15,0 1-10 16,0-2 0-16,0 0 5 16,0-1-6-16,-2-6 0 15,-2-2 3-15,-3 0-3 16,2 3-1-16,1 9 1 15,1 3 1-15,-2 2 0 16,2 3-1-16,0 1 6 16,1 1-6-16,-2-1-1 15,1-1-1-15,-3-1 0 0,-1-3 2 16,-4-1-3-16,-2-2-1 16,-1 1-3-16,0 3 5 15,-3 3-7-15,1 2 5 16,1 1 4-16,-2 3 3 15,4-2 3-15,0 0-12 16,4-2 6-16,-1 1 0 16,0-2 3-16,1 1-3 15,-1 1 0-15,-4 1 4 16,1 3-4-16,-3-4-7 16,-1 4 7-16,-2 1 1 15,-2-2 1-15,1 2-4 0,0 0 1 16,-1-1 1-16,1 3-1 15,-1 1 1-15,-1-4 0 16,1 4 0-16,-1 0-2 16,-2-1 2-16,0 1-1 15,4 3-1-15,-2 0 0 16,-1 2 2-16,-3-1-1 16,-4 1-1-16,-5 0 2 15,0 1 0-15,2 2-3 16,-3 0-2-16,4-1 5 15,-3 2-2-15,4-2 0 16,4 1 0-16,3-1 2 16,5 2-3-16,-4-1 4 0,0 2-4 15,-6 1 2-15,-1 0-3 16,1 1 4-16,-3 0-1 16,2 2 0-16,4 0 1 15,0 0 0-15,4-1 0 16,2-2 1-16,4 1-1 15,-3 1 1-15,-1-2-2 16,-1 2 6-16,0 1-9 16,2 0 4-16,6 0 0 15,5 0-1-15,2 0-4 16,2 0 0-16,1 0 4 16,3 0-3-16,0 0-13 15,0 0-8-15,-3 0-26 16,-2 4-61-16,-4-4-119 0</inkml:trace>
  <inkml:trace contextRef="#ctx0" brushRef="#br0" timeOffset="-73416.38">26744 5636 653 0,'0'0'69'0,"0"0"-69"0,0 0-11 16,0 0 11-16,0 0 8 16,0 0 12-16,0 0 25 15,0 0-17-15,0 0-12 16,0 0-9-16,0 0 1 15,0 0 4-15,2 0 4 16,-2 0-6-16,5 0 0 16,4 0 1-16,7 0-2 15,6 0-5-15,8 0 2 16,4 0-1-16,4 0 5 16,8 0-3-16,3 0 6 15,2 0-1-15,1 0-6 0,-3 0 2 16,2 0-1-16,-1 0 1 15,3 0 3-15,2 0-4 16,-1 3-1-16,1-1 7 16,-2 1-5-16,1 0 4 15,0-2-1-15,-2 1 0 16,-3-1 1-16,-1 1-2 16,-3 1-5-16,-2 0 1 15,-6-2 2-15,-2 0 3 16,-8 1-2-16,-11-1-4 15,-3-1-4-15,-5 2 11 16,-5-2-9-16,-2 0 3 16,-1 0 2-16,0 0-2 15,0 0-2-15,0 0-4 16,0 0-19-16,-3 0-55 0,-15 0-66 16,-13 0-112-16</inkml:trace>
  <inkml:trace contextRef="#ctx0" brushRef="#br0" timeOffset="-72874.57">26861 5673 276 0,'0'0'88'0,"0"0"26"16,0 0 1-16,0 0-15 15,0 0-26-15,0 0-16 16,-23 0-19-16,23 0-17 16,0 0-8-16,0 0-13 15,0 0 4-15,0 0-5 16,0 0-3-16,9 0 2 15,11 0 1-15,13 6 14 16,13 0 6-16,7-2 1 16,8 0-7-16,2 0-8 15,3-1 0-15,-2 2 16 0,3 0-3 16,-1 1-6-16,-2-2-9 16,-1 1 10-16,-5-1 1 15,-6 1-4-15,-7-4-10 16,-2 0 0-16,-7-1 0 15,-2 4 1-15,-3-2 0 16,-4-2-2-16,-2 3 1 16,-6-3 1-16,-3 0-2 15,-4 0 3-15,0 0-3 16,-3 0 1-16,-5 0 3 16,-1 0-3-16,-3 0 3 15,0 0-8-15,0 0-17 0,-1-3-36 16,-25-5-55-1,-12-6-159-15</inkml:trace>
  <inkml:trace contextRef="#ctx0" brushRef="#br0" timeOffset="-72396.85">26798 5753 570 0,'0'0'124'0,"0"0"-124"15,0 0 0-15,0 0 0 16,0 0 29-16,0 0 33 15,18 1-21-15,7 1-28 16,17 2 3-16,13 0 6 16,5 0 1-16,7 0-10 15,0-1 10-15,-1 1-3 16,-1-2-1-16,-3-1-5 16,-4 2-8-16,-6 0 0 0,-9 1-3 15,-7-1-2 1,-4-1 3-16,-7-2-1 0,-4 0-2 15,-6 0 3-15,-2 0 5 16,-4 0 5-16,-3 0-3 16,1 0-6-16,-1 0-1 15,0 0 0-15,-1-3-4 16,-2 0 0-16,1-2-16 16,-4 1-29-16,0-3-49 15,0-1-143-15,-21 0-424 16</inkml:trace>
  <inkml:trace contextRef="#ctx0" brushRef="#br0" timeOffset="-71960.37">26725 5735 516 0,'0'0'184'15,"0"0"-158"-15,0 0-11 16,0 0 13-16,0 0 6 16,0 0-2-16,28 0-14 15,5 0-1-15,12 1-6 0,10 5 4 16,11-2 1-16,4 0 4 15,1 0 4-15,-4-1 3 16,-6 3-14-16,-4-2-12 16,-4 1 8-16,-4-2-6 15,-3 0-2-15,-9 0 6 16,-3-2-3-16,-5 2 0 16,-9-3 0-16,-3 3-4 15,-8-3 1-15,-3 0-1 16,-3 0 1-16,-3 0-1 15,0 0 2-15,0 0-2 16,0 0-5-16,0 0-51 16,-12 0-39-16,-7-3-192 0</inkml:trace>
  <inkml:trace contextRef="#ctx0" brushRef="#br0" timeOffset="-71556.83">26819 5794 469 0,'0'0'116'0,"0"0"-112"16,0 0 7-16,0 0 66 0,0 0-13 15,104 1-4-15,-52-1-13 16,8 3-25-16,6 0-6 16,-1 1 10-16,1 2 7 15,-5-2-10-15,-3 2-5 16,-3-1-7-16,-10-2-3 16,-5 2-3-16,-7-3 0 15,-10 1-2-15,-5-1-1 16,-6-2-1-16,-2 0-1 15,-4 0 4-15,-1 0-1 16,-2 1-1-16,-2-1-1 16,-1 0 0-16,0 0-1 15,0 0-11-15,0 0-52 0,0-4-95 16,-17-11-636-16</inkml:trace>
  <inkml:trace contextRef="#ctx0" brushRef="#br0" timeOffset="-71135.9">26992 5804 493 0,'0'0'260'15,"0"0"-219"-15,0 0-39 0,0 0 3 16,0 0 10-1,0 0 17-15,24 2-3 0,6 1-12 16,9-1-6-16,7 3-7 16,6 2 9-16,6 1 14 15,4-3 4-15,4 1-6 16,4-1-3-16,-4 1-5 16,-8 0-2-16,-13-1-15 15,-11-1 0-15,-17-2 1 16,-8 0-1-16,-8 0 0 15,-1-2 4-15,0 0-2 16,0 1 4-16,0-1-5 16,0 0 7-16,0 0-4 0,0 0-4 15,0 0 0-15,0 0 1 16,0 0 0-16,0 0-1 16,0 0 0-16,0 0-19 15,0 0-20-15,-3 0-100 16,-6 0-145-16</inkml:trace>
  <inkml:trace contextRef="#ctx0" brushRef="#br0" timeOffset="-23760.56">23401 13748 254 0,'0'0'247'16,"0"0"-203"-16,0 0-9 0,0 0 13 16,0 0 34-16,0 0-21 15,0 0-8-15,0 0-17 16,4-4-7-16,-4 4-3 15,0 0-4-15,0 0-7 16,0 0-8-16,0 0 2 16,0 0-8-16,0 0 0 15,0 0 0-15,0 0-1 16,0 0 4-16,0 0-7 16,0 0 3-16,0 0-1 15,-1 0 0-15,-4 0 0 16,-4 0 1-16,3 0-1 15,-1 0 1-15,-1 0-1 0,-3 0 1 16,-3 0-3-16,-4 3 3 16,0 2 3-16,-3 2-3 15,5-1-3-15,1 1 3 16,3-2 2-16,-1 1 0 16,1 2-2-16,1 0-1 15,-2 2 0-15,1 0-4 16,-3 1 4-16,0 2 0 15,-4 1 0-15,2 0 1 16,-2-1 0-16,3-1 1 16,-1 0-1-16,2-1 0 15,2 2-1-15,-1-1 1 16,2 4-2-16,2-1-1 16,1 1 0-16,-1 1 2 0,2-3-1 15,0 0 2-15,0 0 0 16,-1 2 0-16,0-1 0 15,-5 3 1-15,1 4-1 16,-3 2 0-16,2 3 0 16,0-1 0-16,1 3 0 15,3-3 5-15,-2 1-10 16,1-2 6-16,1 0-2 16,0-2 2-16,1 1-2 15,-1-3 2-15,0 2-1 16,1-1 5-16,3 0-5 15,0-1-1-15,2 2 1 16,0 0-2-16,0 0-1 0,1 3 1 16,-1 2 2-16,1 0 5 15,-2-1-2-15,-1 0-3 16,0-3 0-16,-1 0 0 16,-2-2-1-16,1 3 1 15,2 0 11-15,-1-2-6 16,4 3-4-16,-1 0 0 15,1-3 9-15,0-1-9 16,1-2-1-16,-1-6 0 16,2 0 0-16,-3-2 1 15,3-1-1-15,-2 2-1 16,3 1 1-16,0-2-1 0,0 1 1 16,0 1-4-1,0-2-10-15,0 1 13 0,3 0 0 16,-3-3 2-16,0 4-1 15,0-1 0-15,0 2 0 16,0 0 4-16,3 3-3 16,2 1 0-16,1 1-1 15,1-1 1-15,2 0-1 16,-3-1 0-16,0-2 0 16,-2-3 0-16,1-1-1 15,0-1 2-15,0 0-1 16,1 2 1-16,0 0 0 15,0 3-2-15,3 0 3 0,3-1-2 16,0 0 1 0,3 2-1-16,-1-3 1 0,0 2 2 15,0-2-3-15,2 0 4 16,-1 1-4-16,3-3 3 16,-1 3 5-16,2-3 2 15,0 2-7-15,4-1 4 16,0 2-7-16,1-2 1 15,-3 1 2-15,3-1-3 16,-2-2 2-16,1-2-2 16,-4 2 1-16,2-2-1 15,3 1 0-15,0-2 0 0,6 0 1 16,1-1-1 0,3 1 1-16,-1-3-1 0,-3 0 4 15,-4 1-4-15,0-2-1 16,-3 2 1-16,0-2 0 15,0 0 1-15,-4-1 3 16,7 2-3-16,0-3 9 16,6 1 0-16,2 1 4 15,2-1-7-15,0 1-6 16,-2 0 0-16,-4 1 4 16,-2-3-4-16,-1 4-1 15,-3-4 1-15,-2 2 0 16,-2-3 0-16,1 0 6 15,-1 1 0-15,3-2-1 16,2 0 9-16,4 0-13 0,1 0 1 16,1 0-3-16,0 0 0 15,-1 0 0-15,1 0 1 16,-2 0 1-16,-1 0 0 16,-1 0-2-16,0 0 0 15,-2 0 0-15,1-3 1 16,3-2 0-16,4 1 3 15,6-4-4-15,1 1 1 16,1 1 1-16,-1 1-1 16,-5 1-1-16,-3 0-4 15,-4-1 3-15,-1 1 0 16,-3 0 2-16,-2 0-1 0,1-2 0 16,-4 0 0-16,4 2 1 15,0-2 0-15,4 0-1 16,1-1 0-16,2 2 0 15,0 0 1-15,1 1 0 16,1 0-1-16,-1-1 0 16,-1-1 1-16,0-1-1 15,-2-1 2-15,-1-2-2 16,0 3 1-16,-2-2 1 16,1 2-1-16,-3-1 0 15,-1 4 0-15,-2-2-1 16,3-2 0-16,0 1 3 0,0-2-3 15,5-2 4-15,1-1-3 16,-1-2-1-16,0 2-1 16,-2-3 1-16,-3 0 6 15,-1-2 0-15,-3-1-4 16,0-1 3-16,-1-1-3 16,1 0-2-16,0 1 2 15,1-2-2-15,1 1 1 16,2-1-1-16,-1 0 0 15,2-2 0-15,0 1-1 16,-3-3 2-16,0 0-4 16,-2-2 3-16,-4 0-2 15,-2-3 1-15,1-1 1 16,-2 1 0-16,4-3 0 16,-2 2 0-16,2 3-1 0,-3 4 1 15,2 1 0-15,-1 2 1 16,-1 1 1-16,-1 1 7 15,-4-2 1-15,0-1-7 16,-2 0 0-16,-3 0-3 16,0-2 0-16,0 2 2 15,0-1-1-15,-1-3 1 16,2-3-2-16,1 0 0 16,-2-3 0-16,0 0-2 15,-2 1 2-15,1-1 0 16,-2 1-1-16,0-2 1 15,0 5 0-15,0 0-1 0,0 1 1 16,0 1 0-16,0 1 0 16,-5-2 0-16,-4 2-2 15,0-2 1-15,0 0-3 16,-4 1 3-16,1-2-3 16,-2-3 3-16,0 3 0 15,2 0-3-15,-2 3 4 16,1 0-6-16,-2 1 12 15,-2-1-9-15,-2 1 6 16,0 4-6-16,-4 1 0 16,0 1 3-16,-3-2-1 15,-1-3 0-15,2 1-1 16,-4-2 2-16,1 1-3 0,-2 2 1 16,0 0 1-16,-1 0 0 15,4 4 0-15,2-3 1 16,4 5 1-16,2 1 0 15,-1-1 0-15,0 4-1 16,-5 1-1-16,-3-2 0 16,-5 1 1-16,-1 4 0 15,-3-1-2-15,1 1 1 16,2-1 1-16,1-1 0 16,0 1 4-16,2-3-3 15,-1-1-1-15,1 0 1 16,0 3 0-16,-1-1-1 0,-1 2 0 15,-2-2-1-15,-1 3 1 16,2 0-2-16,1-1 1 16,5 3-6-16,1-1 3 15,4 0-2-15,-2 1 3 16,0 0 3-16,-1 1-3 16,-2 1-7-16,-3 1 7 15,-2-1-9-15,-2 1-12 16,1 0 9-16,1 0 4 15,2-1 8-15,1-1-1 16,-1 2 3-16,-2-1 1 16,1 0-2-16,3 2 1 15,-1 1 1-15,0 0-1 16,2 0-1-16,-4 0-1 16,1 5 3-16,-3 1 0 0,-2-1 2 15,-3-1-2-15,5-1 0 16,1 0 1-16,2-2-1 15,2 1 0-15,1-2 0 16,4 1 0-16,-1-1 0 16,1 2 1-16,2-1 4 15,0 2-5-15,3 1 0 16,1 3 0-16,2-2 0 16,0 3 0-16,0-2 0 15,0-1-2-15,0 1 2 0,-4-2 0 16,-2 2 2-1,1-2-1-15,-1 0-1 16,1 2 0-16,0 1-3 0,-3 1 2 16,0 3 1-16,0 2 6 15,3-1-6-15,2 3-2 16,2 0 2-16,0-2 0 16,-1 5 0-16,1 0-1 15,0 2 2-15,1 1 0 16,0 0-1-16,0 0 0 15,-1 2-4-15,2-2 4 16,-1 0-1-16,2-3 3 16,3-2-2-16,-1-2 2 15,4-4 0-15,-1-2 2 16,3-1-3-16,3-1 6 0,0-1-7 16,2 0 0-16,1 0 0 15,0 2-4-15,0-5-61 16,16-2-194-16</inkml:trace>
  <inkml:trace contextRef="#ctx0" brushRef="#br0" timeOffset="-21157.39">23887 16059 408 0,'0'0'124'0,"0"0"-42"16,0 0-9-16,0 0 20 0,0 0-11 15,0 0-1-15,0 0-9 16,0 0-17-16,7-28-10 16,-5 28-13-16,-2-1-7 15,1 1-16-15,1 0-7 16,-2 0-2-16,2 0-7 16,-2 0-3-16,0 0-10 15,0 4 7-15,1 14-1 16,-1 5 13-16,2 7 1 15,-2 1 3-15,0-2-3 16,0-2 0-16,0-7 2 16,0-5 1-16,0-3-3 15,0-2 0-15,0-3-3 16,0 4-23-16,0-1-33 16,0 0-57-16,0-4-76 0,0-6-327 15</inkml:trace>
  <inkml:trace contextRef="#ctx0" brushRef="#br0" timeOffset="-20899.09">24087 16054 739 0,'0'0'94'15,"0"0"-94"-15,0 0-6 0,0 0 6 16,9 88 9 0,-9-57 14-16,0-2 4 0,0-1-15 15,-3-4 2-15,-1-2-10 16,-1-5-4-16,-1 1 0 16,-3-6-51-16,-3-5-144 15,-3-7-415-15</inkml:trace>
  <inkml:trace contextRef="#ctx0" brushRef="#br0" timeOffset="-20526.89">23641 16313 642 0,'0'0'248'0,"0"0"-160"16,0 0-82-16,0 0-1 16,0 0-4-16,46 102 15 15,-31-61-2-15,-3-3-9 16,2-3-1-16,-3-10-3 0,3-6 1 15,2-8-1 1,4-3 1-16,10-7 7 0,10-1 13 16,9-1 2-16,8-15-7 15,2-2-3-15,-1-5-5 16,-2-4-7-16,-5-2-2 16,-4-4-37-16,-3-4-113 15,-12 2-240-15</inkml:trace>
  <inkml:trace contextRef="#ctx0" brushRef="#br0" timeOffset="-19743.87">24748 16331 679 0,'0'0'70'15,"0"0"8"-15,0 0-25 16,0 0-34-16,0 0-19 0,0 0-2 15,1 36 2-15,-5 6 14 16,-5 10 12-16,-3 1 20 16,-1-2-25-16,2-5 2 15,1-6-17-15,-2-6-1 16,4-7 0-16,1-5-4 16,1-7-1-16,3-3 0 15,-3-5-2-15,3-4-48 16,2-3-74-16,1 0-108 15,0-16-370-15</inkml:trace>
  <inkml:trace contextRef="#ctx0" brushRef="#br0" timeOffset="-19416.74">24918 16429 708 0,'0'0'50'15,"0"0"-50"-15,-79 63 0 16,34-35 7-16,6-5 1 16,6-1 0-16,10-7 5 15,6-3-3-15,11-6-9 16,3-6-1-16,3 0 1 16,0 0 17-16,0 0 13 15,6 0-14-15,12 6-15 16,7 4 2-16,2 9-3 15,-3 4 3-15,-1 7-4 0,-6 2 10 16,-4 2 7 0,-3-3-6-16,2-5-5 0,-6-4 3 15,1-2-9-15,-1-10 1 16,0-2-2-16,-1-6-65 16,-2-2-144-16</inkml:trace>
  <inkml:trace contextRef="#ctx0" brushRef="#br0" timeOffset="-18846.74">25140 16254 257 0,'0'0'416'0,"0"0"-366"15,0 0-6-15,0 0-2 16,0 0 9-16,0 0 1 16,21-46-22-16,-9 43-1 15,4 3-22-15,0 0-3 16,0 12-4-16,-6 14 0 15,-7 11-13-15,-3 6 12 16,-9 1 0-16,-11-6-3 16,1-12 4-16,6-5 1 15,7-11 6-15,6-6-6 16,0-2 5-16,0-2 9 16,22 0 24-16,17-2-7 0,16-9-21 15,8-3-6-15,-2-1-5 16,-3 1-30-16,-11 1 15 15,-12 7-24-15,-13 1-29 16,-16 5-97-16,-6 0-95 16</inkml:trace>
</inkml:ink>
</file>

<file path=ppt/ink/ink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10-30T06:08:53.931"/>
    </inkml:context>
    <inkml:brush xml:id="br0">
      <inkml:brushProperty name="width" value="0.05292" units="cm"/>
      <inkml:brushProperty name="height" value="0.05292" units="cm"/>
      <inkml:brushProperty name="color" value="#FF0000"/>
    </inkml:brush>
  </inkml:definitions>
  <inkml:trace contextRef="#ctx0" brushRef="#br0">2842 2714 520 0,'0'0'90'0,"0"0"-23"0,0 0-42 16,0 0 27-16,13-82 6 16,-10 69-7-16,-3 1-4 15,3 1-7-15,-3-2 0 16,2 4-4-16,-1 0-16 16,-1-1-9-16,0 1 2 15,0 1-4-15,0-1-4 16,0 0-4-16,0-3 11 15,0 2-6-15,0-3 8 16,0 3 2-16,0 4-7 16,0 0 7-16,0 6 12 0,0 0-28 15,0 23-2 1,0 29-16-16,0 29 14 0,-1 16 4 16,-7 6 4-16,1-8-1 15,-2-18 4-15,0-19-7 16,0-16 1-16,-3-17 0 15,9-13 8-15,0-8 6 16,3-4-2-16,0 0 9 16,0-1 16-16,0-19-3 15,6-8-29-15,24-6-6 16,13 5-10-16,14 9 2 16,17 10 2-16,11 8 2 15,8 2 1-15,-2 0 5 0,-9 6-3 16,-9-4 2-1,-16 0 0-15,-11-2-1 0,-13 0 6 16,-14 0 3-16,-7-4 3 16,-9-10 5-16,-3-4 1 15,0-9-18-15,-4-4-2 16,-17-2-13-16,-2 10 12 16,-2 4-7-16,3 9 2 15,1 10 5-15,1 1-4 16,-2 27 1-16,1 9 0 15,3 10 6-15,8 1 6 16,10-3-6-16,0-6-1 16,24-5 0-16,7-5 1 15,8-10 0-15,7-7 1 0,-1-10 3 16,1-2 1-16,-4-7-5 16,1-17-4-16,-7-11-2 15,-3-14 4-15,-7-13 2 16,-6-17-26-16,-5-12 7 15,-6 5 13-15,-6 16-5 16,-3 25 11-16,0 22 45 16,0 16-5-16,0 7-12 15,0 0-28-15,0 19-13 16,0 21-8-16,-2 21 21 16,-1 14 19-16,0 0-6 15,0-2-7-15,3-8-4 16,0-7-2-16,2-10 1 0,7-11-2 15,4-10 1 1,1-11-23-16,-1-7-38 0,-4-9-27 16,6 0 10-16,-3-22-26 15,-6-18-130-15</inkml:trace>
  <inkml:trace contextRef="#ctx0" brushRef="#br0" timeOffset="166.55">3683 2925 820 0,'0'0'177'0,"0"0"-118"16,0 0 3-16,0 0 9 16,0 0-22-16,0 0-24 0,51-4-21 15,28-13 6 1,24-5 3-16,-1-4-13 0,-7 5-2 16,-22 2-113-16,-25-1-228 15</inkml:trace>
  <inkml:trace contextRef="#ctx0" brushRef="#br0" timeOffset="2540.82">5122 2485 616 0,'0'0'171'16,"0"0"-137"-16,0 0 22 0,0 0 34 15,0 0-26-15,0 0-13 16,0-69 2-16,0 69-27 16,0 0-26-16,0 17-10 15,0 26-16-15,0 19 26 16,0 13 3-16,0 6-3 15,0-5 1-15,0-10 0 16,0-14-1-16,0-17 0 16,0-10 0-16,0-11 0 15,0-7 1-15,0-3-1 16,0-4 0-16,0 0-16 16,0 0-67-16,0-16-48 15,4-10-232-15</inkml:trace>
  <inkml:trace contextRef="#ctx0" brushRef="#br0" timeOffset="2857.98">5371 2552 675 0,'0'0'228'0,"0"0"-220"16,0 0 3-16,0 0-7 15,-100 89 36-15,58-55-21 16,10-5 0-16,10-7-9 15,10-9-9-15,9-6-1 16,3-4 1-16,0-3 2 16,0 0-3-16,21 0 6 15,6 0 13-15,9 0-12 0,-5 0-4 16,-4 9-3-16,0 18-8 16,-11 3 1-16,-1 5 6 15,-6 0 1-15,0-4 3 16,-3-3 6-16,0-9-9 15,0-5 0-15,4-6-13 16,1-8-57-16,1 0-102 16,1-2-217-16</inkml:trace>
  <inkml:trace contextRef="#ctx0" brushRef="#br0" timeOffset="3307.89">5533 2229 18 0,'0'0'735'0,"0"0"-642"16,0 0-26-16,0 0 23 0,0 0-15 15,0 0-25-15,0-67-21 16,0 65-12-16,0 2-17 16,11 3-5-16,2 22-17 15,5 12 9-15,-4 11 6 16,-6-1 7-16,-5-4-1 15,0-12-2-15,-1-8 3 16,2-8 0-16,1-10 2 16,1-5-2-16,4 0 2 15,8 0 10-15,11-11 11 16,9-8-4-16,7-5-12 16,1 1-7-16,-7 7-1 15,-2 5-69-15,-8 10-115 16,-10 1-212-16</inkml:trace>
  <inkml:trace contextRef="#ctx0" brushRef="#br0" timeOffset="3534.31">6099 2627 1042 0,'0'0'134'16,"0"0"-111"-16,0 0 5 15,0 0-5-15,80-15-20 0,-27-1-3 16,5 3-40-16,-9 7-102 16,-19 4-160-16</inkml:trace>
  <inkml:trace contextRef="#ctx0" brushRef="#br0" timeOffset="3685.45">6213 2799 726 0,'0'0'341'15,"0"0"-311"-15,0 0 4 16,0 0 50-16,0 0-43 16,96-5-15-16,-41-7-10 15,1 1-16-15,-9-2-71 16,-14-1-223-16</inkml:trace>
  <inkml:trace contextRef="#ctx0" brushRef="#br0" timeOffset="4333.64">6930 2376 611 0,'0'0'343'0,"0"0"-275"16,0 0-25-16,0 0-1 16,0 0-16-16,0 0-11 15,1-31-2-15,8 31-13 16,6 0-7-16,5 12-2 16,0 14-2-16,-8 10-28 15,-9 6-3-15,-3 3 11 16,-19-3 1-16,-11-3 6 15,3-10 2-15,2-10 19 16,8-8 3-16,7-5 25 16,6-3 21-16,4-3-8 15,0 0 4-15,0 0-1 0,3 0 0 16,22 0-11-16,15-7-20 16,11-3 0-16,7 2-8 15,0 2-1-15,-10 1-2 16,-8 3-23-16,-7 1-99 15,-3-5-77-15,-8-3-296 16</inkml:trace>
  <inkml:trace contextRef="#ctx0" brushRef="#br0" timeOffset="5060.7">7494 2483 833 0,'0'0'126'0,"0"0"-58"0,0 0-14 15,0 0 14-15,0 0-48 16,0 0-20-16,56-34-4 16,-32 51-9-16,-2 11-3 15,-8 5 6-15,-3 4 2 16,-4 1 8-16,-6-5-4 15,-1-5 4-15,0-10 0 16,0-8 0-16,0-7 0 16,0-3 0-16,0 0 6 15,3 0 10-15,3-20 24 16,5-10 11-16,11-11-51 16,8-4 0-16,7 8-1 15,-1 11-29-15,-2 10 6 16,-11 14 19-16,-2 2 2 15,-8 8-25-15,-1 11 13 0,-6 4 1 16,-6 1 7-16,0 0 3 16,0-3 4-16,0-4 0 15,0-7 1-15,-3-7 0 16,3-3 1-16,0 0 2 16,0 0 7-16,3-16 11 15,19-13 21-15,11-11-43 16,9-7-7-16,9 2 7 15,-6 12 0-15,-8 11 2 16,-7 11 3-16,-11 11-8 16,-3 0 3-16,-7 7-8 15,-3 15 8-15,-3 5 6 0,-3 5 4 16,0 4-3-16,-1-1-4 16,-7-2-3-16,4-4 0 15,-3-3-74-15,5-12-84 16,2-13-283-16</inkml:trace>
  <inkml:trace contextRef="#ctx0" brushRef="#br0" timeOffset="5290.27">8446 2413 917 0,'0'0'35'0,"0"0"-31"15,0 0-4-15,0 100 3 16,0-71 9-16,0 3 7 16,1-3-1-16,1 0-11 15,-1-6 4-15,1-5-8 16,-2-4-3-16,0-5-16 16,0-4-84-16,-6-5-110 15</inkml:trace>
  <inkml:trace contextRef="#ctx0" brushRef="#br0" timeOffset="5492.74">8504 2320 755 0,'0'0'316'16,"0"0"-268"-16,0 0-11 15,0 0 0-15,0 0-5 16,0 0-22-16,82-22-7 15,-42 20-3-15,-4 2 0 16,-3 0-12-16,-14 0-83 16,-8 14-75-16,-11 3-113 15</inkml:trace>
  <inkml:trace contextRef="#ctx0" brushRef="#br0" timeOffset="5647.32">8505 2571 606 0,'0'0'294'15,"0"0"-253"-15,0 0-15 0,0 0 42 16,0 0-8-16,0 0-23 16,106-8-20-16,-69 0-17 15,-8 5-1-15,-16 3-87 16,-13 0-196-16,-6 6-345 16</inkml:trace>
  <inkml:trace contextRef="#ctx0" brushRef="#br0" timeOffset="5800.91">8444 2787 553 0,'0'0'326'0,"0"0"-297"0,0 0-2 16,0 0 71-1,0 0-31-15,0 0-10 0,130 22-21 16,-72-22-22-16,3-7-14 16,-3-6-8-16,-9 0-151 15,-19-3-388-15</inkml:trace>
  <inkml:trace contextRef="#ctx0" brushRef="#br0" timeOffset="6457.65">6685 3008 692 0,'0'0'136'0,"0"0"-117"15,0 0 13-15,0 0 29 16,0 0 18-16,0 0-16 16,-9 0-32-16,21 0-14 15,24 0-15-15,24 0 3 16,26-1 2-16,27-4 4 16,23 1 7-16,16 0 11 15,11 4-10-15,4 0 1 16,-9 0-19-16,-13 0 3 15,-20 1 1-15,-22 0-1 0,-18 1-2 16,-22-2-1-16,-21 0 1 16,-20 0-4-16,-7 0 4 15,-8 0 6-15,1 0 22 16,1 0 5-16,6 0-8 16,4 0-21-16,2 0-2 15,1 0-4-15,-5 0-3 16,-7 0-31-16,-10 0-75 15,0 0-136-15,-35 0-359 16</inkml:trace>
  <inkml:trace contextRef="#ctx0" brushRef="#br0" timeOffset="7093.2">7216 3382 666 0,'0'0'172'15,"0"0"-78"-15,0 0-47 16,0 0-47-16,0 0-23 15,0 95 23-15,0-34 13 16,0 2 0-16,0 0-12 16,-3 0 18-16,-1-8-11 0,1-14 1 15,-2-11 6-15,-1-20-2 16,6-8-6-16,0-2-4 16,0 0 5-16,0-8 9 15,0-12 30-15,11-16 20 16,12-12-67-16,13-9-8 15,6 6 5-15,3 8 0 16,-2 17-9-16,-7 13 2 16,-6 10 6-16,-6 3-1 15,-7 7-10-15,-3 13 9 16,-3 8 4-16,-1 5 2 16,-6 1 7-16,-1 1 10 15,-1-3-11-15,-2-5-2 0,0-7-4 16,0-7-8-1,0-8-43-15,-6-5-70 0,-6 0-96 16,0-11-417-16</inkml:trace>
  <inkml:trace contextRef="#ctx0" brushRef="#br0" timeOffset="7344.52">7143 3582 750 0,'0'0'247'0,"0"0"-188"15,0 0-29-15,0 0 0 0,0 0-15 16,0 0-4-16,72-6 12 16,-17 1 3-16,6 2-6 15,-3 1 1-15,-4-1-10 16,-15 2-9-16,-11-1-4 15,-7-2-25-15,-11-4-95 16,-10-2-220-16</inkml:trace>
  <inkml:trace contextRef="#ctx0" brushRef="#br0" timeOffset="7852.17">7701 3319 846 0,'0'0'116'0,"0"0"-41"0,0 0 1 15,0 0-46-15,0 0-30 16,91 2-7-16,-77 27-11 16,-7 6 17-16,-7 3-3 15,0-2 3-15,0-10 1 16,-2-8 0-16,2-8 1 15,0-8 0-15,0-2-1 16,17 0 1-16,17 0 16 16,14-8 8-16,11-6-11 15,7 2-12-15,0 1 6 16,-8 2-8-16,-9 4-7 16,-16 3 7-16,-21 2-1 15,-6 0-3-15,-6 0-13 0,0 0 1 16,0 0 9-1,0 0-4-15,0 0-31 0,-3 0-87 16,-3 0-79-16,-2 0-258 16</inkml:trace>
  <inkml:trace contextRef="#ctx0" brushRef="#br0" timeOffset="28688.92">9785 3020 769 0,'0'0'105'0,"0"0"-102"16,0 0-1-16,0 0 9 16,0 0-7-16,0 0 19 15,0 0 10-15,-10-6 0 16,10 5-4-16,0 1-15 0,0 0-2 16,0-2-4-16,15 1 0 15,13-7-6-15,15 0 3 16,19-3-5-16,15-2 0 15,5 1 0-15,-1 6 6 16,-11 2-5-16,-13 4 0 16,-20 0 0-16,-16 0-1 15,-14 0-8-15,-5 0-1 16,-2 0-2-16,0 3 10 16,-6-1 1-16,-5 2 0 15,1 1-4-15,4-1-37 16,3-4-150-16,3 0-536 0</inkml:trace>
  <inkml:trace contextRef="#ctx0" brushRef="#br0" timeOffset="29133.73">11237 2630 579 0,'0'0'428'0,"0"0"-395"15,0 0-33-15,0 0-1 16,0 0-6-16,0 0 6 16,-30 68 1-16,30-45 6 15,0 0-3-15,21-7-1 16,3 0 6-16,7-7-8 16,5 0 6-16,0-1-2 15,-4 0-2-15,-8 3 1 16,-9 3-3-16,-13 1-6 15,-2 4-1-15,-14 3 7 16,-17 1 6-16,-9-2 10 16,-2-4-8-16,3-9-8 0,2-8-2 15,8 0-150-15,7-21-146 16</inkml:trace>
  <inkml:trace contextRef="#ctx0" brushRef="#br0" timeOffset="29315.24">11137 2604 973 0,'0'0'94'0,"0"0"-92"15,0 0-1-15,82-15 22 16,-33 9 13-16,11-2-18 0,1-2-1 16,0 0-16-16,-7 1-1 15,-12 1-80-15,-11-2-151 16,-17-1-578-16</inkml:trace>
  <inkml:trace contextRef="#ctx0" brushRef="#br0" timeOffset="29860.78">11585 2232 554 0,'0'0'190'0,"0"0"-188"16,-54-80 13-16,28 60 36 15,-5 4 0-15,-6 5-3 16,-2 9 2-16,-7 2-19 16,-11 18-26-16,-3 18 0 0,1 14 0 15,-4 13 4-15,6 15 2 16,4 6-1-16,6 4-2 16,10-4-5-16,10-3 16 15,9-3-2-15,12-5-12 16,6-1 0-16,3-4-3 15,23-7-1-15,8-4-1 16,15-9-3-16,5-5 3 16,6-9 3-16,1-11-3 15,3-11-9-15,6-12 9 0,2 0 6 16,4-17-3 0,1-11 1-16,-2-5 2 0,-5-4-4 15,-6-6 2-15,-4-4 6 16,-6-8-5-16,-5-8-5 15,-6-10 0-15,-8-2-3 16,-12 1-8-16,-8-1 9 16,-9 6 1-16,-6 3 1 15,0 6 2-15,-16 9-1 16,-10 7 37-16,-5 7-10 16,-8 6-5-16,-4 8-4 15,0 5 19-15,0 8-13 16,-1 4-19-16,-2 6-6 15,1 0-2-15,-4 13-4 16,1 12-23-16,2 8-37 0,4 1-97 16,6-5-266-16</inkml:trace>
  <inkml:trace contextRef="#ctx0" brushRef="#br0" timeOffset="31621.83">2736 4506 596 0,'0'0'188'0,"0"0"-184"15,-91 0-1-15,58 11-2 16,6 4 8-16,5 1 7 0,7-1-15 15,9-2 11-15,6-3-2 16,0 1-8-16,7 1-1 16,20-3 3-16,9 2 1 15,3 3 2-15,0 4-2 16,-6 6-5-16,-10 4-1 16,-8 4 1-16,-15 0-4 15,0-2-1-15,-13-3 5 16,-17-4 20-16,0-3 28 15,-1-6-7-15,6-4 11 16,5-7-19-16,2-3-15 16,6 0-18-16,6-19-6 15,6-11-214-15</inkml:trace>
  <inkml:trace contextRef="#ctx0" brushRef="#br0" timeOffset="32006.99">2967 4678 689 0,'0'0'214'0,"0"0"-214"16,0 0 0-16,-10 81-5 16,10-54 4-16,0 0 1 15,4-6-3-15,15-7 3 0,5-2 3 16,-1-7-3-1,4-5-7-15,-2 0-1 0,2-8-12 16,-2-15 13-16,-4-9 3 16,-3-6-10-16,-9-3-15 15,-3 4 18-15,-2 11 11 16,-4 13 30-16,0 9 36 16,2 4-34-16,2 5-32 15,4 17-31-15,1 11 31 16,4 5 13-16,-2 2 6 15,-4-4-10-15,0-5 2 16,1-6-9-16,-5-7 0 16,0-6-2-16,0-6-21 15,0-6-94-15,-3-2-199 16</inkml:trace>
  <inkml:trace contextRef="#ctx0" brushRef="#br0" timeOffset="32340.02">3433 4482 659 0,'0'0'147'0,"0"0"-142"15,0 120-2-15,0-73 1 16,0 0-4-16,0-2 0 16,0-8 2-16,0-9-2 15,0-10 16-15,0-8-8 16,8-10-5-16,6 0-2 0,11-17 19 15,11-14-14-15,12-2-6 16,-2 4-14 0,-4 15-22-16,-11 14-13 0,-17 7 20 15,-11 21-11-15,-3 8 11 16,-14-1 29-16,-13-6 30 16,-1-3 81-16,0-8-11 15,1-4-10-15,3-6-5 16,4-6-15-16,3-2-39 15,0 0-31-15,5-18-26 16,3-12-181-16</inkml:trace>
  <inkml:trace contextRef="#ctx0" brushRef="#br0" timeOffset="33466.19">4438 4675 855 0,'0'0'166'15,"0"0"-159"-15,0 0-7 16,0 0-2-16,0 0 2 0,0 0 7 15,106-52 0-15,-76 36 5 16,-8 1-11-16,-4 2 7 16,-6 3-2-16,-7-2-2 15,-5 2 1-15,0-5-5 16,-8 0-32-16,-14 4-15 16,-4 3 47-16,-8 6 5 15,-3 2-2-15,-2 1-1 16,-3 16 0-16,5 5-2 15,4 5-6-15,9 2 6 16,9 5-2-16,11-1-1 16,4-3 6-16,7-5-3 0,28-4 1 15,14-7 9-15,12-6-8 16,12-8 3-16,8 0-2 16,2-6-1-16,-2-10 6 15,-8-2-6-15,-18-3-1 16,-15 3-2-16,-17 0-21 15,-16 6 22-15,-7 2-3 16,-7 4-16-16,-23 6 15 16,-10 0-1-16,-11 6 2 15,2 15 3-15,1 2 5 16,14-3-5-16,10-4-5 16,15-5-2-16,9-2-5 15,0-5-18-15,3-2-2 0,21-2 21 16,4 0 8-16,2-10 3 15,0-6 0-15,-4 0-11 16,-4 0-4-16,-5 3 12 16,-3 7 1-16,1 6-3 15,-2 0-6-15,2 15-11 16,2 10 17-16,3 7 5 16,1 0 8-16,0-2-4 15,3-3 1-15,3-10 3 16,-2-3 0-16,-1-6 21 15,-1-8 2-15,0 0-5 16,0-2-2-16,-1-15 2 0,-4-5-3 16,-2-6 0-16,-1-5 9 15,-3-9-2-15,2-9 12 16,-4-5-19-16,-1-3 1 16,-6 13-14-16,0 13 30 15,-3 14 3-15,0 11-18 16,0 5-25-16,0 3-23 15,3 0-40-15,0 6-75 16,-3 7-167-16</inkml:trace>
  <inkml:trace contextRef="#ctx0" brushRef="#br0" timeOffset="33893.57">5870 4431 760 0,'0'0'246'16,"0"0"-246"-16,0 0-2 0,0 0 2 16,-40 84-1-16,39-67 1 15,1-2-5-15,10-5 5 16,14 0 3-16,9 1-3 16,10-3 4-16,0 3-2 15,-3 3-2-15,-11 3 0 16,-11 3-5-16,-14 4-5 15,-4-1 10-15,-10 2 14 16,-23-3 19-16,-6-3 26 16,-4-2-12-16,3-7-27 15,4-9-13-15,4-1-7 16,7-12-78-16,1-18-168 16</inkml:trace>
  <inkml:trace contextRef="#ctx0" brushRef="#br0" timeOffset="34055.14">5878 4452 837 0,'0'0'167'15,"0"0"-167"-15,83-20 3 16,-39 13 14-16,-1-1-11 16,0 0-6-16,-7 2-34 15,-6 1-85-15,-11-1-138 16</inkml:trace>
  <inkml:trace contextRef="#ctx0" brushRef="#br0" timeOffset="34569.76">6088 4252 579 0,'0'0'263'16,"0"0"-249"-16,0 0 32 15,-110-18 2-15,71 18-18 16,0 2-12-16,-1 23 6 15,1 10-15-15,0 14-7 16,3 10 13-16,1 5-8 16,9 7 8-16,4 1-9 15,7 3-4-15,6-2 0 16,9-1 1-16,0-4-1 16,15-8 1-16,18-6-3 0,4-3-1 15,5-6-1 1,4-11-19-16,-1-9-10 0,7-9-23 15,0-12 21-15,1-4 4 16,0 0 29-16,-1-18 2 16,-4-6 4-16,0-5 9 15,-3-4 5-15,-4-9 1 16,-5-5-6-16,-4-8-15 16,-7-12-2-16,-7-4-8 15,-5-3 9-15,-7 1-12 16,-6 12 13-16,0 8 0 15,-4 9 0-15,-14 6 26 0,-3 4-3 16,0 4-1-16,-4 5 17 16,-2 3-5-16,-1 3-3 15,-1 1-5-15,3 5-15 16,3 1-10-16,-1 8-1 16,2 4-7-16,0 0 4 15,-1 9-13-15,-2 16-62 16,-2 1-88-16,0 2-310 15</inkml:trace>
  <inkml:trace contextRef="#ctx0" brushRef="#br0" timeOffset="35103.03">7038 4473 905 0,'0'0'188'15,"0"0"-176"-15,0 0-12 16,0 0-16-16,0 0-5 16,8 78 21-16,-5-40 16 0,0-1-7 15,0-2-5-15,-3 0-1 16,0-8-1-16,0-6 1 15,0-6-3-15,0-7-19 16,0-8-75-16,0 0-175 16</inkml:trace>
  <inkml:trace contextRef="#ctx0" brushRef="#br0" timeOffset="35239.18">7061 4439 950 0,'0'0'35'16,"0"0"-35"-16,0 0-101 16,0 0-120-16,0 0-341 0</inkml:trace>
  <inkml:trace contextRef="#ctx0" brushRef="#br0" timeOffset="35626.14">7264 4510 671 0,'0'0'369'0,"0"0"-339"15,0 0-30-15,0 0-11 16,0 0-2-16,0 0 9 16,67 37-4-16,-56-20-1 15,-6 3 3-15,-2-1 1 0,-3-6-5 16,0-6-26-16,0-4 13 15,0-3 23-15,0 0 4 16,2 0 16-16,4-15 4 16,3-10-8-16,7-8-13 15,4 0-3-15,2 1 21 16,5 8-3-16,-2 8-5 16,-1 13-4-16,-1 3-9 15,-3 2-1-15,1 17-3 16,-6 1-3-16,-4 5 7 15,-3 0-2-15,-3 0 5 16,-5 0 2-16,0 0 3 0,3-1-8 16,0 0-25-16,5-10-104 15,3-7-212-15</inkml:trace>
  <inkml:trace contextRef="#ctx0" brushRef="#br0" timeOffset="36454.62">8056 4513 319 0,'0'0'705'15,"0"0"-705"-15,0 0-14 16,97 0 14-16,-61 0 3 0,-3-2-3 15,-8-5 0-15,-1 0-3 16,-9 0-1-16,-8 1-41 16,-5-5 1-16,-2-1 17 15,-9-2-49-15,-15-2 20 16,-7 2 54-16,-4 6 2 16,-5 6 33-16,1 2 8 15,1 0-15-15,2 10-11 16,6 7-6-16,5 3 10 15,5 4-11-15,7 1 6 0,8-1-3 16,5 0-3 0,6-1-1-16,23 0 3 0,15-3 0 15,17-5 2-15,11-6-11 16,13-8-2-16,3-1-12 16,-9-3 13-16,-13-10-7 15,-14-6-6-15,-13-2-9 16,-15 2-1-16,-17 0 23 15,-7 2 6-15,-4 3 2 16,-25 6 6-16,-5 6 0 16,-2 2-12-16,5 2-4 15,4 16-3-15,8 6-8 16,7 3 10-16,6 1 3 16,6-2 4-16,0 1-4 15,6-8-2-15,13-5 2 0,2-4 3 16,1-9 7-16,1-1 0 15,-1-3-7-15,-1-17 13 16,3-5-10-16,-2-4-6 16,-4 0-2-16,-3 6 2 15,-4 10 0-15,-7 6 4 16,2 7-6-16,3 0 2 16,3 19-25-16,6 14 11 15,-2 4 9-15,2 9 5 16,-3-3 0-16,3-4 3 15,-3-7 1-15,4-9 4 16,-5-9 12-16,-4-9 4 0,-7-2 6 16,0-3 0-1,0 0 29-15,3-14 29 0,4-14-3 16,4-13-61-16,2-10-15 16,-1-8 13-16,1-4-21 15,-2 0-1-15,2 8-37 16,-4 13-21-16,-4 9-28 15,-8 12-196-15</inkml:trace>
  <inkml:trace contextRef="#ctx0" brushRef="#br0" timeOffset="37178.25">9261 4345 391 0,'0'0'534'0,"0"0"-534"15,0 0 22-15,-19 98-21 0,0-50 19 16,2-3-13-16,3-5 3 15,5-6 1-15,1-9 27 16,8-5-17-16,0-9-12 16,0-5 2-16,15-3-7 15,12-3 10-15,9 0 0 16,8-14 5-16,3-4-9 16,0-2-9-16,-6 1 5 15,-8 1-6-15,-13 10 0 16,-9 3 0-16,-11 5-1 15,0 0-8-15,0 11-18 16,0 11 16-16,0 11 11 0,0 4 27 16,0 0-5-16,0-3-21 15,0-4 2-15,0-9 0 16,0-6-1-16,0-5-2 16,0-5-26-16,0-5-84 15,-8 0-168-15,-1-8-461 16</inkml:trace>
  <inkml:trace contextRef="#ctx0" brushRef="#br0" timeOffset="37704.83">9448 4163 744 0,'0'0'95'15,"0"0"-79"-15,-88-45 15 16,57 43-6-16,-4 2-6 16,1 12 17-16,-3 23-16 15,4 12 6-15,-1 14 13 16,1 10-10-16,5 6 4 16,1 2-23-16,6 1 6 15,1-3-4-15,7 0-3 16,4-7-6-16,8-8-2 15,1-7 1-15,13-8-2 0,18-7 0 16,11-4 0 0,10-8 0-16,8-7-6 0,10-8-14 15,9-8 5-15,0-5 7 16,-3 0 8-16,-10-15 0 16,-10-7 2-16,-3-5 0 15,-4-9 2-15,-4-6 3 16,-2-12-7-16,-9-15 0 15,-7-16 0-15,-9-9 0 16,-5-7-3-16,-8 5-3 16,-5 7 5-16,-3 11 1 15,-16 17 29-15,-5 16-8 16,-2 17 18-16,-12 12 2 16,-9 11-41-16,-9 5-4 15,-10 4 0-15,3 23 4 0,-1 13-13 16,1 11-1-16,5 0-146 15,5-3-323-15</inkml:trace>
  <inkml:trace contextRef="#ctx0" brushRef="#br0" timeOffset="39181.91">3279 5509 615 0,'0'0'335'0,"0"0"-271"15,0 0-37-15,0 0-3 16,0 0-16-16,0 0-8 16,0 0-19-16,0 52 18 15,0-2 1-15,3 6 28 16,1-6-20-16,2-1-6 16,0-6 0-16,-3-5 1 15,-1-7-3-15,1-12 4 16,-3-6-2-16,0-8 0 15,0-3 9-15,0-2-11 16,0 0 14-16,0 0 1 16,0-3-7-16,-8-17 11 0,-8-7-18 15,-8-4-1-15,-1 4-9 16,-2 9 6-16,-3 8-3 16,-6 10-2-16,-1 1-1 15,-3 22 6-15,2 8-5 16,4 3 4-16,10 0 0 15,6-3 1-15,15-6 0 16,3-1-5-16,3-8 8 16,21-3 0-16,9-5 7 15,9-8 1-15,11 0 3 16,1-1 1-16,3-13-12 16,-8-1 0-16,-9 0-20 15,-8-2-72-15,-10-3-104 0,-4-2-628 16</inkml:trace>
  <inkml:trace contextRef="#ctx0" brushRef="#br0" timeOffset="39983.85">3452 5441 632 0,'0'0'133'16,"0"0"-119"-16,0 0 53 16,0 0 32-16,0 0-26 15,0 0-9-15,-11-30-7 16,11 28-29-16,-1 0 9 16,1 2-13-16,-2-1-14 0,2 1-3 15,0 0-6-15,0 0 0 16,0 0-2-16,0 0-1 15,0 0-7-15,0 0-7 16,0 0 11-16,0 0-5 16,0 0 8-16,0 0 3 15,0 0-4-15,0 0 0 16,-1 0 3-16,1 0 5 16,0 0-4-16,0 0 2 15,0 0 2-15,0 0-3 16,0 0-2-16,0 0 3 15,0 0 0-15,0 0-2 0,0 0-1 16,0 0-1 0,0 0-2-16,1 0-7 0,7 0-6 15,4 11 3-15,4 8 5 16,-8 9-13-16,-8 6 3 16,0-1 15-16,-2 0 2 15,-11-5 2-15,-2-9-2 16,4-4 1-16,5-7 0 15,2-8 4-15,4 0 13 16,0 0 8-16,0 0 14 16,7-3 6-16,18-12-29 15,13-3-16-15,10-3-2 16,6 1 0-16,2 3-4 16,-2 2 6-16,-9 6-6 15,-8 3 5-15,-16 3-3 0,-9 3-14 16,-9 0 13-16,-3 0-16 15,0 0 18-15,0 0-2 16,-9 0-36-16,-6 0-52 16,-3 6-199-16</inkml:trace>
  <inkml:trace contextRef="#ctx0" brushRef="#br0" timeOffset="40372.93">3874 5745 1192 0,'0'0'38'15,"0"0"-36"-15,-6-72 2 16,21 50-1-16,6 7-6 15,9 9 1-15,1 6-12 16,5 4 8-16,0 16-5 16,-9 10 5-16,-5 1 1 15,-7-1 3-15,0-3 2 16,-2-10 0-16,-2-3 2 16,5-8 0-16,2-6 9 0,3 0 22 15,10-4 19-15,5-15-11 16,3-4-9-16,-5-4-18 15,-1 0-13-15,-9-4-1 16,-9 1-55-16,-9 4-23 16,-6 4-65-16,0 10-77 15,-18 6-404-15</inkml:trace>
  <inkml:trace contextRef="#ctx0" brushRef="#br0" timeOffset="40570.05">4210 5578 902 0,'0'0'49'16,"0"0"-41"-16,0 0-8 0,3 75 26 15,6-25 73-15,-3 8-34 16,0 3-47-16,-6-3-12 16,0-4-2-16,0-10-4 15,0-11 0-15,-3-3-3 16,-9-10-77-16,-7-5-175 15</inkml:trace>
  <inkml:trace contextRef="#ctx0" brushRef="#br0" timeOffset="41130.86">2709 6278 880 0,'0'0'224'0,"0"0"-206"16,0 0-17-16,0 0 13 16,0 0 10-16,0 0-15 15,45 3-7-15,7-3 1 16,25-2-1-16,19-6-1 15,13-4 2-15,18-3 1 16,13-1 4-16,3-3-8 16,4 2-2-16,-4 7 2 15,-12 1 0-15,-13 3-24 16,-18 0-25-16,-11 4 16 16,-13-4 27-16,-10 1 5 0,-14 0 1 15,-15 1 4-15,-14 1 1 16,-11 2 22-16,-6-2 7 15,-2 2-9-15,1-2-15 16,5 0 2-16,-1 0-12 16,3 0-4-16,0 2-40 15,-3 0-105-15,-9-2-229 16</inkml:trace>
  <inkml:trace contextRef="#ctx0" brushRef="#br0" timeOffset="41732.73">3212 6463 930 0,'0'0'150'0,"0"0"-150"0,0 0-82 16,0 0 44-16,22 89 32 15,-17-36 6-15,-1 2 10 16,-1-2-3-16,-3-7-1 16,2-11-2-16,-2-11 11 15,0-10-3-15,0-8 1 16,0-3-4-16,0-3-4 16,0 0 11-16,-6 0-10 15,-3-10 22-15,-5-8-28 16,-4-5-21-16,-4-3-19 15,1 5 7-15,-3 7-20 16,-1 8 40-16,-2 6 10 16,-1 0 3-16,1 16 0 0,-1 4 5 15,5 5 26-15,7-2 3 16,5 1-13-16,8-5-7 16,3-2-7-16,6-2 4 15,18-7 10-15,10-4-4 16,13-4 5-16,9 0-1 15,4-6-7-15,0-9-14 16,-10 2-34-16,-11 2-130 16,-12 0-317-16</inkml:trace>
  <inkml:trace contextRef="#ctx0" brushRef="#br0" timeOffset="42211.46">3595 6668 891 0,'0'0'224'16,"0"0"-190"-16,0 0 23 15,0 0-7-15,0 0-50 16,0 0-6-16,73-14 2 15,-46 21-14-15,-6 18 5 0,-12 2 8 16,-6 3-17-16,-3 0 7 16,-3-6-14-16,-12-8 24 15,5-6 2-15,2-5 6 16,5-4 0-16,3-1 5 16,0 0 9-16,0-16-17 15,15-11-6-15,9-10-9 16,6-2 11-16,4 2-5 15,-4 11-29-15,0 8-6 16,-11 14 37-16,-5 4 1 16,-5 7-11-16,-2 14 13 15,-1 10 4-15,-3 2 35 16,3 0 24-16,-3-3-30 16,7-6 3-16,-1-9-9 15,-1-5-14-15,1-5-6 0,7-5 7 16,5 0-10-16,7-11-60 15,1-12-134-15,-4-8-552 16</inkml:trace>
  <inkml:trace contextRef="#ctx0" brushRef="#br0" timeOffset="42547.55">4070 6436 889 0,'0'0'97'0,"0"0"-45"16,0 0-8-16,0 0-9 16,0 0-33-16,0 0-2 15,47 36-12-15,-38 1 3 16,-3 1 9-16,-3-4 2 15,-1-6 1-15,1-12 7 16,1-6-1-16,-1-7 13 16,3-3 9-16,5 0 11 15,11-4 0-15,15-15-6 16,14-5-22-16,7-6-14 16,6 0-5-16,-3 2-39 0,-8 2-66 15,-15 6-103 1</inkml:trace>
  <inkml:trace contextRef="#ctx0" brushRef="#br0" timeOffset="43219.33">4850 6092 864 0,'0'0'245'16,"0"0"-203"-16,0 0-9 15,0 0-5-15,0 0-10 16,0 0-8-16,13-2-7 0,14 2-2 16,15 0 2-16,15 0 1 15,8 0 2-15,4 0 2 16,-1 0-3-16,-12 0 4 16,-7-1-9-16,-13-2 2 15,-11 2-2-15,-10 0-6 16,-8-1-19-16,-7 0-39 15,0 0-55-15,-7-4-46 16,-17-5-505-16</inkml:trace>
  <inkml:trace contextRef="#ctx0" brushRef="#br0" timeOffset="43578.37">5105 5885 778 0,'0'0'130'0,"0"0"-118"15,0 0 13-15,0 0-2 16,0 0-22-16,9 93-1 15,2-35 60-15,-3 6-49 16,0-1 2-16,-4-4-11 16,-1-8-1-16,-1-11 16 0,-2-12-7 15,1-9 11-15,1-10-9 16,-2-5-2-16,0-2 0 16,0-2-1-16,3 0 6 15,1 0-15-15,-1-6-21 16,3-10-68-16,-4-3-124 15,-2-1-407-15</inkml:trace>
  <inkml:trace contextRef="#ctx0" brushRef="#br0" timeOffset="44288">5806 5726 563 0,'0'0'398'16,"0"0"-357"-16,0 0-10 16,0 0 15-16,0 0-9 15,0 0-14-15,-10-15 0 16,10 23-23-16,0 19-1 16,0 15 1-16,0 16 32 15,3 3-21-15,4-4-3 16,-7-4 0-16,3-10-6 15,0-7-2-15,-3-10 17 0,0-9 0 16,0-7-8-16,0-4-7 16,2-5 1-16,-2-1-2 15,1 0-1-15,1 0-26 16,2 0-29-16,4-11-75 16,2-12-77-16,-1-7-595 15</inkml:trace>
  <inkml:trace contextRef="#ctx0" brushRef="#br0" timeOffset="44626.09">6039 5772 217 0,'0'0'675'16,"0"0"-640"-16,0 0-27 15,0 0-8-15,0 0 7 0,0 0 23 16,-109 81 1-16,79-50-21 15,8-4-7-15,7-9-2 16,9-5-1-16,3-8 1 16,3-5-1-16,0 2 0 15,0 1-1-15,12 4 1 16,10 1 12-16,5 3 0 16,3 3-8-16,3 5 3 15,-3 2 0-15,-5 3-1 16,2 2-3-16,-6-4-3 15,-3-3 2-15,-5-3 1 16,-3-7 2-16,-5-4-5 0,-2-2-2 16,0-3-68-16,-3 0-155 15,0-1-308-15</inkml:trace>
  <inkml:trace contextRef="#ctx0" brushRef="#br0" timeOffset="45331.48">6182 5555 567 0,'0'0'206'0,"0"0"-166"15,0 0 28-15,0 0 47 16,0 0-35-16,0 0-17 16,-21-45-7-16,21 44-5 0,0 1-9 15,0-2-15-15,0 2 2 16,0 0-12-16,0-1-5 16,0 1-7-16,0 0 8 15,0 0-12-15,0 0 6 16,0 0-4-16,0 0-3 15,0 0-9-15,0 0 7 16,0 0-10-16,6 0 4 16,9 0-13-16,3 11 0 15,3 8 13-15,-3 9 0 16,-8 0-13-16,-7-1 8 16,-3-6 6-16,0-7 3 15,0-7 4-15,0-4 1 0,0-3 1 16,0 0 9-16,0 0 29 15,3 0-6-15,5 0-9 16,13-1-19 0,7-12-6-16,14-1-3 15,7 2 2-15,3 4-18 0,-4 2 18 16,-9 2 1-16,-8 2-3 16,-16 2-5-16,-6 0 2 15,-7 0-12-15,-2 0-13 16,0 0-2-16,0 0-58 15,-19 0-116-15,-6 0-357 16</inkml:trace>
  <inkml:trace contextRef="#ctx0" brushRef="#br0" timeOffset="46032.94">6573 5953 843 0,'0'0'179'0,"0"0"-169"15,0 0 52-15,0 0 8 16,0-86-20-16,0 66-1 15,0 2-27-15,7 4-6 16,7 3-16-16,8 6-7 16,2 5-3-16,3 0 3 0,-6 26-6 15,-2 9-6 1,-10 8 11-16,-6 1-1 0,-1-7 9 16,-2-7 1-1,1-10 0-15,4-7 1 0,2-7 1 16,10-6-3-16,8 0 1 15,14-3 25-15,13-15-1 16,9-8-11-16,-1-6-5 16,-8-6-9-16,-9-1 0 15,-8-2-6-15,-13 0-35 16,-8 5-47-16,-14 10-44 16,0 9-109-16,-22 9-505 15</inkml:trace>
  <inkml:trace contextRef="#ctx0" brushRef="#br0" timeOffset="46300.75">6925 5706 785 0,'0'0'228'0,"0"0"-198"15,0 0-25-15,0 0 1 16,-3 97-4-16,3-33 33 15,0 4-10-15,0-5 3 16,0-6-23-16,0-12-2 16,0-9-2-16,0-9 0 15,0-9 1-15,0-7 0 0,0-6 0 16,2-4 2-16,1 1-4 16,0-2-63-16,-2 0-56 15,2 0-108-15</inkml:trace>
  <inkml:trace contextRef="#ctx0" brushRef="#br0" timeOffset="46668.77">7596 5852 225 0,'0'0'911'0,"0"0"-848"15,0 0-52-15,0 0 19 16,0 0-1-16,0 0 2 16,56-6-15-16,-7-4-6 0,12-3-1 15,-4 4-8 1,-8 4-1-16,-10 0-36 0,-18 5-57 16,-8 0-74-16,-13 7-143 15</inkml:trace>
  <inkml:trace contextRef="#ctx0" brushRef="#br0" timeOffset="46861.25">7637 6129 716 0,'0'0'349'0,"0"0"-310"15,0 0 9 1,0 0 28-16,0 0-18 15,106-10-33-15,-41-2-11 0,4-3-14 16,-2 2-31-16,-10-1-95 16,-12-2-275-16</inkml:trace>
  <inkml:trace contextRef="#ctx0" brushRef="#br0" timeOffset="47241.75">8378 5839 568 0,'0'0'543'0,"0"0"-527"16,0 0-11-16,-98 106-5 16,83-70 1-16,11 3-1 15,4-6 0-15,0-4-2 16,16-4-7-16,12-10-28 15,6-3 11-15,7-10 12 16,3-2-11-16,1 0 17 16,3-13 0-16,-6-6 8 15,-3-3 4-15,-8-7 5 16,-9-4 3-16,-11-9 25 16,-11-7-12-16,0 1 3 15,-12 3 14-15,-12 10-9 16,-3 9 26-16,2 11-2 0,1 7-55 15,-2 6-2-15,1 2-9 16,-6 6-34-16,-2 19-23 16,-3 5-59-16,5-2-144 15</inkml:trace>
  <inkml:trace contextRef="#ctx0" brushRef="#br0" timeOffset="48827.21">9144 5835 927 0,'0'0'94'0,"0"0"-57"16,0 0 30-16,0 0 12 16,0 0-4-16,0 0-15 15,0 0-24-15,4 0-36 16,4 0-1-16,14 0-9 15,17-3 6-15,13 0 4 16,14 0 2-16,-4 0 0 16,-8 2-2-16,-9 0-5 15,-7 1 4-15,-12 0 1 16,-5-2-2-16,-8 2 1 0,-8 0-1 16,-5 0-1-16,0 0-4 15,0 0-13-15,0 0-25 16,0 0-40-16,0-2-74 15,6-4-247-15</inkml:trace>
  <inkml:trace contextRef="#ctx0" brushRef="#br0" timeOffset="49232.8">10376 5384 973 0,'0'0'178'0,"0"0"-176"16,0 0 0-16,0 0-2 15,0 0-12-15,0 0 12 16,-94 109 5-16,67-60 0 15,11 0 0-15,8-6-3 16,7-4-1-16,1-7-1 16,3-5 0-16,19-6-1 15,5-7-14-15,1-4-1 0,2-9 2 16,-5-1 8 0,-8 0 6-16,-6-1 8 0,-9-8 3 15,-2-2 9-15,-4-6-4 16,-19-1-15-16,-6-4 2 15,-10 6 6-15,0 2-9 16,5 4-11-16,7 0-87 16,15-6-183-16</inkml:trace>
  <inkml:trace contextRef="#ctx0" brushRef="#br0" timeOffset="49981.89">10530 5136 1068 0,'0'0'0'0,"0"0"-29"15,0 0 27-15,-87-84 2 16,65 72 1-16,5 6 11 15,-5 6 6-15,-2 0-14 16,-7 8-4-16,-8 20 0 16,-6 11 0-16,-7 8 4 15,0 7 13-15,2 5-6 16,3 3 10-16,6-1-11 0,7 0 3 16,7-1-6-1,5-1-4-15,4 0 6 0,6-1-4 16,5 0-5-16,4-1 6 15,3-2-3-15,0-4-6 16,0-7 9-16,12-2-6 16,10-7 0-16,6-3 0 15,5-3 3-15,3-3-3 16,6-3 6-16,2-5-6 16,3-4 0-16,2-6 13 15,6-8-13-15,-1 0-1 16,3-3 1-16,2-12 0 0,3-1-1 15,3-6 1 1,5-3 0-16,-1-5-9 0,-5-4-6 16,-6-5 8-16,-13-8-6 15,-9-5-3-15,-9-4 8 16,-5-1 5-16,-6 1-1 16,-5-2 2-16,-4 0 2 15,1-2 0-15,-2 0 2 16,-3 3 2-16,-2 6-2 15,-1 2 9-15,0 7 4 16,-4 7 2-16,-11 4-14 16,-2 3-1-16,-8 2 3 15,-8 0 3-15,-7 0 1 0,-5 3-1 16,-2 3 9 0,0 4-12-16,0 3 29 0,0 2-26 15,0 6-1-15,2 5 2 16,-1 0-9-16,2 0-13 15,2 16-8-15,-1 8-26 16,3 7-48-16,5-1-65 16,9-4-205-16</inkml:trace>
  <inkml:trace contextRef="#ctx0" brushRef="#br0" timeOffset="56605.79">2795 7168 646 0,'0'0'73'0,"0"0"-68"0,0 0-4 16,0 0 13-16,0 0 31 15,0 0 6-15,0 0-12 16,-4-5-8-16,4 5-4 16,0 0-7-16,0 0-2 15,0 0-10-15,0 0-8 16,0 0-4-16,3 0-1 16,3 0-4-16,6 0 9 15,4 0-2-15,1 0 3 16,4 0-1-16,-1 0 1 15,2 0 0-15,1 0 2 16,1 0-1-16,0 4-2 0,-1-4 1 16,-1 1 0-16,0-1 1 15,0 1-3-15,-2 1 2 16,5-2-2-16,1 1 2 16,2-1-2-16,5 0 2 15,1 0-1-15,2 0 1 16,3 0-1-16,-1-3-1 15,-2 1 1-15,0-2 4 16,-3 1-4-16,1 0 0 16,-2-3 3-16,-4 2-2 15,0-2 0-15,-1 1 1 16,0 3-2-16,-2-2 1 0,-2 4 1 16,4-1-2-16,-2 1-3 15,6 0 3-15,1 0 0 16,2-3 0-16,5 1 0 15,1 0 2-15,2-4-2 16,-2 0 3-16,2-1 5 16,-3-3-8-16,-2 1-1 15,-1-1-1-15,4-1 2 16,3 1 2-16,3-1 2 16,7 4 0-16,5 2-4 15,2-3-3-15,2-1 3 16,-2-1 0-16,-2 0-6 0,-4 1 6 15,-5 2 1-15,-1-3-1 16,-5 2-3-16,0 0 2 16,-1-2 1-16,3 1 4 15,0-1-4-15,4 1-3 16,2 0 3-16,1 2 1 16,1-2 5-16,0 3-6 15,-1 0-3-15,-6 2-1 16,-4 1 5-16,0-1-2 15,-5-1 1-15,3 1-1 16,4 1 1-16,3-3 4 16,3 0-3-16,2 0-1 15,-2 0 0-15,-2 0-2 16,0 1 1-16,-3 0 2 16,-1 2 0-16,-2-1 1 0,0 0-2 15,1 0-6-15,-5 3 3 16,1 0 3-16,-1-1 0 15,4 0 1-15,3 0-1 16,1-2 4-16,2 4-2 16,1-2-2-16,0-2 4 15,-1 2-4-15,-2 0 0 16,-4-1 7-16,3 2-6 16,-2-1 1-16,5 1 3 15,4-2 3-15,8 0-8 0,-1 0 0 16,1 0 1-1,1 0 0-15,-4-1-2 0,-2 1 2 16,-3-1-1-16,-1 2 0 16,-3 0-2-16,1-2 0 15,-3 1 2-15,-1 2 3 16,0-1-3-16,4 1 0 16,0 0 0-16,2-1 1 15,1 0-1-15,0-2 0 16,-2 0 0-16,-1 0 0 15,0-2 0-15,2 2 0 16,-1 0 0-16,3-1 2 16,2-1-2-16,0 4 5 0,2-4-5 15,-5 2 0 1,-4 0-2-16,-2 0 3 0,-7-1-1 16,0 1 1-16,-3-1-1 15,2 0-5-15,1-3 5 16,0 1 0-16,1 2 0 15,2-3 1-15,-3 4-1 16,0 0 0-16,-5 0 2 16,4 0-2-16,-3-1 6 15,-4 1-12-15,0 1 6 16,-2-2 0-16,-1 3-1 16,-1-3 1-16,-4 4 1 15,-1-2 4-15,-3 3-4 16,-1-1-1-16,3-1 1 0,1 2-1 15,1 0 0-15,-1-3 4 16,-1 2-4-16,-6 1 1 16,-5-1 0-16,-4 1 3 15,-4-1 6-15,-2 1 7 16,0 0 2-16,0 0 2 16,0 0 1-16,0 0-7 15,0 0-6-15,0 0 3 16,0 0-10-16,0 0 0 15,0 0-1-15,0 0-2 16,0 0-36-16,0 0-104 16,-24-6-292-16</inkml:trace>
  <inkml:trace contextRef="#ctx0" brushRef="#br0" timeOffset="59661.03">2527 7590 501 0,'0'0'105'15,"0"0"-91"-15,0 0 3 16,0 0 28-16,0 0 12 16,0 0-8-16,0 0-12 15,0 0-9-15,0 0 11 16,0 0-7-16,0 0-9 16,0 0-4-16,6 0-8 15,19 0-8-15,11 0 7 16,15 0 3-16,10-8 16 15,6-2 1-15,-4-1-12 0,-8 3-12 16,-10-2 9-16,-11 6-13 16,-10 0-1-16,-3 1-1 15,-12 3 0-15,-6 0-1 16,-3 0-37-16,0 0-58 16,-6 0-69-16,-15 3-99 15</inkml:trace>
  <inkml:trace contextRef="#ctx0" brushRef="#br0" timeOffset="59942.27">2782 7628 740 0,'0'0'199'0,"0"0"-176"15,0 0-23-15,0 0-1 16,0 0-20-16,0 0 9 16,21 100 12-16,-12-46 32 15,-4 0-11-15,0-8-16 16,0-6-1-16,-1-10-3 16,-1-7 0-16,2-4 0 15,-2-6-1-15,0-5-10 16,0-7-125-16,4-1-220 0</inkml:trace>
  <inkml:trace contextRef="#ctx0" brushRef="#br0" timeOffset="60621.58">3043 7613 866 0,'0'0'163'16,"0"0"-163"-16,0 0-27 16,0 81 23-16,0-31 4 0,0 3 6 15,0-3 7-15,0-4-9 16,0-7 2-16,0-5-4 16,0-9-2-16,0-10 0 15,0-6 2-15,0-6 6 16,0-3 8-16,0 0 10 15,0 0 12-15,0-12 4 16,0-15 10-16,0-12-52 16,0-8-9-16,14 10 7 15,5 7-6-15,6 14-2 16,5 10 7-16,4 6-5 16,4 0-4-16,-1 16 5 15,-4 5 2-15,0 4 2 0,-5-2 3 16,-1-2 3-1,0-3-3-15,-5-4 4 0,1-6-1 16,-4-2-1-16,-3-5 4 16,-7-1-6-16,-4 0 2 15,-4 0 13-15,-1-1-4 16,0-15-11-16,-3-2-29 16,-13-1-5-16,-2 2 34 15,2 8 6-15,1 3-6 16,4 4-1-16,2 2 0 15,5 0 0-15,1 0 1 16,1 12-16-16,-1 4 11 0,3 7 5 16,0 0 4-1,0 0 3-15,3-3-3 0,11 0 3 16,2-2-5-16,5-4 6 16,3-1-3-16,6-4 8 15,8-6 15-15,1-3-2 16,0 0 14-16,-6-6-23 15,-3-5 2-15,-11 1-19 16,-7 2-8-16,-7 2-31 16,-5 2-27-16,0 2-96 15,-14 1-355-15</inkml:trace>
  <inkml:trace contextRef="#ctx0" brushRef="#br0" timeOffset="61825.47">4453 7638 704 0,'0'0'238'16,"0"0"-207"-16,0 0-8 15,0 0 40-15,0 0-21 0,-112-42-17 16,73 42-17-1,6 14-8-15,2 10-8 0,10 3 8 16,7 0-1-16,6-2 1 16,5-7-4-16,3-4-1 15,0-5-11-15,0-3-1 16,8-3 13-16,2-3-9 16,2 0 13-16,0 0 0 15,3 0 2-15,-3-10 5 16,1-3-6-16,-4-2 2 15,0 3 1-15,-2 1-3 16,-4 5 4-16,-1 3-4 16,-2 3-2-16,0 0-2 0,0 0-12 15,0 23-11 1,0 16 2-16,0 17 24 0,0 10 3 16,0 4 0-16,0 1-1 15,-3-3-1-15,-7-5 11 16,-4-11 11-16,3-10-4 15,-3-16 9-15,0-9-19 16,4-9 14-16,1-8 5 16,-3 0-3-16,-3-4 3 15,0-20-5-15,0-17-21 16,8-16-2-16,7-10-36 16,0 4-35-16,16 7-15 0,16 17 37 15,6 16 42-15,4 8-40 16,7 7-23-16,-4 6 16 15,4 2 46-15,-4 0 7 16,-2 0-3-16,-1 0 4 16,0 0 2-16,-1 0-2 15,-6 0 14-15,-7-6 4 16,0-4 3-16,-8-6 0 16,-2 2-8-16,-6-5-6 15,-6 0-7-15,-2 5-12 16,-4 3 1-16,0 3-6 15,-7 1-2-15,-7 1 17 16,0 1 4-16,0 2-3 16,5 0 2-16,0 3 6 15,8 0 0-15,1 0-7 0,0 0-5 16,0 0-7-16,0 0 8 16,-2 1-3-16,2 5 2 15,0 0 1-15,-1-1 4 16,-2 2 0-16,-5 2-1 15,-5-3-82-15</inkml:trace>
  <inkml:trace contextRef="#ctx0" brushRef="#br0" timeOffset="63732.66">4678 7866 632 0,'0'0'240'0,"0"0"-240"16,0 0-21-16,0 0 21 16,0 0 11-16,0 0 36 15,72 0 11-15,-39-9-31 16,0 1-6-16,0-3-21 15,-5 2 5-15,-4-1-4 16,-8 0 4-16,-10 0-1 16,-3-1 8-16,-3-5-12 0,0-1-13 15,-18-2 3 1,-3 5 5-16,0 2 5 0,-4 4 4 16,3 5-4-16,-1 3-3 15,4 0 1-15,-3 1 1 16,5 17-6-16,-1 5-2 15,8 11 9-15,2 7 10 16,5 0-3-16,3 1 9 16,3-6-4-16,17-5-9 15,-1-8 8-15,5-5 6 16,-3-3 4-16,0-6-3 16,-1-5 13-16,-6-4-19 0,4 0-3 15,-3-3 2-15,6-16 1 16,1-8 8-16,-2-5-16 15,-1-4 1-15,-4-1 1 16,3 5-6-16,-5 9 0 16,2 10 0-16,-3 7 0 15,4 6-17-15,1 0 8 16,1 7-12-16,1 13 13 16,-4 3-1-16,0 6 5 15,-6-4 4-15,-3 0-1 16,-3-4-4-16,-2-6 2 15,-1-3 2-15,0-5 0 16,0-3-1-16,0-4 2 16,0 0 11-16,0 0 22 15,0-6 18-15,0-16-3 0,5-13-45 16,14-8-1-16,6 0-2 16,8 4-19-16,2 13-3 15,-1 14 9-15,-3 10 5 16,-1 2-4-16,-3 5-5 15,-2 14 11-15,-2 3 3 16,-2 1 3-16,-2 1 0 16,1-5 2-16,-3-5-1 15,1-4-1-15,5-8 2 16,-1-2 1-16,3 0 4 16,2-14-7-16,-2-6-5 15,-8-4-21-15,1-4 9 0,-11-2 11 16,-4 1-10-16,-3 4-1 15,0 8 10-15,0 6 7 16,-9 7 2-16,-2 4-2 16,-3 0 1-16,-1 7-1 15,-1 14-9-15,-2 9 9 16,4 3 1-16,1 4 7 16,4 1-6-16,9-4 7 15,0-5-7-15,0-3 7 16,16-8-9-16,4-3 2 15,8-7 9-15,7-6-6 16,3-2-1-16,-1-4 7 16,-4-14-2-16,-4-3-7 0,-6-5 5 15,-6-7-3 1,-5-9-4-16,-6-4 0 0,-6-2-7 16,0-1-8-16,-7 6 0 15,-7 7 12-15,-2 9 1 16,1 11-6-16,-3 6 6 15,6 8 2-15,-2 2-4 16,1 0 4-16,4 2-7 16,0 8 1-16,3 0-1 15,3 1-1-15,3-2 5 16,0 0 2-16,0-1-1 16,3-2 2-16,12-2 3 0,7-4 1 15,4 0 7-15,11-2 2 16,3-13 3-16,2-1-4 15,0 0 1-15,-6 6-4 16,-7 6-5-16,-7 4-4 16,-5 4-2-16,-3 19-6 15,-4 3 2-15,-5 9 6 16,-5 1 6-16,0 1 4 16,0-3-2-16,0-8-2 15,0-5 0-15,3-8-6 16,7-4 10-16,8-5-8 15,9-4-2-15,10 0 11 16,9-5-6-16,5-14-5 16,-2-1 0-16,-8-1 0 15,-10 4 0-15,-13 2-5 0,-9 1 5 16,-9 2-1-16,0 3-3 16,-18 1-15-16,-13 5 3 15,-5 3 16-15,-3 0 0 16,3 13-2-16,5 7-5 15,7-1 7-15,5 4-1 16,10-2-4-16,6 0 4 16,3-5-2-16,0-3-7 15,17-2 6-15,8-5-5 16,6-6 9-16,6 0 0 0,-3 0 1 16,-4-11-1-1,-6-3 1-15,-6-3-1 0,-2 4-1 16,-8 1-7-16,-2 4 8 15,-2 3 2-15,-1 4 3 16,2 1-10-16,7 0 5 16,1 0-3-16,5 0 3 15,9 9 3-15,1-2-1 16,6-2 6-16,1-1 5 16,-2-4-5-16,1 0 13 15,-3-19 4-15,1-11-3 16,-7-11-9-16,-1-8-10 15,-11-8-1-15,-2-8-2 16,-8 2 0-16,-3 1 6 16,0 14-5-16,0 14 18 15,0 15 13-15,-6 14-1 16,6 5-18-16,-6 7-13 0,-3 32-17 16,-7 14 17-16,-1 14 17 15,2 4 14-15,6-6-26 16,3-2-3-16,3-7 4 15,3-6-6-15,0-4-3 16,0-8-76-16,0-16-75 16,0-16-331-16</inkml:trace>
  <inkml:trace contextRef="#ctx0" brushRef="#br0" timeOffset="65703.96">7471 7492 803 0,'0'0'124'15,"0"0"-118"-15,-79-13 9 16,42 13 8-16,-5 9-8 16,5 11 8-16,6 4-17 15,9 0 0-15,8-1-6 16,9-2 0-16,5-3 0 15,2-1 0-15,20 1 0 16,8 1 1-16,6 3 4 16,-2 4 0-16,-1 4-4 15,-11 1 0-15,-11 1-1 16,-10-2-4-16,-1-2-5 0,-7-6 8 16,-14-8 1-16,3-3 11 15,-3-9 9-15,6-2 28 16,5 0 16-16,1-11-12 15,9-16-19-15,0-11-33 16,13-6-18-16,22 1-14 16,9 6 16-16,6 9-6 15,-1 10 6-15,-7 7-5 16,-11 9 10-16,-7 2 11 16,-11 0-16-16,-9 0 8 0,-2 7-1 15,-2 0 8 1,0 1-2-16,0 2 3 0,-12 4 7 15,0 1 15-15,0 4 0 16,2 0-1-16,4 0-18 16,3-1 3-16,3-2-5 15,0-1-1-15,0-5 9 16,9 3-6-16,15-4 1 16,4-3 5-16,8-4 0 15,3-2-4-15,-2 0-2 16,-6-1 7-16,-7-9-5 15,-6-3-4-15,-9-2 8 16,-7-8-5-16,-2-4-4 16,-8-3-31-16,-13-5 15 15,-3 7 1-15,-4 3 12 0,1 13 3 16,8 4-3-16,4 8 3 16,3 0-4-16,6 0-2 15,3 10 4-15,3 5-9 16,0 2 8-16,4 0 6 15,17-1 0-15,9-4-1 16,9-4 2-16,7-4 2 16,5-4 7-16,1 0-5 15,-3-12 2-15,-7-8 1 16,-5-2 8-16,-5-7-4 16,-4-6 4-16,-6-7-3 15,-5-10-16-15,-5-7 2 0,-8-5-2 16,-4 3-9-16,0 14 5 15,0 14 4-15,-3 16 5 16,2 12-2-16,1 5 5 16,0 0-8-16,-2 0-6 15,-1 25-11-15,-4 14 17 16,1 16 7-16,0 9 14 16,0 1-6-16,1-5-2 15,1-3 7-15,3-8-3 16,1-8-8-16,0-8-7 15,0-8-2-15,0-6 1 16,0-7-5-16,0-5-5 16,0-3-59-16,7-4-21 0,5-4-27 15,7-20 38 1,5-9-46-16,0-4 18 0,-3 4 86 16,-6 10 20-16,-5 8 77 15,-5 11 60-15,-2 4-55 16,0 0-52-16,3 7-22 15,4 15 2-15,2 3 24 16,0 3-10-16,1 1-6 16,1-3-10-16,2-1-6 15,-1-5 7-15,0-4-3 16,-3-8-3-16,1-2-3 16,-7-4 6-16,0-2-2 0,0 0-1 15,2-12 11 1,4-20-1-16,1-8-10 0,2-4-3 15,-3 6 0-15,3 10 4 16,-3 12-4-16,0 10-1 16,4 6 0-16,1 0-15 15,2 3 5-15,6 13 4 16,-4 2 6-16,3-1 1 16,0-1 2-16,0-4 4 15,-2-3 2-15,1-4-2 16,-1-5 2-16,-1 0-2 15,0-7 5-15,1-12-11 16,-3-7 1-16,-2-6-1 16,-4-8 0-16,-5-5 0 15,-2-10 2-15,-3-6 0 0,0 0-2 16,0 0-2-16,-3 10 2 16,0 15 3-16,0 15 5 15,0 11 8-15,0 9-14 16,0 1-2-16,0 0-3 15,0 23-6-15,-3 15 9 16,-2 18 0-16,5 9 17 16,0 4 10-16,0-2-11 15,8-8 0-15,5-6-15 16,-1-7 2-16,1-11-1 16,-2-8-2-16,-3-7-9 15,0-9-43-15,-3-5-23 0,2-5-35 16,1-1-27-16,-2-7-35 15,4-14-331-15</inkml:trace>
  <inkml:trace contextRef="#ctx0" brushRef="#br0" timeOffset="66025.08">8802 7463 767 0,'0'0'199'16,"0"0"-157"-16,0 0-6 15,0 0 10-15,0 0-17 16,0 0-14-16,69-3 1 16,-20 7 1-16,6-2-11 0,2-2 1 15,-8 0-5 1,-4 0 2-16,-11 0-4 0,-10 0 2 16,-9 0-2-16,-9 0-2 15,-2 3 0-15,1 10-10 16,-2 9 12-16,0 7 2 15,-3 3 27-15,0 0-6 16,0-2-9-16,0-4-9 16,0-7 3-16,0-3-6 15,0-5-2-15,3-4-18 16,1-3-43-16,1-4-94 16,4 0-170-16</inkml:trace>
  <inkml:trace contextRef="#ctx0" brushRef="#br0" timeOffset="66164.69">9363 7429 673 0,'0'0'421'16,"0"0"-388"-16,0 0-11 15,0 0-21-15,0 0-1 16,0 0-13-16,0-32-26 16,0 39-119-16,0 6-167 15</inkml:trace>
  <inkml:trace contextRef="#ctx0" brushRef="#br0" timeOffset="66881.63">9523 7463 716 0,'0'0'213'0,"0"0"-203"16,0 0 3-16,0 0 54 16,0 0 29-16,-64 78-29 15,53-49-37-15,3 4-16 16,4-2-12-16,4-4 3 15,0 0-1-15,4-8-1 16,10-2-1-16,8-6 1 16,1-2-3-16,11-8-1 15,-1-1 1-15,-5 0 2 16,1-14 2-16,-8-10-1 16,-7-5-3-16,-11-11-6 15,-3-6-1-15,-3 3-1 0,-19 4 8 16,1 9 5-16,0 10 12 15,5 9-6-15,4 9-5 16,3 2-6-16,-3 0-5 16,1 17-14-16,-3 10 16 15,0 6 1-15,2-1 1 16,9-2 0-16,3-3 1 16,0-6-2-16,0-6 2 15,12-3-1-15,3-5 1 16,7-3-2-16,5-4 0 15,6-7 2-15,6-17 14 16,3-10-11-16,1-3 3 16,-6 3-5-16,-7 8-1 15,-11 10 0-15,-5 8 0 0,-5 8-2 16,0 0-8-16,0 10-3 16,-3 12-4-16,-2 3 11 15,-2 4 1-15,-2-2 5 16,0-4-4-16,0-2 6 15,-6-8-2-15,3-3 0 16,1-5 0-16,2-5-7 16,0 0 7-16,0-2 8 15,9-18 20-15,20-10-22 16,7-3-2-16,8 0 7 16,0 4 11-16,-4 6 15 0,-6 10-9 15,-8 6-3-15,-7 7-13 16,-7 0-12-16,-2 7-1 15,-4 13-9-15,-3 5 5 16,-3 5 3-16,0 3 2 16,-4 0-26-16,-19 1-76 15,-2-5-94-15,-3-10-735 16</inkml:trace>
  <inkml:trace contextRef="#ctx0" brushRef="#br0" timeOffset="67879.32">10755 7400 786 0,'0'0'132'0,"-79"0"-118"16,39 17-9-16,7 8-5 15,6-1 2-15,9 2-2 16,13 0 8-16,5-3-6 16,0-3 7-16,17-2-9 15,10-5 2-15,4-6-2 16,2-6 9-16,-3-1-7 15,-3 0 0-15,-7 0 11 16,-7-8-8-16,-12 1 10 16,-1 0-4-16,0-1-11 15,-9 3 3-15,1 0 11 0,3 4-8 16,5 1 1-16,0-2 2 16,0-2 17-16,21-7 7 15,13-4-22-15,10-6-10 16,7-3-1-16,-3-1 1 15,-5-3 1-15,-10 0 0 16,-9-1 3-16,-9 0-5 16,-12 1 2-16,-3 2-2 15,0 6-10-15,-6 5 7 16,0 7 3-16,2 4 7 16,-1 4 3-16,5 0-10 15,-6 11-9-15,-4 21 4 16,-4 21 5-16,-5 12 22 0,4 12 8 15,0 8 3-15,3 3-7 16,3-1-13-16,4-3-7 16,0-5 6-16,3-8-4 15,2-9-4-15,0-10-3 16,0-11 0-16,0-14 8 16,0-11-9-16,3-14 3 15,4-2-8-15,6-8 7 16,3-16-5-16,3-11 3 15,-1-11-6-15,-4-2-12 16,-6-4 8-16,-8 0-14 16,0 6 12-16,-8 9-7 15,-10 11 11-15,-3 11 8 0,6 5 4 16,2 4-2-16,8 4 11 16,2-2 44-16,3 2 12 15,0 1-1-15,9-6-21 16,18-6-10-16,15-5-31 15,11-2-6-15,4-3-1 16,1 3-4-16,-10 0 4 16,-11 3-13-16,-14-1-75 15,-12 0-82-15,-11 7-127 16</inkml:trace>
  <inkml:trace contextRef="#ctx0" brushRef="#br0" timeOffset="69042.21">11616 7893 922 0,'0'0'195'0,"0"0"-192"16,0 0 8-16,0 0 24 15,91-55-13-15,-63 35 12 16,-1-4-3-16,3-1-12 15,-2-1-11-15,2-9-6 16,-3-5-2-16,-3-6-3 16,-5-9-12-16,-7-4 14 15,-3-5-4-15,-6 1 2 16,0 10 3-16,2 10 3 16,-5 18 4-16,0 12-12 0,0 10 5 15,0 3-2-15,0 0-13 16,-5 24-16-16,-10 14 28 15,-4 14 1-15,-2 11 2 16,3 0 5-16,2 2-5 16,3-4 1-16,5-6 1 15,3-9 0-15,5-7 0 16,0-14-1-16,0-8 0 16,9-9 3-16,8-6-4 15,3-2 7-15,9-3 6 16,5-14-1-16,2-8-7 15,-3-7-2-15,-2-5-2 16,-4-10 2-16,-3-6 2 16,-5-3-2-16,-3-2 1 0,-3 1-4 15,-6 12-2-15,-3 9 2 16,-2 13 2-16,-2 13 12 16,0 6 3-16,0 4-9 15,0 0-8-15,0 0 0 16,0 14-18-16,0 25-3 15,-13 14 21-15,-3 14 3 16,-3-1-1-16,0 0-2 16,1-2 4-16,-1-4-3 15,-3-6-1-15,-1-5 0 16,0-12 1-16,6-12 0 16,9-15 6-16,7-10-7 15,1 0 11-15,0-6 17 0,6-23-6 16,16-10-22-16,9-9-6 15,5 3-6-15,0 12-5 16,-1 13 10-16,-6 15 2 16,-5 5-7-16,1 4-2 15,-1 13 8-15,-2 2 1 16,-2 1 2-16,-2-1 3 16,0-5 1-16,1-4 1 15,2-6 2-15,-3-4 2 16,4 0-4-16,-3-8-2 15,-2-14-12-15,-4-5-9 16,-5-4-13-16,-7-1 9 16,-1 1 18-16,0 7-8 15,0 6 15-15,-4 11-5 16,-5 2 10-16,-1 5 0 0,-6 0 9 16,-3 14-1-16,-3 11 11 15,1 5-1-15,5 3-9 16,5-1 17-16,8-1-12 15,3-1 5-15,0-2-3 16,17-3-14-16,11-7 1 16,6-4-4-16,9-7-1 15,4-7-1-15,0 0-2 16,-5-10-20-16,-7-13-51 16,-16-9-50-16,-15-9-88 15,-4-2-350-15</inkml:trace>
  <inkml:trace contextRef="#ctx0" brushRef="#br0" timeOffset="69245.23">11711 7511 1032 0,'0'0'108'0,"0"0"-74"16,0 0 33-16,0 0 1 15,0 0-40-15,0 0-25 0,142 2 6 16,-60-5-9 0,5-4-5-16,-5 1-73 0,-15-5-141 15</inkml:trace>
  <inkml:trace contextRef="#ctx0" brushRef="#br0" timeOffset="69722.47">13142 7313 636 0,'0'0'284'15,"0"0"-284"-15,-96-31-1 16,73 31-13-16,2 3 7 0,6 17-9 16,3 13 16-16,6 7 7 15,5 13 33-15,1 2-7 16,0 8 1-16,0-2-10 16,6-2-15-16,4 0-4 15,-6-8 4-15,1-6-6 16,-2-6 1-16,-3-9-4 15,0-7-6-15,0-10-64 16,-3-10-141-16,-13-3-405 16</inkml:trace>
  <inkml:trace contextRef="#ctx0" brushRef="#br0" timeOffset="70473.88">12736 7763 874 0,'0'0'193'0,"0"0"-187"15,0 0-6-15,138-6 0 16,-70 6 1-16,7 0 7 16,-2 0 6-16,-4 0 1 15,-10 0-9-15,-13 0-3 16,-17 0-6-16,-13 0-1 16,-10 0-4-16,-6-6-4 15,0-4-1-15,-9 0-23 16,-7 1 22-16,-7 1 14 15,-5 4 0-15,-3 4 1 16,-2 0 5-16,3 0-6 16,5 8 3-16,4 8 0 15,12-1-2-15,4-1-1 0,5 0-2 16,0-2 2-16,11-2 8 16,13-3-1-16,6-2 0 15,-1-5 3-15,3 0-10 16,-7 0 6-16,-7 0-6 15,-2-7 2-15,-7 0 6 16,2 2-8-16,-4-1 4 16,1-1-3-16,-2 2 7 15,0-6 14-15,4 1 14 16,-2-5-20-16,-2-3 9 16,1-2-14-16,0-4 3 15,-2-3-5-15,-4-3-9 0,-1-3 1 16,0 0-1-16,0 2-4 15,-11 3 2-15,-6 6 1 16,-2 6-5-16,-2 7 6 16,-5 6 2-16,3 3-2 15,-3 3-11-15,7 11 8 16,2 4-9-16,10-5 8 16,7 2 2-16,0-5-3 15,12 1 1-15,12-4 4 16,7-1 7-16,6-4 4 15,5-2-8-15,1 0-3 16,-2-1 5-16,-1-10 0 0,-7 1 3 16,-5 2 8-16,-5 6-5 15,-4 2 4-15,-7 0 1 16,1 7-7-16,-4 13-9 16,-4 8 0-16,-4 3 4 15,-1 3 8-15,0-2-3 16,0-1-9-16,0-1-6 15,0-3-45-15,0-4-65 16,0-8-110-16,0-10-425 16</inkml:trace>
  <inkml:trace contextRef="#ctx0" brushRef="#br0" timeOffset="71245.39">13745 7672 594 0,'0'0'304'0,"0"0"-280"0,0 0 14 15,0 0 7-15,0 0-23 16,0 0 15-16,12-50 22 16,-12 47-18-16,0 3-8 15,1 0-3-15,1 0-1 16,2 0-26-16,7 0-3 15,5 0-5-15,5 9-6 16,3 12 9-16,-3 6-4 16,-9 4 1-16,-5 0-8 15,-7-4 13-15,0-4-2 16,0-8 0-16,0-5 2 0,0-4 0 16,-4-5 2-1,2-1 2-15,2 0-1 0,0 0 8 16,0-2 11-16,10-19 22 15,13-9-37-15,11-7-6 16,8 0-1-16,0 9 0 16,1 10-7-16,-10 10-5 15,-8 8 3-15,-7 0-3 16,-6 16-2-16,-5 4 3 16,-5 4 5-16,1-1 6 15,-3 0-2-15,0-1 2 16,0-6-2-16,0-2 2 15,0-7 0-15,0-2 0 16,0-5 0-16,0 0 1 0,0 0 7 16,19-15-3-1,13-8 6-15,11-5-7 0,6-1-3 16,-2 7 12-16,-4 6 9 16,-5 8 8-16,-6 5-4 15,-7 3-14-15,-8 0-11 16,-4 0-1-16,-4 13-1 15,2 3-1-15,-4 6-2 16,-1 2-1-16,-5 3-27 16,-1 0-68-16,-8-2-85 15,-18-8-501-15</inkml:trace>
  <inkml:trace contextRef="#ctx0" brushRef="#br0" timeOffset="72445.74">3424 9101 893 0,'0'0'133'16,"0"0"-80"-16,0 0 40 15,0 0-2-15,0 0-48 0,16-84-22 16,12 61-18 0,11 5-3-16,6 6-3 0,4 10-4 15,-4 2 0-15,-5 8 1 16,-9 16-10-16,-5 6 6 16,-8-1-1-16,-2 0 10 15,1-7 1-15,0-7 4 16,2-3 1-16,3-5 0 15,5-7 5-15,10 0 6 16,9-6 8-16,7-13 4 16,2-9-2-16,-6-4 5 15,-6-3 0-15,-10-4-7 16,-6-2-16-16,-11 3-8 0,-4 6-13 16,-12 10-15-1,0 9-22-15,-1 8-37 0,-22 5-28 16,-5 0-75-16,-8 0-181 15</inkml:trace>
  <inkml:trace contextRef="#ctx0" brushRef="#br0" timeOffset="72741.67">3950 8857 635 0,'0'0'316'15,"0"0"-242"-15,0 0-25 16,0 0-16-16,0 0-33 0,0 80 0 16,0-14 41-16,0 7-7 15,-4 5-13-15,-5 0-11 16,1-4-2-16,-2-8-2 16,4-14 2-16,0-16-8 15,3-14 6-15,3-9 4 16,-2-7-8-16,2-6-2 15,0 0 6-15,0 0 8 16,-1-2-14-16,-1-13-44 16,-2-6-119-16,1-2-154 15</inkml:trace>
  <inkml:trace contextRef="#ctx0" brushRef="#br0" timeOffset="73200.17">4914 8954 1169 0,'0'0'175'0,"0"0"-162"16,0 0-11-16,0 0 2 16,90-15-2-16,-40 5-2 15,-2 5-2-15,-6 5-83 0,-11 0-48 16,-16 7-83-1,-15 9-213-15</inkml:trace>
  <inkml:trace contextRef="#ctx0" brushRef="#br0" timeOffset="73340.8">5009 9172 641 0,'0'0'411'0,"0"0"-368"15,0 0-34-15,117-11 33 16,-59-1-38-16,2-3-1 15,-2 3-3-15,-7-2-37 16,-17-1-322-16</inkml:trace>
  <inkml:trace contextRef="#ctx0" brushRef="#br0" timeOffset="74351.19">5830 8784 810 0,'0'0'257'16,"0"0"-213"-16,0 0-44 15,0 0-26-15,-28 79 26 16,10-21 2-16,0 3 8 16,3-5-9-16,2-6 1 15,4-10-1-15,-2-11 1 16,1-7 0-16,5-10 12 16,2-7-11-16,2-2 8 15,1-3 6-15,0 0 0 16,0 0 10-16,0-3 15 15,0-18 0-15,9-9-39 16,9-15-3-16,4-10-8 0,5-8 2 16,-3-2-1-16,1-1-2 15,-4 9 9-15,-4 9 1 16,-4 11-1-16,-6 11 0 16,-2 11 0-16,-4 7 2 15,1 4-1-15,-2 2 0 16,0 2 3-16,0 0-4 15,3 0-3-15,0 0-10 16,10 13-12-16,4 13 8 16,2 13 11-16,9 10 6 15,-2 3 4-15,-5 2-1 16,-2 0-3-16,-1-2 4 16,-5-2-1-16,-5-5-3 0,-1-7 2 15,-4-7-1-15,-3-5-1 16,0-6 0-16,0-7 0 15,0-5-33-15,0-4-67 16,-7-4-63-16,-2 0-73 16</inkml:trace>
  <inkml:trace contextRef="#ctx0" brushRef="#br0" timeOffset="74615.5">5685 9128 802 0,'0'0'284'16,"0"0"-231"-16,0 0-9 15,0 0 4-15,0 0-10 16,112-40 6-16,-52 24 6 15,1 1-29-15,-3 1-19 16,-4 2-2-16,-6 3-82 16,-8-1-117-16,-12-3-419 15</inkml:trace>
  <inkml:trace contextRef="#ctx0" brushRef="#br0" timeOffset="75377.48">6661 8747 525 0,'0'0'638'15,"0"0"-638"-15,0 0-25 16,-97 3 18-16,66 21 1 16,4 3 1-16,7 3 0 0,12-5 4 15,8-3-7 1,0-1 2-16,8-5-4 0,17 1 1 15,10-2-4-15,4 2 13 16,1 3 0-16,-5 4-2 16,-10 0-9-16,-10 0-22 15,-15 0 18-15,0-3 5 16,-15-3 2-16,-9-2 8 16,-4-6 8-16,7-4 12 15,0-6 20-15,10 0 7 16,7-16-2-16,4-13-38 15,9-9-7-15,24-6-18 16,10 2 8-16,11 6 0 16,4 8 3-16,0 9-13 0,-3 7 2 15,-11 9 18-15,-13 3-7 16,-10 0-6-16,-12 7-9 16,-3 9 5-16,-3 2 10 15,-3 4 4-15,3 1 3 16,-3-1 10-16,0-1-2 15,0-5 2-15,0 0-1 16,0-6-8-16,0-3-1 16,0 0 0-16,0-2-20 15,0-4-84-15,0-1-125 16</inkml:trace>
  <inkml:trace contextRef="#ctx0" brushRef="#br0" timeOffset="75546.02">6991 8713 761 0,'0'0'366'0,"0"0"-357"16,0 0-9-16,0 0-41 16,0 0-63-16,0 0-53 15,24 43-26-15</inkml:trace>
  <inkml:trace contextRef="#ctx0" brushRef="#br0" timeOffset="75947.27">7077 8956 685 0,'0'0'324'15,"0"0"-303"-15,0 0-21 16,0 0-14-16,0 0 2 15,0 0-1-15,97-3 3 16,-83 29-3-16,1-1-15 16,-9 0-22-16,-5-4 14 15,-1-6 17-15,0-5 12 16,0-6 7-16,0-1 18 16,-3-3 7-16,0 0 9 0,3-8 9 15,0-17-6-15,5-11-20 16,20-9-1-16,6-2-15 15,5 7 21-15,2 9-8 16,0 12 13-16,-5 7-24 16,-6 11-1-16,-3 1 2 15,-8 3 2-15,-4 14 1 16,-6 8 1-16,-3 3 1 16,-3 3-1-16,0-2-3 15,0 0 6-15,0-3-11 16,-1-7-61-16,-2-9-103 15,3-10-481-15</inkml:trace>
  <inkml:trace contextRef="#ctx0" brushRef="#br0" timeOffset="76207.12">7810 8606 667 0,'0'0'251'16,"-88"48"-199"-16,45-6-1 16,8 9 7-16,14 7-16 15,8 5-12-15,10 0 8 16,3-2-13-16,11-7-1 16,12-7-14-16,7-8-3 15,5-9 1-15,6-9-4 0,1-7-4 16,0-12-37-16,-1-2-79 15,-9-13-242-15</inkml:trace>
  <inkml:trace contextRef="#ctx0" brushRef="#br0" timeOffset="76476.39">8137 8705 1010 0,'0'0'146'16,"0"0"-146"-16,0 0-1 15,0 0-12-15,0 0 4 0,19 86 9 16,-8-36 49-16,-5-3-26 16,-1 0 5-16,-2-6-18 15,-3-9-9-15,0-8 5 16,0-6-6-16,0-8 0 15,0-4-40-15,-7-6-86 16,4 0-138-16,3-10-452 16</inkml:trace>
  <inkml:trace contextRef="#ctx0" brushRef="#br0" timeOffset="76715.75">8414 8718 874 0,'0'0'52'0,"0"0"-48"15,-81 73 6-15,38-42 47 16,9-4 14-16,9-5-17 16,11-8-29-16,11-4-17 15,3-2 0-15,0-4-7 16,15 7 0-16,12 0 6 16,7 3 1-16,2 3-6 15,1 2-1-15,-11 1 0 16,-2-1-2-16,-10 0-28 15,-9-1-83-15,-5-5-56 16,0-5-223-16</inkml:trace>
  <inkml:trace contextRef="#ctx0" brushRef="#br0" timeOffset="77184.69">8631 8885 1004 0,'0'0'282'16,"0"0"-281"-16,0 0-1 16,0 0-5-16,0 0-2 15,0 0-2-15,75-9-4 0,-67 40-4 16,-8 5 11-16,0 0-2 15,-8-3-4-15,-6-10 12 16,2-8 5-16,4-8-3 16,8-5-2-16,0-2 11 15,0 0 5-15,0-16 6 16,21-11-22-16,6-13-20 16,9-4 19-16,0-1-2 15,1 7-18-15,-9 10 4 16,-10 12 2-16,-9 12 11 0,-3 4-1 15,-5 10-11 1,2 17 16-16,-1 10 11 0,1 3 24 16,0-1 14-1,5-3-7-15,3-7-9 0,3-7-17 16,2-8-14-16,2-6 10 16,0-8-8-16,7 0-4 15,-2-6-65-15,-1-14-54 16,-7-11-138-16</inkml:trace>
  <inkml:trace contextRef="#ctx0" brushRef="#br0" timeOffset="77417.28">9229 8468 775 0,'0'0'311'15,"0"0"-311"-15,15 85 0 0,-2-24 2 16,4 8 64-16,5 4-12 15,6-3 20-15,3-2-30 16,-1-3-20-16,-3-8-16 16,-13-10-7-16,-11-9 4 15,-3-7 1-15,-33-2-6 16,-18-4 6-16,-13-3-6 16,-5-5-34-16,5-16-126 15,12-1-522-15</inkml:trace>
  <inkml:trace contextRef="#ctx0" brushRef="#br0" timeOffset="78115.32">9775 8817 685 0,'0'0'253'15,"0"0"-164"-15,0 0-11 16,0 0 20-16,0 0-2 16,0 0-3-16,-3 0-28 15,6 0-36-15,15 0-29 16,13 0-1-16,24 0 1 16,20-10 5-16,11 2-1 0,1-2-4 15,-9 5 0 1,-17 0-1-16,-20 4-18 0,-18-1 2 15,-8 1-17-15,-12 1-17 16,-3-3-30-16,0-1-16 16,-5-6-40-16,-14-4-197 15</inkml:trace>
  <inkml:trace contextRef="#ctx0" brushRef="#br0" timeOffset="78366.64">10097 8579 763 0,'0'0'317'16,"0"0"-265"-16,0 0 23 0,0 0 8 15,0 0-55-15,0 0-28 16,-5 37-4-16,5 10 4 16,2 14 51-16,1-1-31 15,3-6-20-15,-1-4 0 16,-5-7 2-16,0-8-2 15,0-7 2-15,0-5-2 16,0-5-15-16,0-4-61 16,0-3-79-16,-8-3-94 15</inkml:trace>
  <inkml:trace contextRef="#ctx0" brushRef="#br0" timeOffset="78921.53">10647 8501 701 0,'0'0'178'16,"0"0"-128"-16,0 0 27 15,0 0 11-15,0 0-20 16,0 0-63-16,19 30 1 0,-6 26-6 15,-4 11 18-15,-5 1-4 16,-4-5-13-16,0-6 6 16,0-12-7-16,0-10-1 15,0-10 1-15,0-9 2 16,0-7-2-16,0-7-22 16,0-2-84-16,-3 0-84 15,-3-18-162-15</inkml:trace>
  <inkml:trace contextRef="#ctx0" brushRef="#br0" timeOffset="79412.48">10650 8524 777 0,'0'0'164'0,"0"0"-112"15,0 0 7-15,0 0-4 16,0 0-33-16,0 0-22 0,54-14 2 16,-28 14-2-1,1 12 1-15,-2 6-1 0,-4 5-1 16,-6 2-5-16,-7 5-3 15,-8 1 5-15,0-1-4 16,-5-3-6-16,-10-4 6 16,0-6 8-16,12-6 3 15,3-5-3-15,0-1-21 16,16-2-8-16,17 2 28 16,12 3-3-16,7 3 4 15,0 7-1-15,-8 7 0 16,-12 5-2-16,-15 3-5 15,-17 1-1-15,-2-1 3 16,-25-4 6-16,-9-4 27 16,-5-4 28-16,2-7 11 15,2-2 6-15,4-6-4 0,6-6-15 16,8 0-40-16,5-9-13 16,11-16-102-16,3-12-220 15</inkml:trace>
  <inkml:trace contextRef="#ctx0" brushRef="#br0" timeOffset="80013.08">11434 8491 829 0,'0'0'175'15,"0"0"-170"-15,0 0 2 16,-64 76 31-16,26-24 21 16,4 1-12-16,9 0-21 15,7-6-6-15,7-4-19 16,8-9 5-16,3-7-5 15,0-4-1-15,11-9 0 0,13-5 0 16,4-3 0-16,8-6 2 16,8 0 1-16,1-17-3 15,0-7 2-15,-8-3-1 16,-8 4-1-16,-13 5-5 16,-7 6 5-16,-9 10 0 15,0 2 0-15,0 0-9 16,0 0-1-16,0 16-22 15,1 5 21-15,7 5 10 16,7-1 1-16,4-3 0 16,4-5 0-16,2-5 1 15,1-6 9-15,0-6-9 16,-2 0 9-16,-2-3 13 16,-3-12 9-16,-8-4-7 15,-6-7 30-15,-5-4-15 0,-2-1-7 16,-18-1-17-16,-6 2 2 15,-4 8-11-15,4 6-7 16,1 11-16-16,3 5-2 16,4 0-24-16,6 3-59 15,11 9-44-15,1-5-129 16,22-6-396-16</inkml:trace>
  <inkml:trace contextRef="#ctx0" brushRef="#br0" timeOffset="80297.32">12071 8663 989 0,'0'0'83'0,"0"0"-81"16,0 0-2-16,-96 26 28 15,63-10 18-15,10-3 13 16,11-3-22-16,6 0-29 16,6 1-8-16,12 6-8 15,17 2-1-15,10 3-1 16,3 6 0-16,-2 1 1 15,-11 2-13-15,-16 2 11 16,-11-2 7-16,-2-3 2 16,-11-2 4-16,-17-6 22 15,-10-3 22-15,-9-2 8 16,-5-5-11-16,2-5-6 16,9-5-25-16,11-1-12 0,18-27-105 15,12-13-214-15</inkml:trace>
  <inkml:trace contextRef="#ctx0" brushRef="#br0" timeOffset="80861.84">12588 8345 702 0,'0'0'254'16,"0"0"-186"-16,0 0-6 16,0 0 9-16,0 0-45 15,-83 36-4-15,20 26 11 16,-5 13 12-16,3 10-19 16,15-5 6-16,14-6-9 15,20-12-6-15,16-7-14 16,0-7 0-16,25-7 0 0,18-8 1 15,10-11-4 1,6-8-31-16,4-8-48 0,-5-6-60 16,-7 0-150-16</inkml:trace>
  <inkml:trace contextRef="#ctx0" brushRef="#br0" timeOffset="81156.33">12841 8463 843 0,'0'0'362'0,"0"0"-362"0,0 0-3 15,0 0-17 1,22 116 20-16,-19-52 31 0,-3-1-6 15,0-1-5-15,0-6-6 16,0-9-6-16,-2-7-1 16,-5-10-2-16,3-12-5 15,1-7 0-15,0-7-57 16,3-4-85-16,0-10-94 16,0-16-522-16</inkml:trace>
  <inkml:trace contextRef="#ctx0" brushRef="#br0" timeOffset="81405.63">13093 8619 780 0,'0'0'97'0,"-79"63"-67"16,33-26-4-16,5-3 37 16,8-8-21-16,13-6-4 15,10-8-14-15,9-8-11 16,1-1 1-16,6-3-6 15,22 3-4-15,7 0 11 16,5 5-8-16,-1 2-6 16,-2 2 1-16,-7 4-2 15,-9-2-4-15,-6 2-41 16,-8-3-50-16,-7-4-109 16,0-5-202-16</inkml:trace>
  <inkml:trace contextRef="#ctx0" brushRef="#br0" timeOffset="81865.39">13287 8703 1166 0,'0'0'113'16,"0"0"-113"-16,0 0-1 15,88-15-4-15,-60 23 1 16,-7 21-5-16,-6 6 2 0,-15 4-2 16,0 0 4-16,-6-3 0 15,-11-6 3-15,0-8 1 16,3-7 1-16,4-9 9 16,5-4-8-16,5-2 4 15,0-3 14-15,0-17 3 16,3-6-22-16,18-12-4 15,6-7 1-15,7-4-3 16,2 7-15-16,-4 11-11 16,-9 14 27-16,-11 15 3 15,-5 2-4-15,-5 17-13 16,0 11 19-16,-2 7 4 16,0 4 27-16,0-1-10 0,0-3-5 15,0-6 4 1,10-7-8-16,5-4-1 0,5-8-5 15,6-6-5-15,4-4-1 16,5 0-47-16,0-8-74 16,-5-16-136-16,-4-8-584 15</inkml:trace>
  <inkml:trace contextRef="#ctx0" brushRef="#br0" timeOffset="82082.82">13987 8472 891 0,'0'0'110'0,"0"0"-108"0,40 111-2 16,-15-44 21-1,4 4 37-15,-3 3 25 0,-3-1 6 16,-10-3-48-16,-7-8-18 16,-6-9-8-16,-7-6 8 15,-25-9-3-15,-10-5 3 16,-10-11-19-16,-4-9-4 15,2-13-148-15,5-18-312 16</inkml:trace>
  <inkml:trace contextRef="#ctx0" brushRef="#br0" timeOffset="84439.41">5700 9462 653 0,'0'0'114'0,"0"0"-114"16,0 0 0-16,0 0 2 15,0 0 53-15,0 0-24 16,0 0-18-16,112 1-10 15,-76-1 19-15,0 0-7 16,-8 0 8-16,-4 0-19 16,-7 0-1-16,-6 0 2 15,-5 0 0-15,-3 0-3 16,-3 0-2-16,0 0-7 0,-20 8-5 16,-16 8-17-16,-11 3 29 15,-6 3 0-15,4-6-4 16,10-2-3-16,9-4 5 15,12-3-1-15,9-2 3 16,6-4 2-16,3 0-1 16,0-1-1-16,21 0 4 15,15 0-1-15,13 0-2 16,6 0 10-16,-1-4-3 16,-11 2 6-16,-13 2-8 15,-14 0-4-15,-13 18-2 16,-3-2-47-16,-10-5-138 0</inkml:trace>
  <inkml:trace contextRef="#ctx0" brushRef="#br0" timeOffset="85911.25">10630 9213 808 0,'0'0'132'16,"0"0"-115"-16,0 0-7 16,0 0 13-16,0 0-4 15,0 0-2-15,0 0-4 16,3 5 0-16,14-3-7 15,13 3 6-15,8 1 0 16,7-2 0-16,1-1-9 16,-4-1-3-16,-11-1 4 0,-6 1-3 15,-13-1-1-15,-11-1-16 16,-1 3-6-16,-10 1-11 16,-23 2 3-16,-13 4 30 15,-12-1-4-15,1-2 4 16,8-2-2-16,12-4 4 15,10-1 5-15,16 0 5 16,7 0 4-16,4 0 3 16,0 0 1-16,0 0-2 15,15 0-6-15,23 0-12 16,7-4 2-16,9-3-4 16,-6 3-10-16,-5 1-13 0,-19 0 5 15,-11 3-19 1,-13 0-20-16,-6 0-27 0,-25 1 48 15,-14 9 38-15,-3 0-10 16,4-5 7-16,13-2 3 16,15-1 16-16,13-2 24 15,3 0-4-15,23 0-7 16,20-6-29-16,12-5-2 16,2-2-49-16,-5 1-93 15</inkml:trace>
  <inkml:trace contextRef="#ctx0" brushRef="#br0" timeOffset="98551.66">3379 10290 750 0,'0'0'110'0,"0"0"-88"15,0 0-20-15,0 0 49 16,0 0 0-16,0 0-31 15,0 0 18-15,0 0-13 0,-18-20-25 16,15 51-1 0,0 24 1-16,-2 17 12 0,1 3 4 15,1-3-10-15,-3-16-6 16,5-15 3-16,1-13-2 16,-2-12 0-16,2-8 3 15,0-8-1-15,0 0 2 16,0 0 11-16,0 0 21 15,0-24 23-15,0-14-39 16,0-20-21-16,0-20-17 16,9-9-11-16,3-1 19 15,3 9-28-15,1 22 20 16,-2 17 1-16,1 18 16 0,-8 9 0 16,-1 5 5-1,-4 8-4-15,1 0-1 0,7 6-7 16,2 24-16-16,12 15 23 15,1 10 16-15,2 8 8 16,-4-1-17-16,0-2-2 16,0-4-4-16,-5-4 2 15,-2-9-1-15,-2-8-2 16,-4-5 0-16,-4-7-8 16,-3-3-31-16,-3-4-55 15,0-4-73-15,-9-6-176 16</inkml:trace>
  <inkml:trace contextRef="#ctx0" brushRef="#br0" timeOffset="98757.11">3255 10707 959 0,'0'0'137'0,"0"0"-113"16,0 0-2-16,0 0 12 15,0 0 3-15,140-42-10 16,-67 18-2-16,-4 2-25 16,-11 4-6-16,-3 5-56 15,-11 7-115-15,-10 0-113 16</inkml:trace>
  <inkml:trace contextRef="#ctx0" brushRef="#br0" timeOffset="98950.6">3962 10569 693 0,'0'0'297'0,"0"0"-272"16,0 0-15-16,0 78-2 16,-12-43 16-16,-1-4-12 15,-2-4-10-15,6-8-2 16,3-3-3-16,6-13-107 15,0-3-310-15</inkml:trace>
  <inkml:trace contextRef="#ctx0" brushRef="#br0" timeOffset="99197.77">4434 10251 512 0,'0'0'552'16,"0"0"-515"-16,0 0-37 16,0 0-2-16,0 0 2 15,-8 93 12-15,5-53-5 16,3 1-2-16,0-6 3 0,0-5-7 16,0-5 0-1,0-7-1-15,0-2-6 0,-3-6-49 16,-4-3-81-16,1-7-158 15</inkml:trace>
  <inkml:trace contextRef="#ctx0" brushRef="#br0" timeOffset="99660.9">4388 10256 835 0,'0'0'171'16,"0"0"-124"-16,0 0 9 0,0 0 11 16,0 0-6-16,0 0-19 15,-8-45-17-15,8 45-15 16,0-2-10-16,0 0-9 16,13 2-4-16,17 0 7 15,9 0 3-15,6 14 0 16,1 3-3-16,-12 9-11 15,-13 3-5-15,-9 2 11 16,-10-1 2-16,-2-2 1 16,0-4 8-16,0-9 1 15,0-7-1-15,0-5-1 16,0-2-33-16,9 1-61 16,21 0 21-16,11 6 55 0,1 3 17 15,-3 9 2-15,-14 11-10 16,-14 3 4-16,-11 3 6 15,-5-1 4-15,-23-3 22 16,-5-5 42-16,-3-3 23 16,-1-4-8-16,1-5-3 15,8-3-12-15,4-7-34 16,9-6-34-16,3 0-3 16,9-16-95-16,3-20-164 15</inkml:trace>
  <inkml:trace contextRef="#ctx0" brushRef="#br0" timeOffset="100861.45">5583 10333 916 0,'0'0'140'0,"0"0"-78"16,0 0 30-16,0 0 10 15,0 0-53-15,0 0-33 16,-110-12-16-16,79 45-3 15,3 6 3-15,7-4-2 16,12-6-3-16,9-6-2 0,0-7-9 16,0-6-17-16,0-7-3 15,12-3 4-15,6 0 15 16,-3 0 2-16,3-10-4 16,-6-7-1-16,-2-3 15 15,-6 3 4-15,1 4-7 16,-5 6 8-16,0 7 2 15,0 0-2-15,3 0-7 16,3 12-15-16,9 8 17 16,3 5 5-16,6 0 12 15,1-3 5-15,6-2-7 16,-1-7 2-16,3-6-2 16,-2-5 5-16,-2-2-3 0,-4 0-5 15,-5-5 5-15,-4-8-1 16,-6-2-3-16,-2-10-3 15,-8-6 8-15,0-14-11 16,0-6-2-16,-20-9-3 16,-5-1 1-16,-3 9-12 15,-1 14 3-15,4 16 1 16,4 15 10-16,0 7-1 16,-1 0-1-16,2 16 0 15,4 4-1-15,4 3 0 16,6-2-7-16,6-3 8 15,0-2-7-15,12-4 4 16,8-3-6-16,8-6 11 16,5-3-1-16,5-2 3 0,4-18-4 15,4-11 1-15,4-7 1 16,2 1 2-16,-3 7 0 16,-7 11 0-16,-9 13 4 15,-10 6-6-15,-1 12-8 16,0 18 7-16,-3 3 1 15,-5 4 8-15,-1 1 3 16,-1-2-4-16,0-6-3 16,6-4 8-16,-3-7-5 15,6-7-4-15,1-8 3 16,2-4 8-16,0 0-8 0,4-14 3 16,-4-8-3-1,-3-5-6-15,-9-4-1 0,-9 0-15 16,-3 2 13-16,-3 4-30 15,-15 5 19-15,-5 10 2 16,1 10 12-16,0 0 7 16,2 20 0-16,1 10-5 15,5 7 12-15,7 2 1 16,7 3-2-16,0-1 5 16,15-2-1-16,7-5-15 15,4-3 8-15,8-6 3 16,3-8-8-16,7-6 10 15,5-7-4-15,-1-4-2 16,-2 0-9-16,-9-2-10 0,-10-20-128 16,-13-11-109-16</inkml:trace>
  <inkml:trace contextRef="#ctx0" brushRef="#br0" timeOffset="101558.8">7055 10069 942 0,'0'0'139'15,"0"0"-127"-15,-124 73 7 0,75-22 5 16,10-1-9-16,9-2-6 16,18-5-8-16,12-1 0 15,0-6 0-15,20-5-1 16,18-9 0-16,6-8-2 16,5-11-5-16,-1-3 0 15,-2-8-13-15,-4-15 10 16,-11-3 10-16,-7 1 0 15,-12 1 5-15,-6 10-2 16,-6 3-3-16,0 9-7 16,0 2 7-16,0 0 2 15,0 0-2-15,0 9-2 16,3 9-12-16,13 5 13 16,11-4-5-16,9 0 5 15,7-6 2-15,5-7 3 0,-2-6 7 16,-4 0-2-16,-11-9 9 15,-7-5-1-15,-13-1 2 16,-8-6 0-16,-3-6-3 16,-14-6-15-16,-19-3 2 15,-8 3 7-15,-3 3 2 16,4 11-1-16,7 9-6 16,14 7-5-16,8 3-4 15,10 7-64-15,1 12-82 16,10 3-122-16</inkml:trace>
  <inkml:trace contextRef="#ctx0" brushRef="#br0" timeOffset="101948.76">7510 10247 742 0,'0'0'272'0,"0"0"-213"16,0 0-20-16,0 0-39 15,0 0-13-15,86-7 10 16,-59 27-8-16,-7 4-2 16,-4 4-16-16,-5 2-11 15,-8-4-7-15,-3-1 39 16,0-6 2-16,-5-2 1 16,-11-6 3-16,4-4 2 0,0-7-2 15,5-7 2-15,7-24 18 16,0-12 5-16,13-8 10 15,15 1-2 1,5 11-23-16,1 12 8 0,2 15-6 16,-3 10-10-16,-3 2-1 15,-6 16-2-15,-8 11 3 16,-4 3 11-16,-3 3 9 16,-4 0-5-16,-2-4-10 15,-3-2-5-15,0-4-2 16,0-8-73-16,0-5-104 15,0-10-479-15</inkml:trace>
  <inkml:trace contextRef="#ctx0" brushRef="#br0" timeOffset="102495.02">8189 10068 844 0,'0'0'165'0,"0"0"-146"16,0 0-17-16,-99 29 25 15,58 0 6-15,8-1 5 16,12-1-5-16,12-1-16 16,9-1-15-16,9 3 2 15,22 2-1-15,11-1-2 0,7 2 0 16,1 0-1 0,-9 0-4-16,-12 0-7 15,-16-6 1-15,-13-3 9 0,0-6-2 16,-25-7 3-16,-5-3 10 15,0-6 15-15,8 0 5 16,8-25 9-16,14-16-23 16,11-14-16-16,33-8-48 15,14 0-3-15,10 5 9 16,-1 10-9-16,-3 6 47 16,-3 6 0-16,-13 5 4 15,-12 6 4-15,-17 1 11 16,-9 1 22-16,-8-3-1 15,-2-3-6-15,-3-2-16 16,-12 1-4-16,0 2 0 16,0 7 6-16,8 9-8 0,2 5-5 15,4 7 13-15,1 0-16 16,0 21-16-16,0 20 13 16,0 18 3-16,7 9 17 15,1 2-4-15,2-2 12 16,1-7-2-16,1-12-6 15,1-7-17-15,-1-7 0 16,0-10-1-16,-5-5-64 16,-2-11-49-16,-5-6-44 15,0-3-165-15</inkml:trace>
  <inkml:trace contextRef="#ctx0" brushRef="#br0" timeOffset="103858.93">8514 10057 509 0,'0'0'548'0,"0"0"-502"0,0 0-32 16,0 0 0-16,0 0 17 15,112 2-2-15,-58 4 7 16,4 0-8-16,3-2-19 16,-7 0-8-16,-8-1-1 15,-10-3 0-15,-12 0-3 16,-12 0 1-16,-4 0 2 15,-8 0 2-15,0-1 3 0,0-8-5 16,-8 0 0 0,-6 5 1-16,-2 2 4 0,-2 2-4 15,-3 0-1-15,2 14 0 16,1 8-2-16,0 4-1 16,4 4 1-16,5 0 1 15,4-2 2-15,5-1-2 16,0-4 1-16,7-4-4 15,8-1 1-15,4-7 3 16,-1-1-9-16,0-6 1 16,-6-4-17-16,0 0 15 15,-2-8 10-15,1-18 3 16,2-6 6-16,-2-6-7 16,2 1 10-16,-4 5 1 0,2 8 11 15,0 9 3-15,-2 9-21 16,3 6-6-16,8 0-9 15,-1 11-1-15,5 13-7 16,0 4 17-16,-5 4-1 16,-5 1 1-16,-4-2-1 15,-3-6 1-15,-2-3 1 16,-2-7 0-16,-3-4-1 16,0-2-1-16,0-4 1 15,0-2 3-15,0-3-2 16,0 0 9-16,0-19 13 15,0-13-12-15,14-9-9 16,12 4-2-16,6 5-1 0,-1 11 1 16,-3 11-2-16,-2 9 1 15,-6 1-9-15,-3 2 1 16,-2 14 0-16,-5 2 6 16,-4 4 3-16,-4-3-2 15,-2 0 4-15,0-2-3 16,-6-5 1-16,-5-1 0 15,1-9 3-15,6-2-3 16,4 0 9-16,0-17 6 16,10-14-3-16,14-13-8 0,16-9-4 15,3-4-2 1,-1 7-9-16,-5 13 6 16,-10 18 4-16,-9 13-6 0,0 6 7 15,-3 8-10-15,1 17-2 16,-1 11 12-16,2 3 4 15,-1 4-1-15,2-6 1 16,6-5-1-16,-3-11-1 16,6-9 3-16,-2-8 6 15,-1-4-1-15,1 0 2 16,-1-17-2-16,2-9-1 16,-4-7-3-16,-3-4 1 15,-2-7-3-15,-3-5 3 16,-3-4-7-16,-2-4 11 15,-3-2-10-15,-4 8 0 0,-2 8 6 16,0 14-7-16,0 15 13 16,0 10-4-16,0 4 1 15,0 0-9-15,0 13-1 16,-8 20-7-16,-6 17 7 16,-2 15 14-16,1 7-4 15,0-1 5-15,3 0-2 16,3-6-4-16,1-9 0 15,5-12-7-15,3-11 1 16,0-10-3-16,0-10 1 16,13-10-1-16,5-3 0 15,12-5 13-15,4-23 1 16,6-8-3-16,-1-10-11 0,-3-4-1 16,-2 1 1-16,-4 5-11 15,-3 14 8-15,-5 10 1 16,-7 15-7-16,-2 5-8 15,-2 8 1-15,-2 16 4 16,0 10 11-16,-5 5-2 16,-2 6 3-16,1-4 2 15,0-3-1 1,0-4 1-16,1-6 0 0,-1-3-2 16,-1-5 11-16,1-9-10 15,-3-5 0-15,0-6 5 16,0 0-1-16,0 0 6 15,-9-12-11-15,-8-10-43 16,-5-7-57-16,-2-8-37 0,-1-9-63 16,5-8-422-1</inkml:trace>
  <inkml:trace contextRef="#ctx0" brushRef="#br0" timeOffset="104044.43">10009 9879 967 0,'0'0'97'0,"0"0"-72"16,0 0 47-16,0 0 66 16,0 0-12-16,0 0-63 15,45 8-42-15,1-8-1 16,17 0-20-16,13-12 0 16,7-7-84-16,-7-3-130 0,-25-8-238 15</inkml:trace>
  <inkml:trace contextRef="#ctx0" brushRef="#br0" timeOffset="105770.22">10982 10157 787 0,'0'0'141'0,"0"0"-98"0,0 0 15 16,0 0 14-16,0 0-15 15,-90-56-20-15,59 60-12 16,1 17-15-16,3 7-5 15,6 3-3-15,8-1-4 16,8-3 4-16,5-5-3 16,0-5 1-16,0-4-10 15,9-6 1-15,5-1 9 16,4-6 0-16,-2 0 5 16,2 0-10-16,3-8-3 15,-3-13 7-15,1-7 1 16,2-1-1-16,-3-1 1 15,3 6 0-15,-3 8 1 16,3 8-1-16,1 8-1 0,2 0-9 16,-2 14-3-16,1 11 0 15,-6 5 7-15,-6 1 6 16,-3-3 0-16,-8-2 0 16,0-5 2-16,0-7-1 15,0-6-1-15,0-5 2 16,0-3-1-16,0 0 5 15,0-11 16-15,0-16-1 16,13-13-14-16,6-12-6 16,11-8 9-16,5 0-10 15,3 7 4-15,-4 16-3 16,1 17 2-16,-4 15-3 0,-3 5-7 16,1 3 0-1,-1 15 0-15,-1 3 4 0,3 0 3 16,-3 1 5-16,4-2 2 15,-1-2-5-15,-3-3 4 16,0-5-2-16,-5-6-3 16,-2-4-1-16,2 0 9 15,5-11-4-15,1-11 1 16,2-7-4-16,-2-8 1 16,-7-2-1-16,-4-3-2 15,-11 4 0-15,-6 4-1 16,-6 10-7-16,-21 8 8 0,-5 9 14 15,-8 7-1-15,-3 0-12 16,-2 20 1-16,2 8 2 16,4 5 2-16,8 0-1 15,11 4-5-15,8-1-3 16,12-3 1-16,0-3 0 16,9-5-2-16,15-5 2 15,6-6-6-15,3-7 0 16,10-7 5-16,3-1 3 15,5-20 9-15,3-8-8 16,-5-8 6-16,-4-4-1 16,-13-10 4-16,-6-6 4 15,-14-4-1-15,-9 2-9 16,-3 8 0-16,0 16 3 16,0 12-6-16,-2 16 13 0,-1 7 4 15,0 0-18-15,-3 22 0 16,-2 20-6-16,0 14 6 15,2 9 23-15,6-2-2 16,0-3-7-16,11-5-14 16,6-2 0-16,-3-5 0 15,5-4-12-15,-2-4-62 16,4-12-86-16,1-13-187 16</inkml:trace>
  <inkml:trace contextRef="#ctx0" brushRef="#br0" timeOffset="107216.83">12344 10238 1004 0,'0'0'124'16,"0"0"-124"-16,0 0 5 15,0 0 7-15,0 0 4 16,0 0 6-16,100-73 6 15,-70 42-8-15,0-3-20 16,-5-3 2-16,-1-5-4 16,-5-7 2-16,-4-9-3 15,-3-7-6-15,-6-2 4 16,-3 9 2-16,-3 10 0 16,0 19 3-16,0 15 1 15,0 9 5-15,-3 5-5 16,-4 0-1-16,-7 18-4 0,-7 22 2 15,-1 12 2-15,1 11 3 16,5 4 4-16,8-4-7 16,6-5-5-16,2-6 5 15,0-10 0-15,16-7-2 16,4-11-4-16,4-9 1 16,2-10 1-16,1-5 1 15,4 0 1-15,-1-22 2 16,0-5 4-16,-2-7 1 15,-6-7-1-15,-3-7-3 16,-8-8 1-16,0-4-1 16,-3-2-1-16,-5 6 1 15,2 12 1-15,-4 16-1 0,1 13 5 16,-1 10 3-16,-1 5-2 16,0 0-7-16,0 15-10 15,2 21 4-15,2 15 6 16,-2 11 4-16,-2 3 4 15,0-3-6-15,0-5-3 16,-2-2 2-16,-11-4-1 16,-3-11 2-16,-1-7 0 15,2-15 2-15,8-11 0 16,5-5-2-16,1-2 7 16,1-7 13-16,0-21 19 15,0-11-28-15,16-5-13 16,8 3 2-16,6 12 0 15,0 15 1-15,1 11-3 0,2 3-2 16,-2 11-5-16,1 11-3 16,-1 0 10-16,-4-1 0 15,-2-1 1 1,-1-3 0-16,-6-3 2 16,3-5-1-16,-8-5 1 15,-1-3-2-15,-4-1 1 0,-5 0-2 16,1-12-11-16,-2-14-12 15,-1-3-4-15,-1-2 8 16,0 4-6-16,-1 8 13 16,-7 10 12-16,2 9 12 15,0 0 1-15,-6 8-12 16,3 14 7-16,-1 10-5 0,1 4 4 16,9 1 5-1,0-5-3-15,7-4-3 0,8-3-3 16,7-6-2-16,5-3-1 15,2-4 3-15,0-8-3 16,-1-2-11-16,-3-2 0 16,2 0-9-16,-2-20-11 15,-1-3 26-15,-3-2 5 16,0 4-1-16,-9 10 1 16,-5 4 4-16,-6 5 2 15,2 2-5-15,2 0-1 16,6 0-5-16,5 9 5 0,5 2 0 15,4 0 0-15,5-1 3 16,3-3-3-16,2-5 0 16,0-2 0-16,1 0-4 15,-2-16-6-15,-6-7-6 16,-4-7 10-16,-4-6 3 16,-3 0-1-16,-3 8-8 15,-5 8 10-15,-8 14 2 16,-1 6 14-16,-1 9-14 15,-17 25 1-15,-7 19-1 16,-5 13 0-16,0 8 26 16,-1 3-8-16,1-3-1 15,3-7 2-15,3-9 2 16,3-12 16-16,0-10-8 0,3-12-12 16,2-7 23-16,2-11-5 15,0-6-14-15,0 0-8 16,-5-26-13-16,-3-15-6 15,0-18-87-15,0-16-75 16,-3-5-258-16</inkml:trace>
  <inkml:trace contextRef="#ctx0" brushRef="#br0" timeOffset="107528.99">12196 9878 985 0,'0'0'109'0,"0"0"-90"16,0 0 1-16,0 0 13 15,0 0-7-15,0 0 4 16,48 1-10-16,3-11-6 16,23-5-5-16,17-2-8 15,12-2-1-15,3 4-8 16,-5 6-70-16,-10 2-140 0,-19 2-420 16</inkml:trace>
  <inkml:trace contextRef="#ctx0" brushRef="#br0" timeOffset="108155.8">14201 9743 835 0,'0'0'3'0,"0"0"5"15,-37-72 29-15,22 57 10 16,5 5-30-16,4 4 10 16,3 6 25-16,1 0-28 15,-4 16-24-15,-4 25 0 16,-5 19 0-16,-4 15 4 15,2 7 14-15,5 0 14 0,8-3-9 16,4-8-13 0,0-6-4-16,3-8-4 0,4-8-2 15,2-9-2-15,-6-9-56 16,-3-10-57-16,0-12-59 16,0-9-282-16</inkml:trace>
  <inkml:trace contextRef="#ctx0" brushRef="#br0" timeOffset="108559.72">13819 10201 608 0,'0'0'353'16,"0"0"-345"-16,96-14-7 0,-26 6-1 16,10-2 7-16,0 3 5 15,-6-4 26-15,-13 3-11 16,-10 3-17-16,-14 3-10 15,-16 2 0-15,-10 0 0 16,-11 0-6-16,0 0-9 16,-15 8 3-16,-10 10 12 15,-4 5 6-15,5 3-6 16,8-5 2-16,13 3-2 16,3-5-1-16,12-3-5 15,22-3 6-15,12-10 6 16,9-3 0-16,4 0 2 0,-2-14-6 15,-4-7 5-15,-8 2 14 16,-11-2-5-16,-13 1 4 16,-12 1 7-16,-9-6-2 15,-6 0-19-15,-24-2-2 16,-11 4-2-16,-6 8-1 16,0 8-1-16,6 7-18 15,10 0-60-15,12 5-100 16,13 4-216-16</inkml:trace>
  <inkml:trace contextRef="#ctx0" brushRef="#br0" timeOffset="109848.88">14771 9992 678 0,'0'0'185'0,"0"0"-136"16,0 0 25-16,0 0-20 15,0 0-28-15,0 0-17 16,-3 42 9-16,3-11 2 0,0-3-10 16,0 1-5-16,14-7 0 15,5-4-3-15,1-4 2 16,5-5 2-16,-1-5 1 15,1-4-2-15,-2 0 2 16,-1 0 0-16,-3-13-2 16,-4-1 1-16,1-10-3 15,-2-4-3-15,1-4 0 16,0 1-4-16,0 8 4 16,-3 6 1-16,1 11-1 15,5 6-4-15,1 5-6 16,1 18-10-16,2 5 12 0,-4 4 7 15,-4 3-2 1,-7-5 3-16,0-3-5 0,-5-2 3 16,-2-3 2-16,0-4 0 15,-4-2-1-15,-7-2 1 16,0-5-2-16,3-6 2 16,6-3 0-16,2-3 5 15,0-18 16-15,9-14-8 16,16-7-10-16,8-7 13 15,4 6-6-15,4 9-5 16,-2 11-2-16,2 14-1 16,1 9-2-16,3 0-6 15,0 14 4-15,-2 10 2 0,3 5 4 16,-1 1 3 0,3 1 7-16,-3-6-7 0,-1-6 1 15,-3-5 2-15,-2-5 2 16,-3-7 10-16,-1-2-4 15,-2 0-1-15,-4-7-11 16,0-11 5-16,-5-5-9 16,-5-6 2-16,-4-5 8 15,-12-2-7-15,-3 7-5 16,-3 5 0-16,-19 8 3 16,-11 10-3-16,-12 6 1 15,-7 8-2-15,-5 18 1 16,4 7 0-16,8 2-3 15,9-1 3-15,15-3-4 0,9-6-1 16,12-3 2-16,0-8-1 16,15 0-15-16,15-7 15 15,9-7 3-15,8 0 2 16,3-6-3-16,0-16 1 16,-5-7-1-16,-3-9 2 15,-11-10 0-15,-8-12-1 16,-7-11-8-16,-8-5-21 15,-4 5 19-15,-2 13 8 16,-2 16 3-16,0 18 16 16,0 15-6-16,0 9 2 15,0 0-11-15,0 29-1 16,-8 18 0-16,1 13 32 0,2 12-11 16,2 2-14-16,3-1 6 15,0-3 18-15,0-9-26 16,4-9 1-16,7-7-6 15,4-8-8-15,-3-9-66 16,4-12-90-16,1-16-317 16</inkml:trace>
  <inkml:trace contextRef="#ctx0" brushRef="#br0" timeOffset="110495.65">16609 9543 1080 0,'0'0'103'0,"0"0"-103"16,0 96-19-16,0-16 19 15,-4 5 12-15,-2-7 1 16,3-9-13-16,3-11 1 16,0-10 0-16,0-12 1 15,0-11-2-15,0-13 5 16,0-6 4-16,1-6-8 15,10 0 4-15,10-7 14 0,10-17-5 16,11-3-13-16,6 2-1 16,-7 9-16-16,-6 10-12 15,-14 6 18-15,-15 10-10 16,-6 14-2-16,-11 7 19 16,-19-1 3-16,-9 1 2 15,-8-5 22-15,-5-6 9 16,1-2 23-16,0-7 2 15,9-5 6-15,9-6-24 16,11 0-28-16,13-22-12 16,9-13-93-16,20-14-163 15,24-7-462-15</inkml:trace>
  <inkml:trace contextRef="#ctx0" brushRef="#br0" timeOffset="110931.02">17067 9971 673 0,'0'0'328'16,"0"0"-314"-16,0 0-12 15,-40 76 14-15,40-58-2 16,3 0 3-16,19-1 22 16,10-2-11-16,5-4-7 15,3-3-7-15,2-6-2 16,-2-2-1-16,-5 0-6 0,-5-17 6 15,-8-3-4-15,-7-4-3 16,-5 0 1-16,-7 4-5 16,-3 8 0-16,0 6-2 15,0 6 2-15,-13 11-8 16,-12 27-6-16,-8 22 14 16,-5 17-2-16,1 5 3 15,3 5-2-15,5-10-2 16,6-10 3-16,-1-8 1 15,4-12-1-15,-4-8 13 16,1-6 6-16,-1-10 7 16,1-8 5-16,1-7 10 15,-3-8 17-15,-2-4 8 0,-3-20-28 16,-1-12-18 0,1-14-20-16,2-15-34 0,3-10-61 15,5-3-73-15,2 8-196 16</inkml:trace>
  <inkml:trace contextRef="#ctx0" brushRef="#br0" timeOffset="112083.54">17876 10071 978 0,'0'0'67'0,"-100"29"-65"0,47 7 4 16,8-1-4-16,12-3-1 15,12-1 0-15,16-5-1 16,5-4-12-16,11-5 4 16,19-9 3-16,8-6 2 15,4-2-16-15,2-4-7 16,-4-14 8-16,-6-7 9 16,-7-3 9-16,-9-7 4 15,-5-2-4-15,-5 1 0 16,-5 11 0-16,-3 11 31 15,0 14 36-15,1 0-41 16,2 10-26-16,6 18-11 16,2 4 11-16,7 0 10 0,5-2-7 15,7-3 15 1,5-5-6-16,2-3 2 0,0-9-1 16,-1-6-9-16,-3-4 0 15,-3-1-4-15,-4-18-4 16,-3-6-4-16,-7-6-1 15,-4-11 5-15,-1-7 2 16,-4-7-3-16,-1-2 5 16,-1 10 0-16,-2 16 9 15,-3 16 14-15,0 14 20 16,0 2-29-16,0 28-14 16,0 15-14-16,0 20 14 0,0 3 2 15,0 0 3-15,2-4-4 16,4-7-1-16,-1-4 0 15,-2-10 2-15,-2-12-2 16,-1-12 7-16,0-11 8 16,0-4-6-16,0-2 24 15,0-1 30-15,-4-21 14 16,-4-16-32-16,1-15-36 16,6-16-9-16,1-12-2 15,3-9-14-15,16 3-10 16,3 9-1-16,2 24-16 15,-1 20 4-15,3 21-2 16,1 13-12-16,0 10 20 16,-5 24 15-16,-13 9 7 15,-9 7 11-15,-3 0 7 0,-20-3-4 16,-4-6 8-16,-3-5-2 16,0-9 13-16,0-5 5 15,5-8 9-15,8-7-16 16,8-4-20-16,9-3-18 15,11-14-104-15,25-15-338 16</inkml:trace>
  <inkml:trace contextRef="#ctx0" brushRef="#br0" timeOffset="112512.24">18817 10057 489 0,'0'0'348'0,"-43"79"-276"15,22-32-24-15,5 2-3 16,8-3 8-16,5 1 1 16,3-4-6-16,0-4-25 15,0-9 2-15,0-11-9 16,0-9-6-16,0-7-5 16,0-3 2-16,0 0 13 15,0 0 31-15,0-23 11 16,0-16-27-16,3-18-27 15,7-12-8-15,7-11-8 16,7-2 5-16,9 0-4 16,4 14-22-16,2 20-20 0,-2 21 6 15,-3 21 10 1,-5 6-15-16,-8 16 4 0,-9 17 21 16,-12 8 7-16,0 1 13 15,-24 0-4-15,-3-4 7 16,-6-6 10-16,0-6-7 15,-1-5 21-15,-3-5 18 16,1-5-1-16,5-4 4 16,11-4-12-16,7-3-22 15,8-4-11-15,5-21-71 16,14-15-193-16</inkml:trace>
  <inkml:trace contextRef="#ctx0" brushRef="#br0" timeOffset="112790.06">19125 9681 763 0,'0'0'56'16,"0"0"-12"-16,0 0 64 16,0 0-8-16,0 0-18 15,0 0-82-15,0 13 0 16,0 44 0-16,0 18 50 15,0 5-16-15,0-3-4 16,-8-3-11-16,2-5 2 16,2-7 19-16,1-10-31 15,2-10-6-15,-4-7-2 0,-1-12-1 16,0-5-14-16,-3-8-71 16,3-10-50-16,0 0-152 15</inkml:trace>
  <inkml:trace contextRef="#ctx0" brushRef="#br0" timeOffset="113465.25">19298 10068 833 0,'0'0'79'0,"0"0"-78"16,0 0 12-16,1 86 3 15,14-58-10-15,6-3 0 16,10-1 19-16,8-8 3 16,2-3-20-16,0-8 1 15,-5-5-8-15,-6 0-1 16,-6-8-5-16,-8-11 3 16,-3-1-3-16,-5-5 2 15,-5-3 1-15,-3 6 2 16,0 5 14-16,0 10 11 15,0 6-7-15,0 1-18 16,-6 8-1-16,-4 19-7 16,-4 13 8-16,-2 14 0 0,-1 16-1 15,-3 7 1 1,-7 3 0-16,-3-3 1 0,-1-10 1 16,1-13 0-16,3-8-1 15,1-13 0-15,1-9-1 16,0-10 50-16,1-9 16 15,3-5 15-15,-3-4 0 16,6-19-21-16,11-14-24 16,7-12-25-16,4-14-11 15,35-9-18-15,18 0-33 16,17 5-15-16,6 11 1 16,0 16 13-16,-5 11-1 15,-10 11 15-15,-9 4 24 16,-10 2 13-16,-14 5 1 0,-6-2 1 15,-10 3 5-15,-8 3 10 16,-3 2 3-16,-5 1-3 16,0 0-3-16,0 17-11 15,0 8 0-15,0 9 6 16,0 3-2-16,0 1 5 16,0 0-6-16,2-6 14 15,4-8-17-15,-1-5-1 16,-1-8-2-16,-2-6-3 15,-1-5-56-15,1 0-77 16,-2-22-263-16</inkml:trace>
  <inkml:trace contextRef="#ctx0" brushRef="#br0" timeOffset="113609.86">19981 10036 881 0,'0'0'215'15,"0"0"-212"-15,0 0-3 16,0 0-41-16,0 0-74 16,0 0-151-16</inkml:trace>
  <inkml:trace contextRef="#ctx0" brushRef="#br0" timeOffset="114445.99">20020 10147 993 0,'0'0'104'16,"0"0"-53"-16,0 0 0 15,0 0-47-15,95-44-4 16,-60 54-5-16,-4 20-9 16,-9 6 7-16,-8 6 2 15,-8-3 0-15,-6-4-7 16,0-4 2-16,-13-7 9 15,-4-6 0-15,-1-10 2 16,3-4 3-16,2-4 2 16,5-2 9-16,5-19 25 0,3-11-4 15,9-13-14 1,23-14-11-16,15-9 5 0,10-3-14 16,-2 9 0-16,-3 18-2 15,-14 19 6-15,-13 18-8 16,-6 7 2-16,-7 7-9 15,1 18-10-15,-3 11 19 16,-4 5 0-16,1 1 8 16,3-5 5-16,6-4-2 15,6-7 0-15,6-8 5 16,7-5 5-16,3-9-7 16,7-4-3-16,-2 0-6 0,-7-4-2 15,-6-11 0-15,-12-1 6 16,-11-3-6-16,-7 1-3 15,0 0-3-15,-19 2-1 16,-12 8 2-16,-8 6-2 16,-3 2 2-16,-2 15 1 15,5 9-7-15,4 3 4 16,11 4-8-16,12-1-10 16,11-2-5-16,1-2-4 15,16-8-9-15,14-3 1 16,8-10 13-16,5-5 14 15,-1 0-14-15,-3-16 6 16,-7-6 19-16,-6-1 1 16,-7 2 2-16,-4 6-1 15,-6 8-1-15,-5 6 18 0,-4 1-18 16,0 20-11-16,0 23 11 16,-17 17 6-16,-10 15 9 15,-11 4 7-15,-5 1-13 16,-8-4 0-16,1-7 6 15,3-5-6-15,5-7 10 16,2-11 26-16,1-7 13 16,4-13-9-16,-3-8-16 15,1-10 32-15,3-8-27 16,3-2-7-16,4-22 8 16,6-9-24-16,6-17-15 15,6-11-32-15,7-15-56 0,2-5-56 16,0 2-94-16,3 4-784 15</inkml:trace>
  <inkml:trace contextRef="#ctx0" brushRef="#br0" timeOffset="115945.34">21047 10507 658 0,'0'0'444'0,"0"0"-393"16,0 0-39-16,0 0 4 16,0 0 9-16,94-60 2 15,-63 37 1-15,3-4-6 0,0-2-15 16,2-7-6 0,-2-3-2-16,-2-11 0 0,-2-8-4 15,-8-11-11-15,-5-4 2 16,-6 2-4-16,-5 11 10 15,-4 13 7-15,-2 16-1 16,0 12-1-16,0 11-4 16,-3 4 3-16,-3 4 4 15,-4 0 0-15,-4 14-2 16,-5 20-3-16,-2 14 5 16,3 10 0-16,7 9 0 15,7-4 0-15,4 0-1 16,0-8-2-16,18-9 3 15,4-7-2-15,2-11 8 16,2-9-5-16,-4-13 1 0,-3-6 7 16,2 0 0-1,1-17 11-15,4-8-9 0,-1-11-5 16,0-5-1-16,-3-11-5 16,-2-5 2-16,-3-8-2 15,-2-4 0-15,-3 3-4 16,-2 10 2-16,-4 15 2 15,-5 19 1-15,-1 12 4 16,0 9-5-16,0 1 0 16,0 15-4-16,-1 24-11 15,-15 16 15-15,-1 14 0 16,-2 4 4-16,2-4-3 0,-1-3-1 16,3-5 0-16,-1-5 1 15,2-6 0-15,3-12-1 16,5-14 1-16,1-13-1 15,5-11 1-15,0 0 3 16,0-10 7-16,9-20 15 16,18-12-16-16,6-9-10 15,6 5-7-15,-1 10 7 16,-3 15-3-16,-2 17 0 16,-2 4-5-16,0 11-3 15,-1 14-1-15,-2 4 7 16,-1-1 4-16,-3-1 1 15,3-6 2-15,-2-5-2 16,2-10 6-16,0-6-6 0,-2 0-1 16,-3-10-20-16,-6-13-6 15,-7-7-17-15,-6-5-17 16,-3-2 26-16,0-3-4 16,-11 11 13-16,-5 8 21 15,-1 11 5-15,-3 10 20 16,-6 0-9-16,-3 23 11 15,-1 11 7-15,5 9 18 16,6 2-5-16,12 5-2 16,7-2-12-16,0-3-5 15,13-3-5-15,17-8 0 16,9-5-9-16,12-12-4 16,7-8 5-16,3-9-5 0,-4-1-5 15,-8-23-36-15,-11-13-48 16,-13-12-70-16,-14-14-105 15</inkml:trace>
  <inkml:trace contextRef="#ctx0" brushRef="#br0" timeOffset="116217.61">21146 10087 868 0,'0'0'239'0,"0"0"-224"0,0 0-1 16,0 0-2-16,99-73-2 16,-38 53 0-16,11 4 14 15,5 1-10-15,1 3-5 16,-4 6 0-16,-5 2-9 15,0 1-54-15,-8 0-118 16,-12-4-227-16</inkml:trace>
  <inkml:trace contextRef="#ctx0" brushRef="#br0" timeOffset="117227.69">23104 9666 494 0,'0'0'163'0,"0"0"-39"16,0 0-14-16,0 0 3 15,0 0-47-15,0 0-45 16,-14-22-21-16,6 75-6 15,-3 19 6-15,-1 8 9 16,0-3 24-16,3-7-13 16,0-10-11-16,0-13 0 15,3-12 2-15,2-11-2 16,2-15-3-16,2-6 1 0,0-3-1 16,0 0 2-16,17-12 8 15,15-18 0-15,15-9-10 16,11-3-6-1,3 7-14-15,-6 13-33 0,-7 18 15 16,-12 4 21-16,-15 29-23 16,-11 9-3-16,-10 8 22 15,0 0 11-15,-22-7 4 16,-5-6 0-16,-3-10 4 16,-1-5-3-16,-2-6 10 15,-4-6 47-15,1-6 9 16,-1 0-11-16,5-12-36 15,11-13-10-15,7-7-10 16,14-10-56-16,0-3-123 16,29 0-265-16</inkml:trace>
  <inkml:trace contextRef="#ctx0" brushRef="#br0" timeOffset="117558.8">23563 10056 845 0,'0'0'90'0,"0"0"-48"15,-89 63 6-15,77-40-23 0,12-1-14 16,0 1-3 0,33-3-8-16,12-3 6 0,11-5-6 15,4-8 0-15,-5-4-18 16,-7 0 7-16,-10-3 9 15,-9-8 2-15,-16-2 7 16,-11-1 6-16,-2-6 16 16,-25-2-10-16,-14-6-9 15,-13-2 11-15,-2 3 9 16,1 6-9-16,13 7-1 16,12 6-20-16,13 3-5 15,14 5-54-15,1 0-123 16,20 0-326-16</inkml:trace>
  <inkml:trace contextRef="#ctx0" brushRef="#br0" timeOffset="118786.37">23915 9976 942 0,'0'0'167'0,"0"0"-151"16,0 0-16-16,0 0 0 16,0 0 4-16,-40 83-1 15,56-52 1-15,13-1 3 16,4-1-4-16,2-7 3 0,0-5-3 16,-1-6-2-16,-2-5 0 15,-7-6-1-15,-4 0-2 16,-8 0 1-16,0-6-1 15,-5-12 1-15,-2-9-4 16,0-12 4-16,2-9-4 16,2-5 5-16,5 4 6 15,1 10-6-15,-1 13 0 16,0 13 6-16,-3 12-1 16,3 1-5-16,3 14-11 15,1 16 0-15,-1 11 6 16,0 1 5-16,-6 2 0 15,1-1 0-15,-5-5 0 16,-1-5-1-16,-1-5-3 16,-6-2-12-16,0-5 0 0,0-5 5 15,-3-3 0-15,-4-7 5 16,4-6-1-16,3-7 7 16,0-21 21-16,18-15-4 15,14-3-6-15,10 2-11 16,6 10 6-16,0 12-7 15,-9 14 1-15,-8 8-12 16,-7 4 5-16,-8 17-7 16,-7 5 2-16,-7 3 6 15,-2-1 6-15,0-6 0 0,0-2 6 16,-9-4-5 0,1-6-1-16,-1-4 0 0,2-5 1 15,2-1 0-15,1 0 20 16,2-8 28-16,2-15-9 15,3-13-16-15,26-10-22 16,9-8-2-16,13 2 0 16,2 11-3-16,3 14 3 15,-1 16 0-15,-3 11 0 16,-5 3-9-16,-3 17 2 16,-5 6 5-16,-1 3-1 15,-4-1 3-15,-1-3-1 16,-3-3 2-16,-2-6-1 15,-1-4 5-15,0-7-3 16,-1-5 0-16,0 0 1 0,-2-5 1 16,0-17 1-1,-2-2-1-15,-7-5 4 0,-3-2-6 16,-6 3-2-16,-6 4 0 16,0 5 10-16,-11 9 5 15,-17 8-6-15,-12 2-9 16,-10 18-4-16,-8 14 2 15,3 10 2-15,9 3 11 16,10 4-9-16,15-4 1 16,9-3-6-16,11-9 2 15,1-7 1-15,15-6-2 16,14-7 5-16,12-11-3 0,9-2 12 16,10-13-1-16,0-16-4 15,-5-9 4-15,-6-10-9 16,-8-14-2-16,-5-12 0 15,-8-10-11-15,-4-2-18 16,-10 3 20-16,-5 18 8 16,-7 17 1-16,-2 18 11 15,0 15 10-15,0 8-14 16,-2 3-3-16,-4 4 0 16,-4 10-4-16,-2 20-7 15,-1 19 5-15,1 10 2 16,7 4 5-16,5 3 5 15,0-1 2-15,0-5 5 0,14-7-1 16,4-6 8 0,2-10-16-16,-1-12 0 0,-2-8-8 15,0-9 0-15,1-8-61 16,4 0-43-16,-2-7-59 16,-1-18-125-16,-7-10-224 15</inkml:trace>
  <inkml:trace contextRef="#ctx0" brushRef="#br0" timeOffset="119397.68">25839 9961 672 0,'0'0'214'0,"0"0"-174"16,0 0-21-16,0 0 2 15,100 60-3-15,-78-24-7 16,-3 3 0-16,-7-1-8 16,-3-3 1-16,-3-3-2 0,-3-9 2 15,-2-7-4-15,-1-7 6 16,0-5-2-16,0-4-4 15,0 0 10-15,8-6 22 16,9-17 37-16,11-16-57 16,12-8-11-16,2-1-1 15,0 8-20-15,-4 10-7 16,-10 13 26-16,-9 8-4 16,-9 9 5-16,-1 0 0 15,-5 5-18-15,0 16 9 16,-1 8 9-16,3 5 2 15,4 5 4-15,6-3 1 16,5-1 0-16,9-6 12 0,4-7-13 16,7-4 2-16,5-8 3 15,0-8 6-15,0-2-17 16,-2-6 13-16,-7-18 7 16,-2-7-4-16,-9-7-2 15,-3-3-9-15,-7 6-5 16,-9 7 0-16,-4 13 2 15,-3 10-2-15,0 5-12 16,-7 8 4-16,-16 28 2 16,-8 15 0-16,-6 16 6 15,-3 11 2-15,-2 5-1 16,-2-4 0-16,3-6-1 0,4-11 0 16,2-9-5-1,2-10 5-15,2-7 0 0,1-7 3 16,0-10 15-16,2-9 35 15,3-9 21-15,-2-1 8 16,0-5-8-16,0-20-8 16,-4-14-20-16,-3-9-46 15,-1-10-11-15,-2-3-111 16,1 0-83-16,0 0-342 16</inkml:trace>
  <inkml:trace contextRef="#ctx0" brushRef="#br0" timeOffset="121345.4">27347 9750 894 0,'0'0'70'0,"-97"40"-70"16,43 7 0-16,9 3 3 15,12 3-3-15,13-4-1 16,15-6 1-16,5-1 1 16,15-7 2-16,21-8 5 15,13-6-2-15,9-13 4 16,3-6-2-16,4-2-2 0,-4-8 0 16,-9-9-3-16,-10-6-3 15,-11-7-1-15,-10-2 1 16,-12-1-19-16,-9 3-11 15,0 8 30-15,-22 7 5 16,-5 13 1-16,-3 2-2 16,2 8 1-16,4 16-2 15,7 3 1-15,13 5-3 16,4-2-1-16,10 1 7 16,19-4 3-16,7-4-5 15,7-6 10-15,2-8-2 16,1-3-4-16,-3-6-2 15,-5 0 4-15,-7-1-7 0,-9-12 5 16,-9-4 6-16,-5-7-15 16,-8-9 0-16,0-5-6 15,-16-4 6-15,-11 3 0 16,-6 7-6-16,-3 6 3 16,-1 9 1-16,1 11 1 15,6 6-5-15,6 0 5 16,5 14-5-16,7 9-2 15,7 6 7-15,5 0-4 16,0 1 1-16,20-2-4 16,5-4 7-16,7-3-1 15,1-5 4-15,-5-6 7 0,-3-3-6 16,-4-7-2-16,-3 0 3 16,3 0 1-16,3-17 16 15,4-5-3-15,2 0-9 16,-1 2-3-16,0 7-6 15,-5 6 3-15,-3 7-3 16,-2 0-7-16,-5 19-7 16,-3 10-2-16,-6 5 12 15,-4 2 4-15,-1-7 0 16,0-4 0-16,-1-6 0 16,-5-7-1-16,-3-6 1 15,5-3 0-15,-1-3 4 16,0 0 2-16,2 0 21 15,3-11 22-15,0-9-24 16,0-10 0-16,22-12-15 0,13-9 9 16,12-4-8-16,6 3-5 15,2 14-6-15,-5 12 0 16,-10 16 2-16,-9 10-2 16,-8 0-8-16,-2 17-7 15,-2 9 9-15,2 6 5 16,1 4 1-16,2-2-1 15,4-4 1-15,4-3 0 16,2-5 2-16,2-7 1 16,-2-5 0-16,-2-9-1 15,-3-1-1-15,-3-1 1 16,-4-16-1-16,-5-3 4 0,-8-4-5 16,-4 0-4-1,-5 1-3-15,0 0 6 0,-11 7 1 16,-13 5 6-16,-9 6-6 15,-10 5 5-15,-5 2-5 16,3 18 2-16,6 7-2 16,9 1-2-16,8 2 0 15,8 1 0-15,7-5-1 16,7-3-1-16,0-3-2 16,20-6-1-16,5-3 1 15,8-6 6-15,3-5 2 16,4 0 2-16,3-13-3 15,-4-12 11-15,-2-10-12 0,-5-11 12 16,-1-13-12 0,0-15-6-16,-2-8-3 0,-6-3-6 15,-3-1 11-15,-11 17-2 16,-5 19 4-16,-4 17 2 16,0 21 15-16,0 6-10 15,0 6 5-15,-9 0-10 16,-9 28-8-16,-4 19 8 15,-2 13 1-15,5 11 6 16,10 1-4-16,6-5 0 16,3-1 0-16,0-9-3 15,16-7 2-15,8-9 1 0,1-9 2 16,5-7 1-16,3-10 0 16,1-7 4-16,4-7 9 15,-1-1-14-15,0-5 4 16,0-18 0-16,-1-7-4 15,-1-7 0-15,-8 3-2 16,-8 1-6-16,-9 12 3 16,-7 8-6-16,-1 9 6 15,-2 4 0-15,0 0-14 16,0 11 0-16,0 13-1 16,0 10 13-16,0 4 2 15,-2-3 0-15,-2-2 1 16,1-5-1-16,-3-8-10 15,-1-3-54-15,-2-4-24 0,-2-11-103 16,-1-2-310-16</inkml:trace>
  <inkml:trace contextRef="#ctx0" brushRef="#br0" timeOffset="121497.02">29267 9924 753 0,'0'0'415'15,"0"0"-388"-15,0 0-25 16,0 0-2-16,0 0-3 16,0 0-45-16,21-24-80 15,3 16-443-15</inkml:trace>
  <inkml:trace contextRef="#ctx0" brushRef="#br0" timeOffset="121713.07">29631 9729 894 0,'0'0'75'16,"0"0"-30"-16,0 0 1 15,0 0-22-15,-24 78-6 16,11-19 31-16,4 5-24 16,2-1-19-16,3-3 3 15,3-6-9-15,-2-7 1 16,1-8-4-16,-1-6-13 15,-4-9-56-15,-3-9-93 0,-1-8-165 16</inkml:trace>
  <inkml:trace contextRef="#ctx0" brushRef="#br0" timeOffset="122013.26">29355 10018 906 0,'0'0'120'15,"0"0"-98"-15,0 0 5 16,100-8-13-16,-35 7-10 16,1 1 0-16,-2 0-2 15,-11 0-1-15,-9 0-1 16,-15 0-20-16,-13 0-15 16,-9 3 8-16,-7 11-4 0,0 10 12 15,0 9 19-15,-11 8 23 16,-3-1 14-16,0-3-5 15,3-2-1-15,5-9 3 16,3-3-23-16,1-7-5 16,2-6-5-16,0-4-1 15,0-6-44-15,0 0-115 16,0-6-336-16</inkml:trace>
  <inkml:trace contextRef="#ctx0" brushRef="#br0" timeOffset="122150.9">29896 9971 1022 0,'0'0'58'16,"0"0"-56"-1,0 0-2-15,0 0-11 0,0 0-44 16,0 0-108-16,4-24-388 16</inkml:trace>
  <inkml:trace contextRef="#ctx0" brushRef="#br0" timeOffset="122861">30123 9940 596 0,'0'0'221'0,"0"0"-198"16,-100 28 38-16,61-4 43 0,3 4-20 16,6 5-30-16,10 3-37 15,7-1-10-15,7-5-2 16,6-2-3-16,0-5-2 15,1-6 0-15,15-5 3 16,6-4 3-16,3-4-12 16,5-4 7-16,3 0-2 15,0-8 2-15,-2-11 5 16,-3-7 4-16,-6-11-10 16,-2-10-5-16,-10-5-18 15,-2 2 11-15,-8 6 12 16,0 13 4-16,-6 11 9 15,-13 15-7-15,-6 5-5 16,-5 11-1-16,-4 15-9 0,0 11 7 16,4 0 2-16,9-2 3 15,5-3-2-15,8-4-1 16,4-5 0-16,4-5 0 16,0-4-2-16,0-3-1 15,7-2 3-15,11-6-2 16,9-3 2-16,6 0 0 15,10-19 25-15,8-6 0 16,1-6-3-16,5 2-3 16,-3 5 11-16,-5 10-3 15,-6 8 13-15,-6 6-33 16,-7 0-6-16,-6 6-2 16,-7 7-2-16,-6 6-5 0,-2 0 4 15,-6 5 1-15,1-5 3 16,-4 0-4-16,0-5-2 15,0-3 0-15,0-5-17 16,0-3-8-16,0-3-3 16,0 0 24-16,8 0 10 15,6-8 24-15,11-12 38 16,9-2-46-16,2 2-16 16,0 9 19-16,-3 6 16 15,-5 5-11-15,5 0-24 16,-3 19-5-16,1 3 1 15,-2 3 4-15,-4 0-3 16,-7 0-20-16,-8-2-72 0,-7-4-66 16,-3-9-238-1</inkml:trace>
  <inkml:trace contextRef="#ctx0" brushRef="#br0" timeOffset="142687.71">2624 7193 309 0,'0'0'246'0,"0"0"-197"16,0 0-18-16,0 0-8 0,0 0 4 16,0 0 6-16,0 0-1 15,3-4 6-15,0 4 0 16,-3 0-4-16,0 0-3 15,0 0-12-15,0 0-2 16,0 0-6-16,0 0 7 16,0 0-7-16,0 0 4 15,0 0-3-15,0 0 7 16,0 0-3-16,2-1 9 16,-2-1-9-16,2 1 4 15,-2-5 6-15,0-1-2 16,0-4-10-16,0-8-11 15,0-3 0-15,0-4-3 0,0-1 3 16,0 0-1 0,0-3-2-16,0 1 0 0,0-3-2 15,-2 2 2-15,2 3 2 16,-2 0-2-16,-1 0 0 16,3 0 2-16,0 0-2 15,-3 3 1-15,3-1-1 16,-3-1 0-16,0-5-3 15,0 0 3-15,-2-5-1 16,1 3 1-16,-2-3-3 16,2 5 4-16,-2-2-1 15,1-1 0-15,-1 0-9 0,-4 1 9 16,5-4-1-16,-2-1-1 16,1 3 2-16,1 3 0 15,2 6 0-15,2 3 0 16,-2 0 0-16,3-1-6 15,0-1 6-15,-1-3 0 16,1 3-9-16,-2 0 9 16,-1 2 0-16,0-2-1 15,0 1-10-15,-3-1 11 16,3-3-1-16,-3 1 2 16,-3 0 1-16,5-1-2 15,-2 3-6-15,1 0 3 16,-1 2 6-16,2 2-8 15,-2-3 5-15,4 4-7 16,-2-1 7-16,1 1-1 0,-2 0 4 16,1 0-10-16,-1 3 6 15,1 2-1-15,-2 1 1 16,0 0-1-16,3 0 2 16,-3 1 0-16,3 1 1 15,-1 4 1-15,2 0-1 16,1 2 1-16,-1 1-2 15,2-3-1-15,0 1-4 16,0-1 4-16,0 1 1 16,0 0 0-16,0 1 5 15,0 0-11-15,0 0 5 16,0 2 1-16,3 1 1 0,4-2-1 16,1 1-9-1,1 1 6-15,7-1-3 0,-1 0 6 16,6-1-2-16,1 0 2 15,1-1 0-15,-1 2-2 16,2-3 2-16,-2-1-6 16,-2 1 6-16,1 0 0 15,-3 2 0-15,3 0 0 16,-2 0-1-16,2-1 1 16,6 1 0-16,3-4-1 15,-2 2 7-15,5 0-11 16,1 1 5-16,2 0-5 15,-5 3 2-15,5-2 1 0,-5 2-1 16,2 2-2 0,3-1 0-16,-2 2 0 0,1-2-7 15,-7-1 6-15,-1 3 3 16,-2-3-1-16,0 2 1 16,1-4 2-16,1 0-3 15,6-2 4-15,2-3-1 16,1-1 1-16,3-3 0 15,-3 1 1-15,-2-1 0 16,-1 4-1-16,-5 0 2 16,-4 3 0-16,-2 3-2 15,-2 1-1-15,-1 1 1 0,2 2 0 16,0 0-4-16,3 0 4 16,0 0 0-16,1 0 0 15,0 0-1-15,5 0 1 16,3 0 0-16,3 0 4 15,4-2-4-15,5-4 0 16,0-1 7-16,1 0-7 16,2 1-2-16,-2-1 0 15,2-1 2-15,2 2 0 16,0 0 2-16,2-1-2 16,-6-1 1-16,-4 2-1 15,-3-4-6-15,-3 3 6 16,-3 0 2-16,2-1-2 15,2 0 0-15,1 0-5 16,1 0 10-16,1 1-11 0,-3 1 12 16,-1 2-12-16,0 0 6 15,-2 2 0-15,-1 0 1 16,0 0-1-16,3 2-1 16,-2 0 1-16,-3 0 0 15,2 0-1-15,0 0 1 16,0 0 1-16,1 0-1 15,3 0 1-15,2 0-1 16,3 0 0-16,0 0 0 16,-2 0 1-16,3 0-1 0,-1 0 0 15,4 0 0 1,-1 0 0-16,1 0 0 0,2 0 4 16,-5 0-4-16,-4 0-5 15,-2 0 5-15,-1 0 0 16,-1 0 0-16,3-2 0 15,-1 0-3-15,4 0 3 16,1-1-3-16,1 3 3 16,-4-1 4-16,0 1-4 15,-1-1-1-15,1 1 1 16,1 0 2-16,-1 0-2 16,3 0 0-16,-3 0 0 15,1 0 0-15,2 0 1 16,-2 0-1-16,2 0 0 15,1 0 0-15,-1 0 1 16,1 0 1-16,0 0-2 16,5 0-1-16,-3 0 0 0,2 0 1 15,0 0 2-15,-4 0-1 16,0 0-2-16,-5-2-3 16,-1 2 4-16,-1-1 0 15,7-2 4-15,-1 2-9 16,2-3 5-16,3 2 0 15,-3-1 0-15,1 3 1 16,-3 0-1-16,0 0 0 16,-3 0 0-16,-3 0 0 15,-2 0 0-15,-1 0 0 0,-2 3 1 16,-4-1-1 0,0 1 2-16,-2-1-2 0,-1 1-1 15,-6 0 1-15,1-2 2 16,-1 2-2-16,-3 0 0 15,4-2-1-15,-1 2 0 16,5-1 1-16,-1 0 7 16,1 0-7-16,3 0-2 15,1 0 0-15,3 2 2 16,3-3 0-16,0 0 0 16,3 3 0-16,-1-2 0 15,1 3 1-15,-5-2-1 16,-1 1 0-16,-5 1 1 15,-3-3-4-15,0 2 4 0,0 1-1 16,1-2 1-16,4 3-1 16,4-1-2-16,12 2 0 15,0-1 2-15,5 0 0 16,-3-3 0-16,-6 1 0 16,-5-1 1-16,-10 0-1 15,-3 1 0-15,-9-2 0 16,-5-1 0-16,-4 0-3 15,-2-1 2-15,-1 0 1 16,2 0 0-16,1 0 0 16,0 0 2-16,6 0-1 15,6 2 0-15,3-2-1 16,4 0 0-16,5 0 0 0,-2 0 0 16,-5 0 1-16,2 0-1 15,-6 3 0-15,-5-2 0 16,3 3 0-16,-4-4 1 15,-3 2-1-15,-2-2-3 16,-2 3 3-16,0-1-2 16,0-1 3-16,4 3-4 15,-1-2 3-15,0 0 0 16,2 1 1-16,-4-2 4 16,2 1-10-16,-5-1 10 15,-1 1-10-15,0-1 4 16,0 2-14-16,0 2 10 15,0 4 2-15,0 0 0 16,0 4 3-16,0-1 2 16,0 3-2-16,-3 1-6 0,3-1 6 15,0 2 1-15,0 1 6 16,0 1-7-16,0 1 1 16,0 0-4-16,0 2 7 15,-1 2-3-15,1 1-1 16,-4 1 0-16,1-2-4 15,0 0 5-15,1 0-1 16,2-2 0-16,0 1 1 16,0 1 0-16,0-2-1 15,0 2 1-15,0 0-1 0,0-4 3 16,0 1-3 0,0 1 0-16,0 0 0 0,0 1 0 15,0-1 0-15,0 0 1 16,0 1-1-16,0 0 0 15,0 1 1-15,0 0-1 16,2-1 0-16,-1-3 5 16,-1-1-5-16,0-1 0 15,0 2-1-15,0 1 1 16,0-1 3-16,0 2 4 16,0 0-7-16,0-1 0 15,0 0-5-15,0 0 12 16,0 2-7-16,0-3 1 15,0 0-1-15,0-2 0 16,0-2 3-16,0 3-3 0,3-2 2 16,-3 1-6-16,3 0 9 15,0 1-3-15,-2-1-1 16,1-1 0-16,-2-1 0 16,1-2-1-16,-1-3-5 15,2 0 5-15,-2-4 5 16,0-1-3-16,0-2-2 15,0-1 1-15,0 0-1 16,1-1 0-16,-1-2-1 16,0 0 1-16,0 0 1 15,0 0 6-15,0 1-5 16,0-1 4-16,0 1 2 0,0-1-6 16,0 0-1-1,2 0-2-15,-2 2 6 0,0 0-5 16,0 3 0-16,3-4 0 15,-3 1 3-15,0-2-3 16,0 2 0-16,0 0 2 16,0-2-1-16,0 1 5 15,0 0-1-15,0 4 10 16,0 1-14-16,3 1 2 16,0 4-3-16,0-2 1 15,-1 3 7-15,1-4-7 16,-2-1-1-16,1-1 0 0,-2-2 1 15,0-2-1-15,0-1-4 16,2-1 4-16,-2 0 3 16,0 0-1-16,0 0-1 15,0 2 2-15,0 1-3 16,0 1 0-16,0 3 2 16,0 1 1-16,0 1-2 15,0-4 0-15,0 0 3 16,0 0-3-16,0-1 0 15,0-3 0-15,0 1-1 16,0-1 2-16,0-1-1 16,0 0-1-16,0 0 3 15,2 0 0-15,-2 0-4 16,1 0 1-16,-1 0-1 16,0 0 1-16,0 0 6 0,0 0-6 15,0 0-13-15,0 0-92 16,0 0-270-16</inkml:trace>
  <inkml:trace contextRef="#ctx0" brushRef="#br0" timeOffset="172329.36">27104 4081 657 0,'0'0'2'0,"0"0"-2"16,0 0 4-16,23-89-3 15,-13 64 5-15,-3 3 17 16,-1 3 11-16,-2-1 17 16,-2 2 0-16,-1 1-27 15,-1 3-15-15,0-1-7 16,0 1 0-16,0 0 1 0,0-2-3 15,-10 2 1-15,0-3-2 16,-3 3 2-16,-3 0 2 16,0 2-1-16,-4 2 0 15,0 0-2 1,0 1 0-16,-2 1 0 0,-4 0 3 16,-2 3-3-16,1-2-5 15,0 1 2-15,0 1 3 16,2-2 0-16,-2 3 1 15,-1-2-1-15,1 3 0 16,-1 0-2-16,-1 2 2 16,-2 1 0-16,-5 0 0 15,-1 0 0-15,-8 0 0 0,2 6-1 16,-2 5 2 0,-3 1-1-16,5 2 0 0,-2 0-3 15,7 1-2-15,3-2 4 16,2 1 1-16,2 0 0 15,0 1 6-15,-2 4-6 16,-2 0-2-16,0 6 0 16,1 0-1-16,1 2 1 15,1 2 2-15,3 2 3 16,0 2-3-16,-2 2-1 16,0-1 1-16,-1-1 0 15,1-2-6-15,1 2 3 0,-1-3 3 16,-1 6-1-16,1 0-2 15,0 2 3-15,-2 6 0 16,0 5 0-16,-1 4 0 16,-1 6 0-16,-2 1-3 15,0 4 3-15,0 2 0 16,1-2 0-16,1-2 1 16,5-3-1-16,5-6 0 15,3-2-1-15,2 1 1 16,1 2 0-16,2 1-2 15,0 4 2-15,2 2 4 16,-3-3-4-16,2 1-3 16,0-2 3-16,0-2 3 0,4-2-3 15,2 0 1-15,2-4-1 16,4-2 0-16,2-4-1 16,2-3 1-16,0 1 0 15,0-2 1-15,2 3-1 16,8-3-1-16,1 0 1 15,-1-1 1-15,3 0-1 16,0 2-1-16,0-1 1 16,0 1 0-16,-1-2 0 15,3 1 0-15,-1 0-1 16,2-2 1-16,1 0 0 16,2 0 1-16,5-2-1 15,1-1 6-15,1 0-4 16,2-2 3-16,2 2-1 0,-2-3-7 15,2 0 3-15,-2-1 0 16,1-2 1-16,2-1 0 16,0-2 0-16,2-2-1 15,3-4 5-15,5-2-5 16,0-3-4-16,1 1 4 16,1 0 7-16,-6-1-6 15,-1 5 1-15,-2-1-2 16,-1 5 0-16,-1-2-4 15,-1 0 4-15,2 0 1 16,1-2 2-16,2-3-3 16,-1-1 0-16,4-4 0 15,3-1-1-15,3 0 2 0,-2 0 2 16,2 0 2-16,-2 2-5 16,0 1 0-16,-1-1 0 15,-1 0 8-15,0-1-5 16,1 3-3-16,0-4-3 15,2 3 3-15,-2-2 0 16,1 2 0-16,1-5-2 16,1 0 4-16,5-2-1 15,4-4 0-15,3-1 4 16,-5 2-5-16,-1-2 7 16,-6 4-5-16,-2 0-1 15,-1 1 0-15,1 1 1 0,0-2 4 16,1 1-5-16,1 0 2 15,-1-3 2-15,2-2-2 16,0 1 5-16,2-2-8 16,0 0 2-16,3 0-1 15,-1 0 8-15,3-6-7 16,2 0-2-16,-3-2 2 16,1-2-2-16,-5-3 3 15,3-3 2-15,0-4-5 16,4-1-2-16,0-5 2 15,2-1 0-15,-1-2 0 16,0-1-1-16,-4 0 1 16,-1 1-1-16,-3 1 1 0,-2-1 0 15,-3-2 3 1,-3-1-3-16,-3-4 1 0,-4-1 2 16,-1-5 0-16,-2-3-3 15,-2-3-3-15,2 0 3 16,-1-1 5-16,1 0-3 15,0 1-1-15,0-1 4 16,-2 2-5-16,-2 0 0 16,-1 0 8-16,-1 2-1 15,-2-2-7-15,-2 1 5 16,-1-3 7-16,-1-1-12 16,-1-6 6-16,-1-2 8 0,-4 2-14 15,-1 1 1-15,-1 5-1 16,-1 5 3-16,-3 2 9 15,-2 0-5-15,-2 1-7 16,-1-2 2-16,-1 0-1 16,0-1 1-16,0 1-2 15,0-1-4-15,0 2 4 16,0 1 5-16,0 0-4 16,0 1 0-16,-1 3-1 15,-1 0-7-15,-2 2 7 16,-2 3-2-16,0-1 4 15,-2 1-4-15,-1 1 2 16,2 0 0-16,-2-1 0 16,-3-2 1-16,0-3-1 15,0-3 0-15,-3-2 4 0,2 1-4 16,-4 1 1-16,1 1-1 16,-3-2 0-16,-1 3 4 15,2-1-4-15,-3 3-4 16,2-3 4-16,-2 3 0 15,-3-1-4-15,-3-2 4 16,1 3 0-16,-4 1 0 16,0 1 0-16,-1 3 0 15,-1-1 0-15,1 2-1 16,-2 2 1-16,-1-2-2 16,-2 5-5-16,-2 1 7 15,0 3-2-15,2 0 5 0,2 5-3 16,-1-1 0-16,-2 1 1 15,-2-2-1-15,-2 1 0 16,2 1-3-16,1 0 3 16,-2-1 0-16,3 2 0 15,-3-1 0-15,-2-1-1 16,-3 0-2-16,0 4-1 16,-5-3 4-16,-4 1-1 15,0-1-3-15,-4 2-7 16,4 3 0-16,2 1 11 15,3 2-9-15,-3 4 9 16,-4-1 3-16,0 3-3 16,-2-1 0-16,2-3-5 0,2 0-1 15,8 0 6-15,5 1-8 16,5 1 8-16,3-1 5 16,3 2-3-16,9 0-1 15,8 4 0-15,4 0 2 16,6 0-3-16,1 0 0 15,2 0 3-15,-1 0 1 16,-1 0-3-16,-1 0-1 16,-3 0 0-16,3 0 0 15,0 0 2-15,-1 0 3 16,0 0-4-16,-5 0-1 16,-4 0 0-16,-6 0 0 0,-3 0 0 15,1 0-1 1,-1 2-26-16,1 4-48 0,0-2-64 15,0-4-166-15</inkml:trace>
  <inkml:trace contextRef="#ctx0" brushRef="#br0" timeOffset="173962.39">21085 5159 664 0,'0'0'122'16,"0"0"-104"-16,0 0 5 15,0 0-4-15,0 0-11 0,0 0-5 16,0 0-3-16,0-11-3 15,18 36 3-15,7 13 9 16,7 7 0-16,-1 3-1 16,-1-1-4-16,-2-3 8 15,-2-7-10-15,-4-2 1 16,1-4-3-16,-3-1 0 16,1-3 0-16,-4-4 1 15,-1-3-1-15,-4-7-9 16,-3-2-32-16,0-5-51 15,-5-6-47-15,-2-5-159 16,-2-16-25-16</inkml:trace>
  <inkml:trace contextRef="#ctx0" brushRef="#br0" timeOffset="174326.45">21572 5267 675 0,'0'0'57'16,"0"0"-57"-16,0 0-3 16,-90 34-2-16,39 1 5 15,-8 9 15-15,-1 7 14 16,-1 3 19-16,1 1-20 16,7-3-9-16,3-4-11 15,6-6 1-15,6-4-3 0,7-5 1 16,6-5 0-16,6-6 12 15,5-8-13-15,5-5 4 16,4-4-8-16,4-4 1 16,1-1 0-16,0 0 2 15,0 0 0-15,0 0 21 16,0 0-14-16,0 0-6 16,0 0-6-16,0 0-1 15,0-1-5-15,0-5-31 16,0-4-32-16,0-2-52 15,0-5-229-15</inkml:trace>
  <inkml:trace contextRef="#ctx0" brushRef="#br0" timeOffset="175794.45">31435 5411 398 0,'0'0'94'0,"0"0"-33"16,0 0 39-16,0 0-28 15,0 0-34-15,-10-73-4 16,10 66 17-16,0 3-1 16,0 0-24-16,0 4-11 15,0 0-2-15,0 0-13 16,1 0-4-16,17 15-17 0,6 14 16 16,8 11 4-1,4 8 1-15,0 7 4 16,2 2-4-16,-2-5-4 0,-3-3 4 15,-3-8 5-15,-6-8-4 16,-3-3-1-16,-5-10 3 16,-5-3-3-16,-4-4 0 15,-3-3-1-15,-3-1 0 16,-1-3-6-16,0 1-37 16,0 2-32-16,0-4-54 15,-9-5-55-15</inkml:trace>
  <inkml:trace contextRef="#ctx0" brushRef="#br0" timeOffset="176173.44">31854 5555 599 0,'0'0'33'0,"0"0"-26"15,0 0 12-15,0 0-19 16,0 0 0-16,-95 47 12 16,21 8 62-16,-11 14-8 15,-1 6-28-15,8-2-32 16,12-6 4-16,13-11-5 16,10-14-2-16,9-5 13 0,9-10-2 15,8-8 3 1,7-9-5-16,6-4-6 0,1-6 3 15,3 1-6-15,0-1 6 16,0 0-3-16,0 0 4 16,0 0-5-16,0 0-5 15,0 0-5-15,0 0-19 16,0-3-27-16,0-4-54 16,0 0-2-16,6-4-19 15,-1-2-137-15</inkml:trace>
  <inkml:trace contextRef="#ctx0" brushRef="#br0" timeOffset="189429.42">14819 8890 569 0,'0'0'66'0,"0"0"-52"16,0 0-12-16,0 0 43 15,0 0 14-15,0 0-14 16,0 0 3-16,-3-15-4 0,2 14-6 15,1 1-9-15,0 0-8 16,0 0-3-16,0 0 1 16,0-3-12-16,0 0 8 15,10-1-15-15,12-2 0 16,10-2 7-16,11 1-7 16,8-4 0-16,10 0 6 15,9-3-2-15,3 2-2 16,-1-1-2-16,-8 3 0 15,-14 4 3-15,-15 2-3 16,-14 4 8-16,-11 0-16 16,-8 0 8-16,-2 0-4 15,0 0 1-15,0 0 3 16,0 0 11-16,0 0-3 16,0 0-6-16,0 0-2 0,1 0-7 15,7 0-109-15,3-2-263 16</inkml:trace>
  <inkml:trace contextRef="#ctx0" brushRef="#br0" timeOffset="190117.35">16770 8294 781 0,'0'0'212'0,"0"0"-176"16,0 0-33-16,0 0 11 16,0 0 5-16,0 0 9 15,0 0-5-15,15-35-17 0,21 27-1 16,12 2-5 0,7 2 1-16,2-2-1 0,0-3 0 15,-5 2-7-15,-9 1 3 16,-8-3-1-16,-10 4-1 15,-7-1 4-15,-9 3 2 16,-5 1 2-16,-4 2 3 16,0 0-4-16,0 0 0 15,0 0-1-15,0 11-2 16,0 16-11-16,0 17 13 16,0 10 8-16,-1 3 2 15,-1-3-10-15,1-2 1 16,-1-7-1-16,-1-3 5 15,0-10-5-15,2-4-3 16,1-8 3-16,-2-5-40 0,2-6-86 16,-2-8-102-16,-2-1-404 15</inkml:trace>
  <inkml:trace contextRef="#ctx0" brushRef="#br0" timeOffset="190347.74">16900 8526 951 0,'0'0'91'15,"0"0"-81"-15,0 0 4 16,0 0 31-16,0 0-9 0,0 0-10 16,97-23-5-1,-42 11-1-15,3 0-12 0,0 2-8 16,-3 0-6-16,-3 2-47 15,-3-2-78-15,-6 0-61 16,-7 1-107-16</inkml:trace>
  <inkml:trace contextRef="#ctx0" brushRef="#br0" timeOffset="191115.68">17496 7899 693 0,'0'0'83'0,"0"0"-32"15,-17-99 39-15,10 77-40 16,-4 1-9-16,-2 4-15 16,-7 1-6-16,-6 3-20 15,-9 4 0-15,-7 4 0 16,-7 5-1-16,-6 0-5 15,-8 9 5-15,-5 10-11 16,-4 6 3-16,-5 2-8 16,2 3 16-16,0 4-2 15,10 2-6-15,2 5 9 0,6 4 2 16,5 7 6-16,0 5-7 16,6 6 19-16,7 5-11 15,6-2-1-15,6-2 4 16,11 0-12-16,5 1-3 15,10 1 3-15,1-1 5 16,1-5-5-16,19-7 0 16,6-6 0-16,6-3 0 15,5-4 0-15,5-3 0 16,9-6-5-16,5-5 5 16,2-8 0-16,7-7 6 15,0-5-5-15,7-6 7 16,4 0-6-16,-1 0 4 15,-2-7 8-15,-8-8-10 16,-5 0 1-16,0-4-3 0,-3-6-2 16,-1-7 3-1,-1-4-2-15,0-12 0 0,1-5 3 16,-4-7-4-16,3-8 2 16,-4 4-2-16,-5 2 0 15,-4 6 5-15,-9 6-2 16,-9 6 0-16,-5 1 5 15,-11 3 8-15,-5 1 2 16,-3-1 8-16,0 1-1 16,-14 0-20-16,-8-4 3 15,-6-1-3-15,-5 1-5 16,-2 0 0-16,1 7-4 0,0 5 2 16,-2 9 2-1,-7 5 5-15,-4 6-3 0,-6 6-1 16,-4 5-1-16,-3 0-5 15,-1 15 4-15,-3 11-4 16,-2 9-9-16,1 5-63 16,2-1-97-16,2-5-245 15</inkml:trace>
  <inkml:trace contextRef="#ctx0" brushRef="#br0" timeOffset="194765.54">3446 11668 600 0,'0'0'85'0,"0"0"-34"15,0 0-19-15,0 0-5 0,0 0 6 16,0 0 3-16,0 0-14 16,0 0 17-16,-19-65-17 15,19 65-19-15,0 13-3 16,0 24-12-16,0 19 12 16,0 19 8-16,0 3-8 15,1-3 1-15,1-12-1 16,-2-16 6-16,0-10-5 15,0-13 2-15,0-11-3 16,0-7-1-16,0-5 1 16,1-1 7-16,-1 0 23 15,0 0 16-15,0-12 11 16,0-14-24-16,0-15-31 0,0-8-1 16,0-10-2-16,0-2-9 15,0-1-2-15,12 0 12 16,0 3-6-16,7 8-13 15,-2 4 17-15,1 12 2 16,-6 8 6-16,-4 11-5 16,-3 9 0-16,-5 7-1 15,6 0-6-15,0 12-8 16,12 26 0-16,0 13 11 16,4 9 3-16,-1 7 4 15,-1 0 15-15,-1-4-8 16,0-2-8-16,-2-8 7 15,-3-10-5-15,-3-6-4 16,-2-10-1-16,-3-6 0 16,-2-7-5-16,-2-7-5 0,-2-2-60 15,0-5-48-15,-7 0-54 16,-15-6-119-16</inkml:trace>
  <inkml:trace contextRef="#ctx0" brushRef="#br0" timeOffset="195328.43">3361 12029 787 0,'0'0'162'0,"0"0"-136"15,0 0-16-15,0 0-8 0,107-35 24 16,-29 11-12 0,10 0-14-16,0 1 1 0,-15 3-1 15,-12 1 3-15,-13 4-6 16,-11-1-17-16,-13 2-5 15,-10 0 2-15,-13-3-16 16,-1 1 15-16,0 2 7 16,-6 6 17-16,0 5 25 15,3 3 9-15,0 0-6 16,3 17-28-16,-3 21-11 16,3 14 11-16,0 9 17 15,3-2-5-15,11-7-6 16,-1-8-3-16,-4-9-1 15,0-9-2-15,-6-11 6 16,0-8-6-16,-3-3 2 0,0-4 11 16,0 0 23-16,0 0 26 15,-6-15 15-15,-8-17-26 16,-6-20-51-16,2-18-6 16,6-16 6-16,9-5-29 15,3 3-1-15,7 14 3 16,17 25 5-16,3 22 15 15,3 19-14-15,-2 8 21 16,2 23-7-16,-9 16-12 16,-5 10 8-16,-11 5 11 15,-5-1 2-15,0-3 6 16,-6-7-6-16,-12-8 5 0,3-7 15 16,-1-7 0-16,2-5-12 15,1-8 0-15,8-4-10 16,4-4-9-16,1-7-95 15,3-22-161-15</inkml:trace>
  <inkml:trace contextRef="#ctx0" brushRef="#br0" timeOffset="195747.31">4283 11711 824 0,'0'0'78'16,"0"74"-77"-16,0-16 45 15,8 2 7-15,2 1-17 0,5-3-14 16,4-5-6-16,-1-6-1 16,0-7 8-16,-3-11-17 15,-6-8 2-15,-3-11-4 16,-6-5-4-16,0-5 2 16,0 0 14-16,0-6 17 15,-5-24 24-15,-11-20-45 16,-2-20-12-16,8-21-26 15,8-11-12-15,2-1-1 16,12 17-4-16,3 25-4 16,1 26 32-16,-4 20 14 15,-1 15-13-15,5 1-18 16,-1 26 15-16,-3 13 15 16,-3 5-2-16,-9 4 4 0,0 1 10 15,-3-6 8-15,-13-4-4 16,-2-7 1-16,-3-7 16 15,1-6-4-15,1-4-3 16,0-7-11-16,2-4-13 16,7-5-7-16,4-23-98 15,6-21-314-15</inkml:trace>
  <inkml:trace contextRef="#ctx0" brushRef="#br0" timeOffset="196013.6">4510 11378 519 0,'0'0'349'16,"0"0"-282"-1,0 0-53-15,0 0 0 0,0 0-14 16,37 84 0-16,-22-10 52 16,3 8 7-16,-9-1-17 15,-2-6-15-15,-2-6-10 16,-1-6-13-16,-1-11 0 15,3-10 6-15,-4-9-10 16,-1-10 5-16,-1-3-5 16,0-7 0-16,0-4-64 15,0-1-65-15,0-8-84 16,0 0-232-16</inkml:trace>
  <inkml:trace contextRef="#ctx0" brushRef="#br0" timeOffset="196437.11">4790 11850 370 0,'0'0'450'16,"0"0"-442"-16,0 0 0 16,0 0-6-16,18 83 5 15,3-73 7-15,4-4 5 16,5-6 15-16,3 0-17 0,-2-2-3 15,-4-16-8-15,-4-5 9 16,-4-7-10-16,-4-2-1 16,-3 4-4-16,-6 9 1 15,-6 11 37-15,0 4 2 16,0 4-40-16,0 10-1 16,0 26-15-16,0 17 16 15,-9 16-1-15,-1 6 2 16,-4-1-1-16,5-5 4 15,-6-7 3-15,0-8-7 16,0-11 1-16,0-8 2 16,-1-13 15-16,7-12-1 15,3-4 15-15,-1-6 7 0,-4 0 32 16,-8-14 21-16,-7-19-47 16,-5-13-45-16,1-8-16 15,11-3-74-15,13 2-61 16,6 5-151-16</inkml:trace>
  <inkml:trace contextRef="#ctx0" brushRef="#br0" timeOffset="197186.59">5584 11335 472 0,'0'0'357'16,"0"0"-284"-16,0 0-4 16,0 0-56-16,0 0-13 0,0 89 0 15,0-13 18-15,0 5 10 16,0-8-13-16,5-13-8 15,5-16-1-15,-3-11-3 16,-2-10 0-16,-2-12-2 16,-3-5 3-16,3-6-2 15,0 0 2-15,4 0 3 16,8-19 9-16,12-9-7 16,7-5-9-16,8 4-24 15,-3 10 6-15,-5 17-15 16,-7 2-1-16,-2 18 2 15,-11 11 12-15,-11 6 12 16,-3-3 6-16,0 0-5 0,-15-5 7 16,-6-5 10-16,-1-4 41 15,-1-7 17-15,-2-3 7 16,4-6-22-16,0-2-27 16,5 0-16-16,1-20-10 15,9-12-25-15,6-10-128 16,13-5-150-16</inkml:trace>
  <inkml:trace contextRef="#ctx0" brushRef="#br0" timeOffset="197501.74">6022 11667 657 0,'0'0'59'0,"0"0"-56"0,0 0 46 16,-35 80 3-16,35-53-27 15,0 0 11-15,13-3-25 16,15-2-11-16,8-5 5 16,6-7 4-16,6-8-6 15,-5-2-1-15,-1 0 2 16,-8-12 2-16,-11-8 5 16,-10 2 0-16,-10-3 12 15,-3 0 0-15,-11-3 30 16,-17 1 1-16,-5 5-39 15,-4 2 16-15,1 6-16 16,7 4-10-16,6 2-4 16,7 2-1-16,5 2-21 0,11 0-118 15,0 0-185-15</inkml:trace>
  <inkml:trace contextRef="#ctx0" brushRef="#br0" timeOffset="198579.16">6409 11622 371 0,'0'0'666'0,"0"0"-607"16,0 0-58-16,0 0-2 15,0 0 1-15,0 0-14 16,6 32 4-16,3 1 4 15,1 5 8-15,4-5-2 16,7 0 0-16,-1-5-1 16,2-6-7-16,0-5 3 15,-1-9-2-15,1-5-6 16,-7-3 4-16,3 0 9 16,-5-20 5-16,-2-7-1 15,-1-8-1-15,-4-8-6 16,-1 0 2-16,-2 7 1 15,0 8 2-15,1 13 4 16,3 9-6-16,1 6-1 0,7 0-13 16,4 14-7-16,-1 10 6 15,0 6 15-15,-3 4-8 16,-6-2 6-16,-3 1 0 16,-1-2 2-16,-4-4 2 15,-1 1-2-15,0-6-6 16,0-5 5-16,0-7 0 15,0-7-2-15,0-3 3 16,0-12 41-16,0-23 24 16,3-14-65-16,16-11-15 15,10 6 14-15,2 7-6 16,5 13 6-16,-3 14 1 0,-5 11-4 16,0 9 0-16,-4 0-6 15,-2 18 7-15,-2 6 0 16,-4 1 2-16,-1 2-3 15,-3 0 4-15,3-5 9 16,1-4-6-16,1-4-3 16,5-3 12-16,7-4-7 15,8-6 3-15,12-1-8 16,12-1 8-16,2-15-4 16,-6-4 11-16,0-2-15 15,-11-2 1-15,-12-1 0 16,-6-3 1-16,-14-1 5 15,-8 4-7-15,-6 1-9 16,-3 2 9-16,-20 9 11 16,-12 3 2-16,-9 8-10 0,-6 2-3 15,2 16 1-15,3 12 9 16,9 3-7-16,10 3 3 16,7-1-6-16,9 3 0 15,9-4-1-15,1-2 0 16,7-4 0-16,13-7-3 15,5-5 1-15,8-8-5 16,4-6 7-16,8-2 1 16,0-24 6-16,-4-9-2 15,-2-10-4-15,-6-15 0 16,-6-15-4-16,-8-11-21 16,-7 1-4-16,-12 11 26 0,0 21 3 15,0 20 18-15,-5 17 25 16,-3 10-7-16,2 6-31 15,-3 8-3-15,-6 23 0 16,6 16-2-16,0 13 18 16,6 12-2-16,3 1 1 15,0 1 3-15,6-10-1 16,9-8-6-16,4-10-7 16,0-6-6-16,1-10 2 15,-2-8-6-15,1-7-14 16,5-12-72-16,3-3-29 15,0-20-102-15,-6-18-598 16</inkml:trace>
  <inkml:trace contextRef="#ctx0" brushRef="#br0" timeOffset="199241.91">7874 11597 868 0,'0'0'123'16,"0"0"-123"-16,0 0 0 15,0 0 7-15,91 33-1 16,-63-6 2-16,-5 3 4 16,-1-2-4-16,-8-1 1 0,-6-5-6 15,-3-10 0 1,-5-4 8-16,3-5-2 0,-3-3 20 16,0 0 26-16,6-4 1 15,2-21-3-15,9-12-53 16,10-12-6-16,6-3-18 15,3 8-13-15,-3 12 6 16,-11 12 6-16,-5 15 24 16,-6 5-2-16,-5 0-9 15,2 18 11-15,-2 6-4 16,6 5 5-16,-2 3 5 16,5-1 4-16,2-6-7 15,5-4 3-15,3-5 3 16,5-8-5-16,6-6 2 15,3-2-1-15,1-7-4 0,0-15 9 16,-7-3 2-16,-8-6-10 16,-5-3 4-1,-2 1 0-15,-6 7-2 0,-5 5-2 16,-1 13 1-16,-6 6-4 16,0 2-4-16,0 18 4 15,-2 21-19-15,-11 18 19 16,-5 12 2-16,0 8 4 15,-4 5-3-15,-1 0-1 16,0-6 0-16,-1-9-1 16,3-9 5-16,4-15-7 15,1-7 6-15,3-10-3 16,1-11 18-16,4-8 11 0,1-7 10 16,-1 0 44-16,-11-7 26 15,-3-17-47-15,-8-9-49 16,-3-5-11-16,0 2-2 15,5 4-4-15,1 9-7 16,4 3-43-16,0 4-43 16,-1-2-92-16,-3-6-498 15</inkml:trace>
  <inkml:trace contextRef="#ctx0" brushRef="#br0" timeOffset="201394.93">9253 11378 462 0,'0'0'438'16,"0"0"-399"-16,-89-3-39 16,43 36 4-16,3 9 7 15,0 5 2-15,15 2-7 16,11-6 4-16,12-4-8 15,5-5 3-15,5-7-2 16,22-4-3-16,10-7 12 16,8-7-9-16,7-7 3 15,5-2 2-15,-4-8-4 16,0-12 10-16,-7-4-13 0,-10-1 5 16,-11 2-3-16,-14 4-2 15,-11 7-1-15,0 4 2 16,-2 7 12-16,-11 1 0 15,-8 0-14-15,-1 17-6 16,5 9-2-16,8 4 6 16,9 4-5-16,4 0 4 15,24-2 2-15,12-3-3 16,5-7 8-16,2-8 3 16,-2-8-6-16,-5-6 6 15,-9 0-7-15,-6-17 7 16,-9-6 11-16,-10-6-12 15,-6-8 6-15,-3-7-11 0,-24-3 5 16,-9 1-5-16,-3 10 0 16,2 11-1-16,6 10 6 15,14 11-6-15,4 4-1 16,7 1-8-16,2 17-24 16,4 2-17-16,0 4 7 15,0-4-8-15,1-1 20 16,11-7 3-16,-2-4 12 15,1-6-3-15,-1-2 19 16,4 0 16-16,2-8 48 16,4-10-7-16,2-5-16 15,3 1-17-15,3 2-7 16,5 7-10-16,3 7-5 0,0 6-3 16,1 2 1-16,-7 19-12 15,-9 7 6-15,-7 3 4 16,-10 0 2-16,-4 0 2 15,0-3-1-15,0-2-2 16,-4-5 5-16,-7-7-1 16,3-3 1-16,4-5 0 15,0-6 4-15,2 0 32 16,2-10 16-16,0-20-33 16,4-13-23-16,18-12 0 15,7-2-1-15,6 9-21 16,2 16 6-16,-3 17 11 0,-1 14-5 15,0 1 4 1,-2 13 4-16,-1 9-1 0,0 3-1 16,-2 1 6-16,3 1-2 15,4-3 8-15,2-4-3 16,2-6-3-16,4-4 15 16,-4-9-7-16,1-1-2 15,-4 0-3-15,1-19-5 16,-4-9 4-16,-2-7-4 15,-6-10-2-15,-8-3 1 16,-9-1-14-16,-8 6 0 16,0 11 8-16,-25 11 7 15,-11 12 19-15,-8 9-16 0,-8 3 3 16,1 21-3 0,5 11 6-16,9 2-6 0,10 5 2 15,12-5-5-15,9 0 0 16,6-5 0-16,0-5-3 15,12-4 3-15,11-8-1 16,5-5-4-16,6-9 5 16,5-1 4-16,0-7 9 15,-2-21-5-15,-1-10-5 16,1-15 7-16,-8-18-10 16,-7-8-1-16,-9 0-5 15,-8 8-11-15,-5 15 13 16,0 16 4-16,0 14 4 15,-9 14 6-15,3 10-6 0,3 2 0 16,-2 4-4-16,-2 24-6 16,-3 11 0-16,2 14 6 15,4 6 1-15,4 4 6 16,0 5-3-16,3-5 1 16,13-3-5-16,5-8 3 15,7-11 0-15,5-10-3 16,6-10 1-16,-2-9-1 15,6-10 3-15,3-2-2 16,-4-12 4-16,-1-21-5 16,-3-9-3-16,-6-9-24 15,-8-2 9-15,-8 8-1 16,-2 11 19-16,-9 13 3 0,-3 12 0 16,-2 7 4-16,0 2-7 15,0 5-6-15,0 19 5 16,0 8 1-16,-2 5 9 15,-2 0-3-15,3-5 1 16,1-3-5-16,-2-4-1 16,-1-3 1-16,0-7-2 15,0-2-29-15,-3-7-78 16,-2-6-146-16,-2-4-552 16</inkml:trace>
  <inkml:trace contextRef="#ctx0" brushRef="#br0" timeOffset="201547.49">11080 11259 1104 0,'0'0'116'15,"0"0"-109"-15,0 0-5 16,0 0-2-16,0 0-5 16,0 0-57-16,8-8-103 15,8 4-317-15</inkml:trace>
  <inkml:trace contextRef="#ctx0" brushRef="#br0" timeOffset="201779.32">11341 11143 891 0,'0'0'126'0,"0"0"-90"16,0 0-36-16,0 0-2 15,5 100 2-15,7-39 44 16,-2 6-21-16,-1 1-11 16,1-4 3-16,-5-8-15 15,0-9 1-15,-5-9-3 16,0-7-52-16,0-9-63 16,-10-10-130-16</inkml:trace>
  <inkml:trace contextRef="#ctx0" brushRef="#br0" timeOffset="202077.52">11274 11440 518 0,'0'0'528'0,"0"0"-454"16,0 0-58-16,0 0 1 16,0 0-2-16,130-54-10 15,-70 44-2-15,2 2 5 16,-5 2-8-16,-9 3-1 15,-14 3-7-15,-7 0-22 16,-11 0 10-16,-4 0 10 16,-4 3 4-16,-5 13-4 15,-2 10 1-15,-1 9 9 16,0 1 27-16,0 1-8 0,0-3-2 16,0-5-14-16,0-3-3 15,-1-1 4-15,1-7-10 16,-2-6-53-16,2-6-90 15,0-6-140-15</inkml:trace>
  <inkml:trace contextRef="#ctx0" brushRef="#br0" timeOffset="202265.02">11792 11300 866 0,'0'0'0'0,"0"0"-33"16,0 0-140-16,0 0-249 0</inkml:trace>
  <inkml:trace contextRef="#ctx0" brushRef="#br0" timeOffset="202895.84">11986 11362 750 0,'0'0'67'16,"0"0"-19"-16,-102 85 37 15,71-45-25-15,13 1-38 16,8 0-10-16,7-2-2 16,3-3-3-16,0-4-2 15,16-7-5-15,8-5 1 16,7-8-1-16,5-9-1 16,4-3 1-16,-2-2-11 0,-7-18-10 15,-4-11 14-15,-9-12 7 16,-11-14-21-16,-7-8-27 15,0-3 7-15,-16 8 33 16,-8 17 8-16,1 20 50 16,1 17-16-16,0 6-34 15,1 4 0-15,1 23 0 16,1 7 0-16,6 5 5 16,4 3-2-16,6-3-3 15,3-6 0-15,0-4 2 0,0-5-1 16,13-7-1-1,-1-1 0-15,1-6 0 0,1-6 0 16,4-4 0-16,3-8 3 16,15-21 15-16,7-11-11 15,2-3-7-15,1 2 3 16,-6 10 8-16,-5 12-10 16,-9 15 13-16,-5 4-14 15,-6 13-5-15,-3 11-9 16,-6 7 14-16,-3 0 2 15,-3-1 12-15,0-4-12 16,0-3 7-16,-3-4-5 16,0-7 6-16,0-3-9 15,1-6 1-15,2-3-1 16,0 0 6-16,8-22 20 0,19-15 28 16,10-12-53-16,11-2 4 15,4 7-3-15,-1 11-2 16,-6 14 15-16,-7 13 14 15,-5 6-8-15,-9 0-16 16,-6 15-1-16,-7 7 1 16,-8 1-6-16,-3 5-6 15,-3 4 5-15,-19 1-26 16,-6-6-112-16,-10-12-318 16</inkml:trace>
  <inkml:trace contextRef="#ctx0" brushRef="#br0" timeOffset="203735.57">13052 11853 487 0,'0'0'517'16,"0"0"-456"-16,0 0-17 15,0 0 28-15,0 0-9 16,0 0-28-16,47-56-26 16,-17 23 6-16,0-3-8 15,1-5-4-15,3-7-3 0,-4-10-1 16,-3-9-2-1,-2-10-7-15,-4 5-7 0,-6 10-25 16,-7 18 16 0,-6 18 25-16,-2 15-9 0,0 10 3 15,-5 1 5-15,-14 14-6 16,-10 16 8-16,-4 11 0 16,0 6 1-16,3 6 0 15,9 2-1-15,8-4 0 16,4-5-2-16,9-7 1 15,0-6 1-15,13-7-3 16,10-10-4-16,5-7 6 16,5-7 1-16,4-2 1 15,-1-8 4-15,-3-14 5 16,-6-3-10-16,-11 2-4 0,-7 5 1 16,-6 6 3-16,-3 8-6 15,0 4 6-15,0 0 0 16,0 10-3-16,0 15-7 15,1 8 10-15,9 0 0 16,3 3-3-16,8-4 3 16,1-4 0-16,3-2-1 15,-2-9 1-15,-1-7 4 16,1-6 14-16,-3-4 3 16,-1 0 3-16,-2-18 31 15,-3-6-10-15,-8-8-16 16,-6-3-7-16,0-3-1 0,0-1-21 15,-6 0-9 1,-6 4-44-16,-1 7-55 0,-1 5-95 16,-4 3-439-16</inkml:trace>
  <inkml:trace contextRef="#ctx0" brushRef="#br0" timeOffset="203932.04">12958 11493 800 0,'0'0'311'0,"0"0"-268"15,0 0-26-15,0 0 12 0,80-3-1 16,-9-8-14 0,19-1-6-16,1-2-8 0,-3 8-8 15,-12-7-138-15,-21-3-376 16</inkml:trace>
  <inkml:trace contextRef="#ctx0" brushRef="#br0" timeOffset="205047.89">14058 11469 1088 0,'0'0'54'0,"0"0"-49"16,0 0-5-16,0 0 6 16,0 0-6-16,0 0-2 15,46-11 2-15,2 18 20 16,7-1 2-16,2-2-11 16,-3-1-11-16,-2-3 1 15,-9 0 0-15,-4 0-1 16,-9-7-2-16,-11-6-7 0,-8-4-6 15,-8-4 12 1,-3-2-24-16,-6 2 14 0,-20 2 13 16,-11 7 0-16,-8 6 0 15,-4 6-1-15,-3 0 0 16,5 6 0-16,3 15 0 16,5 6 1-16,6 5 3 15,5 2-1-15,7 0 0 16,12-1 4-16,9-6-6 15,5 1-3-15,26-3 2 16,21-5 2-16,14-6 5 16,16-6-1-16,10-8 6 15,2 0-8-15,-6-8 1 0,-13-10-2 16,-14-5 0 0,-18-1 0-16,-17 2-2 0,-16 0-2 15,-10 7 1-15,-7 3-8 16,-20 7 7-16,-6 5 2 15,-3 0-6-15,5 15 3 16,8 5 2-16,9 3-4 16,6-1 1-16,8-1-7 15,0-1-1-15,8-4 2 16,11-5-2-16,2-4 12 16,6-4 0-16,1-3 0 15,-3 0 0-15,-1-3 1 16,0-14 4-16,-3-1-5 15,1-1-5-15,-4 8 1 0,-6 5 2 16,0 6-9-16,3 0 6 16,0 17-8-16,3 11 9 15,-3 6 1-15,1-2 3 16,-2 0 0-16,0-2 1 16,-1-8 11-16,-2-5 2 15,-3-5 11-15,-4-10-1 16,-1 0-2-16,2-2 18 15,7-14 47-15,3-16-20 16,5-12-56-16,0-14-10 16,1-8 7-16,-3-13-7 15,0 2-2-15,-2 8 1 16,-5 20-10-16,-4 22-38 0,-5 18-2 16,-2 7-31-16,0 11-168 15,-6 6-315-15</inkml:trace>
  <inkml:trace contextRef="#ctx0" brushRef="#br0" timeOffset="205459.15">15586 11401 905 0,'0'0'240'0,"0"0"-219"16,0 0-18-16,0 0 12 15,0 0 18-15,0 0-22 16,82-23-4-16,-24 21 0 16,-2 2-7-16,-12 0-1 15,-16 0 0-15,-9 0-12 16,-9 0 0-16,-6 0 10 15,-4 0 2-15,0 0 2 16,0 0-2-16,0 0 1 16,0 0-1-16,0 20 1 15,-4 10-3-15,-1 15 2 0,0 5 2 16,1 0 4 0,3-3-3-16,-2-3 0 0,0-7-1 15,0-2 5-15,-3-5-6 16,-4-7-18-16,-5-3-84 15,-8-11-76-15,-8-4-247 16</inkml:trace>
  <inkml:trace contextRef="#ctx0" brushRef="#br0" timeOffset="205620.72">15531 11721 937 0,'0'0'201'0,"0"0"-167"16,0 0-12-1,132-24 16-15,-58 12-8 0,6-1-27 16,-7-3-3-16,-9 0-26 16,-12-2-142-16,-20-4-202 15</inkml:trace>
  <inkml:trace contextRef="#ctx0" brushRef="#br0" timeOffset="206195.19">16058 11134 930 0,'0'0'13'0,"0"0"-6"0,-68-88 2 16,38 67-8-16,-4 5 2 15,-5 8 2-15,-5 8 6 16,-10 0-10-16,-9 27-1 15,-7 13 7-15,1 13 16 16,2 8 2-16,8 7-5 16,6 6 6-16,12 3-2 15,5 5 7-15,9 0-2 16,9-1-13-16,12-5-6 16,6-6-2-16,9-2-5 15,18-5 2-15,13-8 0 16,0-7-5-16,7-9 0 0,2-8 0 15,3-11 0 1,6-5-3-16,5-7-22 0,6-8 2 16,2 0 16-16,10-19 5 15,-2-7 2-15,4-6 2 16,-5-8 8-16,-5-7-8 16,-7-13-2-16,-8-8 1 15,-6-11-2-15,-12-10 0 16,-8-7-33-16,-13 3 9 15,-11 11 7-15,-8 13 18 16,0 17 11-16,-20 8 2 16,-8 8 22-16,-6 3-28 15,-8 3 17-15,-4 7 8 0,-4 5-10 16,-3 8 2 0,-4 2-15-16,2 8-2 0,2 0-7 15,9 2-1-15,6 14-31 16,7-1-106-16,6-1-210 15</inkml:trace>
  <inkml:trace contextRef="#ctx0" brushRef="#br0" timeOffset="214394.21">5305 12839 813 0,'0'0'83'16,"0"0"-76"-16,0 0-4 15,0 0 24-15,0 0 0 16,0 0-8-16,-97-21 3 0,80 27 3 16,-3 11-19-1,-3 7-5-15,1 7 9 0,1 4-5 16,8 0-3-16,4-1-2 15,6-7 0-15,3-6-3 16,0-8 2-16,0-6 0 16,7-6 1-16,11-1 6 15,7-5 0-15,1-16 5 16,4-6-4-16,-5-5 2 16,0 3-5-16,-7 7 1 15,-4 5-2-15,-7 12 3 16,-1 4 6-16,3 1-12 15,3 0 0-15,7 4-10 16,1 8 10-16,-1 3-2 16,0 1 6-16,1-4-6 0,-1-2 7 15,-2-5-2-15,1-3-1 16,-2-2 1-16,2 0 3 16,1-17 4-16,-2-8-6 15,5-8-1-15,-3-6 2 16,-2-12-4-16,2-9-1 15,-5-10-11-15,-1 2-1 16,1 11 4-16,-7 22 8 16,-3 15 3-16,-2 14 13 15,-2 6-3-15,0 0-13 16,0 0-3-16,0 22-11 16,0 17 11-16,0 18 3 0,0 7 23 15,0 1-5 1,0-9-5-16,12-5-9 0,10-6 1 15,1-6 1-15,7-7-3 16,-2-7 5-16,0-5-7 16,-1-7 4-16,-3-6-5 15,-2-3-28-15,-5-4-39 16,-1 0-77-16,-10-14-68 16</inkml:trace>
  <inkml:trace contextRef="#ctx0" brushRef="#br0" timeOffset="214597.66">5617 12844 845 0,'0'0'146'16,"0"0"-120"-16,0 0 16 0,0 0 29 16,0 0-13-16,0 0-40 15,74 0 0-15,-14 0-2 16,7 0-12-16,5-10-4 15,1-3-20-15,-8-2-156 16,-15-5-872-16</inkml:trace>
  <inkml:trace contextRef="#ctx0" brushRef="#br0" timeOffset="-214103.57">6737 12735 678 0,'0'0'327'0,"0"0"-276"0,0 0-5 16,0 0 29-16,0 0-38 15,0 0-37-15,36-33-1 16,9 28 1-16,4 5-2 16,0 0-1-16,-12 18-3 15,-10 8 1-15,-13 4-8 16,-13 3 1-16,-1 2 7 16,-15-1 5-16,-12-5 0 15,-2-7 4-15,3-6-4 16,9-9 1-16,6-4-1 15,8-3 4-15,3 0 14 16,6-22 5-16,22-13-23 16,17-11-25-16,6-4 8 0,4 6 5 15,-6 10 6-15,-13 13-4 16,-12 14 10-16,-9 7-10 16,-9 7-6-16,-3 24-2 15,-3 8 18-15,0 2 13 16,0-1 14-16,0-7-7 15,0-7-1-15,13-4-14 16,4-7 3-16,8-3 1 16,5-7-1-16,7-5 0 15,6 0-8-15,2-1-50 16,1-15-83-16,-8-3-152 16</inkml:trace>
  <inkml:trace contextRef="#ctx0" brushRef="#br0" timeOffset="-213847.26">7716 12746 893 0,'0'0'151'0,"0"0"-130"16,0 0 15-16,0 0 45 0,104-23-28 16,-52 11-45-16,4 3-8 15,-4 1-4 1,-6 5-58-16,-13 3-131 0,-21 0-228 16</inkml:trace>
  <inkml:trace contextRef="#ctx0" brushRef="#br0" timeOffset="-213672.73">7872 12897 859 0,'0'0'87'0,"0"0"-43"16,0 0 69-16,0 0-26 16,0 0-44-16,113-8-29 0,-55-3-14 15,3 4-1-15,-3 0-60 16,-9 1-141-16,-7-3-406 15</inkml:trace>
  <inkml:trace contextRef="#ctx0" brushRef="#br0" timeOffset="-213262.82">8657 12664 913 0,'0'0'100'0,"0"0"-95"16,0 0 20-16,-95 39 19 15,83-9-26-15,9 3-10 0,3 1-2 16,4-3-4-16,16-1 2 16,11-5-2-16,8-7-1 15,4-2 5-15,5-8-6 16,-2-6-6-16,3-2-8 15,-4-3 2-15,-3-16 9 16,-5-3 6-16,-6-6 6 16,-8-6-5-16,-8-6-3 15,-9-3 9-15,-6-5-1 16,-5 0 8-16,-15 4-1 16,-7 7-1-16,-3 12-2 15,0 8 33-15,0 10-21 0,3 4-14 16,2 3-11-16,1 0-4 15,0 16-4-15,3 9-24 16,-3 8-63-16,-1-7-99 16,9-5-608-16</inkml:trace>
  <inkml:trace contextRef="#ctx0" brushRef="#br0" timeOffset="-209059.61">4632 14056 495 0,'0'0'286'16,"0"0"-265"-16,0 0 28 15,0 0 13-15,0 0 26 16,0 0-16-16,0 0-13 15,0 0-20-15,-34-69-16 16,34 53-15-16,13-3-8 16,15-6 0-16,14 0-6 0,10 1 1 15,5 10 2-15,-1 9 2 16,-7 5-3-16,-9 18-8 16,-9 16 3-16,-7 7-2 15,-5 2 6-15,-5-5 5 16,1-5 0-16,-2-8 0 15,5-8 5-15,8-7 2 16,5-9 2-16,11-1 9 16,1-5-1-16,3-15 0 15,-1-5-8-15,-9-4-6 0,-5 0 2 16,-7 1 0 0,-3 3-5-16,-8 0-17 0,-5 7-32 15,-8 0-51-15,0 4-93 16,-14 2-269-16</inkml:trace>
  <inkml:trace contextRef="#ctx0" brushRef="#br0" timeOffset="-208756.42">5153 13677 794 0,'0'0'68'0,"0"0"-55"16,0 0-13-16,0 0-7 15,-23 106 7-15,13-37 71 16,1 1-24-16,6-1-1 16,3-4-22-16,0-7-5 15,0-12-12-15,0-9 5 16,6-13-9-16,-3-6 4 15,3-5 4-15,-3-4-10 16,0 1-2-16,-3 2-79 16,0 1-78-16,-12-1-133 15</inkml:trace>
  <inkml:trace contextRef="#ctx0" brushRef="#br0" timeOffset="-208383.9">5906 13704 587 0,'0'0'296'0,"0"0"-287"0,-119 54-8 15,64 4 22-15,1 12 25 16,14 2-9-16,16-1-10 16,13-4-14-16,11-10-4 15,3-8 0-15,23-7 3 16,11-10-8-16,9-8 6 15,8-9-1-15,3-6-11 16,-2-8-15-16,-2-1-81 16,-8-1-140-16,-9-18-520 15</inkml:trace>
  <inkml:trace contextRef="#ctx0" brushRef="#br0" timeOffset="-207896.95">6008 13968 843 0,'0'0'119'16,"0"0"-91"-16,0 0-4 15,0 0-12-15,0 0-12 16,0 0 0-16,111-2 3 0,-81 33-3 16,-10 9-4-16,-10 3 3 15,-10-2-7-15,0-4 0 16,-7-9 8-16,-5-9 4 16,1-8-4-16,1-5 0 15,4-6 2-15,6 0 24 16,0-11 12-16,0-20-14 15,6-10-24-15,18-4-9 16,6 3-2-16,-2 12 10 16,-6 15-5-16,-7 11-2 15,-7 4 3-15,-1 13-11 16,1 15 11-16,-4 8 5 0,2 2 26 16,3-3 3-16,0-4-12 15,3-7 6-15,3-5-13 16,-2-5-3-16,7-3-7 15,-1-2 9-15,8-4-9 16,3-5-71-16,-5 0-203 16</inkml:trace>
  <inkml:trace contextRef="#ctx0" brushRef="#br0" timeOffset="-207667.56">6667 14074 1054 0,'0'0'137'0,"0"0"-129"16,0 0 3-16,0 0 16 16,98-21-21-16,-45 7-4 15,4 5-2-15,-8 3-13 16,-12 6-98-16,-16 0-105 15,-21 0-260-15</inkml:trace>
  <inkml:trace contextRef="#ctx0" brushRef="#br0" timeOffset="-207505.99">6795 14224 740 0,'0'0'131'15,"0"0"-96"-15,0 0 80 16,0 0 15-16,0 0-55 15,96-15-48-15,-41 3-22 16,-3-1-5-16,-1 3-31 16,-9 2-105-16,-9-2-190 15</inkml:trace>
  <inkml:trace contextRef="#ctx0" brushRef="#br0" timeOffset="-207176.87">7356 14019 942 0,'0'0'92'0,"0"0"-85"0,0 0 21 15,0 0 10-15,0 0-22 16,-46 90-8-16,52-66-3 16,15-5-1-16,10-5 6 15,9-6-3-15,4-6 8 16,-1-2-15-16,-3-2 6 15,-10-12-3-15,-6-1 8 16,-9-3-9-16,-12-4 10 16,-3-2 4-16,-8-5-2 15,-20-2 14-15,-11 1-20 16,-7 3 3-16,3 9-1 0,1 6-10 16,9 8-3-16,8 4-3 15,5 0-34-15,9 13-61 16,8-1-91-16,3-5-187 15</inkml:trace>
  <inkml:trace contextRef="#ctx0" brushRef="#br0" timeOffset="-206891.69">7661 13744 884 0,'0'0'292'0,"0"0"-292"16,0 0-12-16,0 0-17 0,77 75 29 15,-29-17 3-15,0 5-1 16,-4 4 2-16,-6-2-3 16,-8 0 3-16,-10-5-2 15,-9-10-2-15,-11-4-1 16,0-8-1-16,-22-5 2 15,-8-7 1-15,-3-6-1 16,-1-6-2-16,-1-14-105 16,4-4-368-16</inkml:trace>
  <inkml:trace contextRef="#ctx0" brushRef="#br0" timeOffset="-206438.43">8414 13952 1026 0,'0'0'157'0,"0"0"-149"16,0 0-2-16,0 0 8 16,0 0 1-16,0 0-8 15,82-20-5-15,-30 15 1 16,2 2 2-16,-2 1-5 0,-4 2-2 16,-11 0-48-16,-8 0-82 15,-14 5-114-15,-15 4-456 16</inkml:trace>
  <inkml:trace contextRef="#ctx0" brushRef="#br0" timeOffset="-206266.03">8480 14202 892 0,'0'0'117'0,"0"0"-100"15,0 0 45-15,83 2 37 16,-20-8-66-16,9-5-22 15,1 0-4-15,-9 4-7 16,-11 4-16-16,-14 3-111 16,-18-4-187-16</inkml:trace>
  <inkml:trace contextRef="#ctx0" brushRef="#br0" timeOffset="-204673.7">9473 13766 28 0,'0'0'793'0,"0"0"-783"16,0 0-10-16,-58 91 0 15,34-37 22-15,4-5 3 0,6-6-11 16,2-6-1-16,5-7 15 16,2-9-12-16,2-7 12 15,3-7-2-15,0-5-10 16,0-2 5-16,0 0 5 16,0 0 11-16,0-3 4 15,0-15 0-15,2-9-30 16,8-10-10-16,5-9-1 15,3-13 0-15,4-8-2 16,1-7-7-16,0 0-1 16,-1 9 3-16,-3 12 3 15,-4 15-1-15,1 10 7 16,-4 8-4-16,-2 9 2 16,-5 4-4-16,1 7 3 0,0 0-6 15,4 9-10-15,4 20 4 16,2 15 6-16,1 17 7 15,-1 9 9-15,1 7-1 16,-1-5-1-16,-1-5 1 16,3-11 1-16,-5-5 0 15,0-10-6-15,-5-6-1 16,-2-7-1-16,-3-5-1 16,-3-3 0-16,0-3 0 15,0-2-30-15,0-1-28 16,0-2-34-16,-9-6-86 15,1-6-241-15</inkml:trace>
  <inkml:trace contextRef="#ctx0" brushRef="#br0" timeOffset="-204438.63">9330 14005 883 0,'0'0'175'16,"0"0"-159"-16,0 0-16 15,116-47 16-15,-48 29 27 16,5 1-20-16,-2 5-4 0,-8 3-18 16,-9 6-1-16,-8 3-67 15,-15 0-126-15,-17 0-460 16</inkml:trace>
  <inkml:trace contextRef="#ctx0" brushRef="#br0" timeOffset="-203879.12">10260 13759 454 0,'0'0'474'0,"0"0"-425"0,0 0-40 15,0 0 24-15,-121-13 3 16,77 36-12-16,7 4-3 16,9 3-12-16,13-7-9 15,12 0-5-15,3-1 4 16,11-1 0-16,20-2 1 15,10 0 5-15,4-2 2 16,-3-2-2-16,-9 1-4 16,-15-3-1-16,-12 0 1 15,-6 1-2-15,-3 1-17 0,-18-1 16 16,-8-4 2 0,4-7 1-16,4-3 7 0,11-5 0 15,8-17 9-15,2-10-17 16,17-3-39-16,21-4 1 15,10 5 8-15,9 3 23 16,0 5-4-16,-4 8 11 16,-5 7 0-16,-10 7-3 15,-10 4 0-15,-6 1 3 16,-6 13 1-16,-5 6-1 16,-5 3 1-16,-3-1 0 15,-3 4 10-15,0-4-2 16,0-2-4-16,0-3 5 15,0-5-5-15,0-1 1 16,0-4-4-16,2-4-2 0,1 2-41 16,0-5-90-16,2 0-103 15</inkml:trace>
  <inkml:trace contextRef="#ctx0" brushRef="#br0" timeOffset="-203727.53">10589 13640 892 0,'0'0'83'0,"0"0"-83"15,0 0-40-15,0 0 26 16,44 84-87-16,-27-51-200 16</inkml:trace>
  <inkml:trace contextRef="#ctx0" brushRef="#br0" timeOffset="-203331.45">10722 13858 692 0,'0'0'209'0,"0"0"-112"16,0 0-40-16,0 0-38 16,0 0-19-16,0 0-8 15,90-65 6-15,-62 86-2 16,-1 2-1-16,-12 4 1 15,0 0-1-15,-9-3-2 16,-6-5 3-16,0-3 3 16,0-8-5-16,0-4 3 0,0-4-5 15,-2 0 8-15,-1 0 18 16,3-18 18-16,0-12-9 16,11-16-25-16,19-3-2 15,4-1-2-15,6 11-1 16,-1 13-6-16,-3 15 5 15,-5 9 4-15,-6 2 0 16,-4 13 2-16,-6 13 1 16,-6 3 5-16,-2 2 4 15,-5 3 0-15,-2-3-9 16,0-2 0-16,0-1-3 16,0-6-35-16,0-4-101 0,0-10-243 15</inkml:trace>
  <inkml:trace contextRef="#ctx0" brushRef="#br0" timeOffset="-202700.6">11781 13349 861 0,'0'0'113'15,"0"0"-68"-15,0 0-22 16,-119 76 7-16,59-1 9 15,4 15 4-15,10 3-11 0,14-4-12 16,16-9 0 0,11-14-4-16,5-16-3 0,12-7-3 15,20-10-3 1,5-7 4-16,9-9-11 0,0-10-8 16,2-5-64-16,-3-2-93 15,-7-9-117-15</inkml:trace>
  <inkml:trace contextRef="#ctx0" brushRef="#br0" timeOffset="-202406.39">12017 13484 644 0,'0'0'345'0,"0"0"-332"16,0 0-13-16,0 0 0 16,0 0 3-16,0 102 46 15,0-51-19-15,0-1 6 16,-3 0-13-16,-1-7-15 16,-1-7-1-16,-1-9 0 15,-1-8-2-15,2-4-3 16,2-9-2-16,2-4-24 15,1-2-82-15,0-4-102 16,1-19-534-16</inkml:trace>
  <inkml:trace contextRef="#ctx0" brushRef="#br0" timeOffset="-202139.1">12184 13572 730 0,'0'0'84'0,"0"0"-28"15,-116 108 7-15,73-72 10 16,7-5-23-16,11-10-22 16,11-9-19-16,11-6-1 15,3-6-4-15,0 0 9 16,14 0-12-16,14 0 5 0,8 0 2 16,2 3-8-1,-3 8-4-15,-4 5 4 0,-1 2 1 16,-5 3 2-16,-7-1-3 15,-3 0 0-15,-9 0-1 16,-3-3-31-16,-3-5-105 16,0-4-114-16</inkml:trace>
  <inkml:trace contextRef="#ctx0" brushRef="#br0" timeOffset="-201265.75">12493 13748 991 0,'0'0'169'0,"0"0"-114"16,0 0 41-16,0 0-1 16,0 0-52-16,0 0-29 15,0-28-9-15,0 24-4 16,0 2-1-16,0-1-8 15,0 2-32-15,0 1-28 0,0 0-49 16,1 0-64-16,4 0-312 16</inkml:trace>
  <inkml:trace contextRef="#ctx0" brushRef="#br0" timeOffset="-200841.88">12841 13591 845 0,'0'0'137'0,"0"0"-97"16,0 0-4-16,0 0 6 0,0 0-29 15,0 0-10-15,-74 29 4 16,57 2-5-16,6 5-2 15,4-1 0-15,7 1 0 16,0-5 0-16,13-5 1 16,12-5 2-16,7-8-3 15,4-4 0-15,3-8-11 16,-2-1 5-16,0-1-8 16,-6-13 14-16,-5-3 5 15,-2-2-5-15,-8-6 3 16,-10-5 2-16,-6-1-3 15,0-1 0-15,-18 1-4 16,-4 5 0-16,-5 7-5 0,3 3 5 16,0 8 3-16,2 5-1 15,5 3 0-15,3 0-27 16,5 0-83-16,6 4-107 16,3-1-406-16</inkml:trace>
  <inkml:trace contextRef="#ctx0" brushRef="#br0" timeOffset="-200538.69">13114 13359 996 0,'0'0'92'16,"0"0"-81"-16,0 0-11 15,0 0-14-15,0 0 2 16,59 97 12-16,-23-39 3 16,0 4 1-16,-6 1-1 15,-5 0-1-15,-8-6 2 16,-4-4-2-16,-10-11-2 16,-3-5 4-16,-3-7-3 15,-19-4 6-15,-2-3 6 16,4-3-9-16,0-8-4 15,6-6-140-15,-2-6-477 0</inkml:trace>
  <inkml:trace contextRef="#ctx0" brushRef="#br0" timeOffset="-199577.33">13666 13621 622 0,'0'0'115'0,"0"0"-39"16,0 0 20-16,0 0 14 16,0 0-15-16,0 0-35 15,0 0-12-15,0 0-26 16,-14-16-22-16,40 16 2 15,14-2-1-15,15 1 5 0,9-4 0 16,6 1 0-16,-4 0 0 16,-5-2-3-16,-8 1-3 15,-10 2-5-15,-12-1 3 16,-6-1-35-16,-7 1-16 16,-6 0-38-16,-4-5-48 15,-8-1-129-15</inkml:trace>
  <inkml:trace contextRef="#ctx0" brushRef="#br0" timeOffset="-199289.1">13942 13380 756 0,'0'0'127'0,"0"0"-69"15,0 0-5-15,0 0-4 16,0 0-47-16,0 0-2 16,-9 20-23-16,21 26 23 15,1 12 25-15,0 4-7 16,0 0-2-16,-3-3-9 16,-1-6-5-16,-6-8 4 15,-3-8-4-15,0-11-2 16,0-6 0-16,0-7-9 15,1-8-68-15,-1-5-157 16</inkml:trace>
  <inkml:trace contextRef="#ctx0" brushRef="#br0" timeOffset="-198628.86">14609 13228 900 0,'0'0'0'16,"0"0"-6"-16,0 0 6 15,0 108 13-15,0-55 28 16,0-1-5-16,0 0-10 0,0-6-1 16,7-8-6-16,-1-7-4 15,0-8-4-15,-1-7-2 16,-2-4-8-16,-2-6 2 15,1-2-2-15,-2-2-1 16,0-2-37-16,0 0-48 16,0-2-77-16,0-12-612 15</inkml:trace>
  <inkml:trace contextRef="#ctx0" brushRef="#br0" timeOffset="-198031.84">14612 13272 753 0,'0'0'112'16,"0"0"-53"-16,0 0-1 15,0 0-3-15,0 0-31 16,0 0-2-16,0-14-18 16,0 14-2-16,0 0-1 15,0 0 3-15,0 0 2 16,0 0-5-16,0 0 7 16,0 0 8-16,0 0 6 0,0 0-1 15,0 0-16-15,16 0-5 16,14 0-1-16,15 0-2 15,8 2 2-15,-2 13 1 16,-9 5-1-16,-12 3-5 16,-16 3 2-16,-14 2-3 15,-1 0-7-15,-26-3 8 16,-4-7 3-16,2-2 3 16,9-9 1-16,11-3 1 15,6-4-2-15,3 0-3 0,9 0-25 16,19 0-6-1,11 0 0-15,4 12 24 0,-4 3 5 16,-6 9-2-16,-10 4-9 16,-10 5 7-16,-13 0 6 15,0-1-10-15,-26-2 7 16,-5-8 6-16,-8-7 28 16,-3-3 23-16,-1-10 1 15,4-2 4-15,6 0-1 16,8-9-28-16,7-7-27 15,11-4-9-15,7-8-92 16,0-5-243-16</inkml:trace>
  <inkml:trace contextRef="#ctx0" brushRef="#br0" timeOffset="-197378.76">15386 13311 748 0,'0'0'159'16,"0"0"-121"-16,0 0-4 16,-94-14 32-16,60 31-17 0,4 12-25 15,7 8-13-15,7 4-4 16,10 2 1-16,6-5-6 16,0-4 3-16,3-5-1 15,15-4-2-15,5-5 1 16,3-5-3-16,4-3 0 15,1-8-12-15,1-4-7 16,-4 0 1-16,-1-19 8 16,-9-5 6-16,-6-1 4 15,-8 1-18-15,-4 6 3 16,0 6 13-16,0 8 2 16,0 4-2-16,0 0 1 0,0 4-12 15,2 12-8-15,5 7 12 16,8 1 9-16,4-2 0 15,4-1 0-15,2-3 0 16,5-6 3-16,0-5 0 16,-2-5 0-16,-1-2 5 15,-3-3 6-15,-8-13 9 16,-5-4 20-16,-10-3-7 16,-1-4-18-16,-10-7-3 15,-18 1-3-15,-7 0-6 16,-4 1-4-16,3 11-2 15,7 10-4-15,5 9-1 16,6 2-4-16,5 3-30 0,5 14-42 16,8 0-52-16,1-4-97 15</inkml:trace>
  <inkml:trace contextRef="#ctx0" brushRef="#br0" timeOffset="-197065.59">15935 13429 882 0,'0'0'108'15,"0"0"-91"-15,-104 21 32 16,86-7-8-16,13-3-25 0,5 3-11 16,12 5-5-16,19 1 2 15,11 4-2-15,7 0 0 16,1 2-7-16,-6 0-1 15,-11 4 0-15,-16-1-13 16,-14 3 11-16,-3-5 4 16,-15-2 6-16,-17-5 7 15,-5-3 30-15,-5-9 9 16,1-2 6-16,0-6-12 16,1 0 0-16,7-3-20 15,11-13-20-15,4-12-55 16,9-16-196-16</inkml:trace>
  <inkml:trace contextRef="#ctx0" brushRef="#br0" timeOffset="-196140.77">16635 13168 664 0,'0'0'115'0,"0"0"-17"15,0 0-37 1,0 0-3-16,0 0 10 0,-108-48-30 16,62 74 5-16,-2 23-26 15,1 16 11-15,5 9-5 16,12 3 12-16,11-6-22 16,13-7-2-16,6-7-2 15,1-8 0-15,21-5-6 16,7-7 2-16,5-11 2 15,6-6 0-15,4-8-7 16,2-3-81-16,-4-4-71 16,-4-5-109-16</inkml:trace>
  <inkml:trace contextRef="#ctx0" brushRef="#br0" timeOffset="-195854.99">16834 13290 938 0,'0'0'60'16,"0"0"-44"-16,0 0-13 15,0 0-3-15,0 0 0 16,8 99 30-16,1-45 18 15,0 1-31-15,-2-6-1 0,-2-7-10 16,-4-7-2-16,-1-8-2 16,0-5 0-16,0-8-4 15,0-4-47-15,0-10-93 16,0 0-173-16</inkml:trace>
  <inkml:trace contextRef="#ctx0" brushRef="#br0" timeOffset="-195571.74">17120 13389 345 0,'0'0'451'16,"-81"57"-390"-16,33-25-17 16,5-2 1-16,7-10-5 0,11-7-7 15,14-5-5-15,7-5-14 16,4-3-10-16,0 0 6 15,9 0 0-15,16 0-5 16,7 0 0-16,2 4 1 16,-3 8-6-16,-2 2-3 15,-4 6 2-15,-7 2 1 16,-3-1 0-16,-5 2 0 16,-1-1-8-16,-3-4-78 15,-1-5-122-15,-2-8-146 16</inkml:trace>
  <inkml:trace contextRef="#ctx0" brushRef="#br0" timeOffset="-195353.33">17506 13515 792 0,'0'0'401'0,"0"0"-347"16,0 0-19-16,0 0-4 16,0 0-22-16,0 0-9 15,12-46-35-15,3 42-63 0,1-1-86 16,-5 0-462 0</inkml:trace>
  <inkml:trace contextRef="#ctx0" brushRef="#br0" timeOffset="-194537.76">17873 13376 864 0,'0'0'130'15,"0"0"-89"1,0 0-10-16,0 0 18 0,0 0-34 16,0 0-15-16,-66 43 1 15,54-9 0-15,5 2 0 16,7-4 2-16,0-4-3 16,3-5-1-16,17-5-1 15,6-6 1-15,4-6-9 16,3-6 5-16,0 0-9 15,-2 0 14-15,-3-14 6 16,-5-4-3-16,-7-2 1 16,-4-5 8-16,-7-4-6 15,-5-4 12-15,0-3 0 16,-17 3 6-16,-5 5-7 16,-4 5-6-16,1 8 8 0,3 8-17 15,5 5-2-15,0 2-6 16,3 2-14-16,5 14-58 15,3 1-68-15,6-5-229 16</inkml:trace>
  <inkml:trace contextRef="#ctx0" brushRef="#br0" timeOffset="-194245.02">18246 13165 1067 0,'0'0'114'0,"0"0"-76"15,0 0-38-15,0 0-9 16,0 0-14-16,64 75 20 16,-19-14 3-16,0 8 5 15,-1 0-2-15,-8-6-2 16,-6-4 1-16,-11-9-2 15,-13-2 0-15,-6-5-1 16,-19-5 2-16,-23-3-1 16,-10-2 7-16,-9-5-7 15,-2-6-27-15,5-11-216 16</inkml:trace>
  <inkml:trace contextRef="#ctx0" brushRef="#br0" timeOffset="-178581.06">8495 9375 468 0,'0'0'6'16,"0"0"19"-16,0 0-17 16,0 0-3-16,0 0 5 15,0 0 3-15,0 0-10 16,0 0 0-16,28-57 12 16,-25 52 24-16,0 2-7 15,0 3-14-15,-3 0-14 16,0 0-4-16,3 0-4 15,-3 0-3-15,2 0 7 16,-1 0 0-16,1 0-1 16,2 0 6-16,3 0-5 0,4 0 3 15,8 0 0-15,4 0 19 16,10-4-18-16,7-3 4 16,0-2 6-16,2 4-13 15,1-1 1-15,-7 2 1 16,-3 3-3-16,-5-1 1 15,-1 2-1-15,-12 0 1 16,-5 0-2-16,-8 0 1 16,-2 0-6-16,0 0 4 15,-17 2-3-15,-11 5 5 16,-8 1 2-16,-3 0 0 16,3 1 5-16,2-3-6 0,10-2-1 15,7-4 0-15,6 0 1 16,8 0-1-16,3 0 5 15,0 0 5-15,0 0 3 16,0 0 9-16,6 0-13 16,16-7-9-16,8-3-8 15,6-1 8-15,3 1 0 16,-6 0 0-16,-11 5 0 16,-11 3 6-16,-10 2-12 15,-1 0 5-15,-6 0-12 16,-18 2 7-16,-15 10 2 15,-8 2 4-15,2-2 0 16,9-1-1-16,17-5 1 0,10-4 0 16,9-2-2-16,0 0 6 15,0 0-1-15,23 0 1 16,10-8-4-16,9-4 1 16,4 0-2-16,-4 0 3 15,-12 4-2-15,-12 3 0 16,-12 5 0-16,-6 0-11 15,-9 0 3-15,-21 6-1 16,-12 7 9-16,-3-1 6 16,7-3-5-16,20-3-1 15,10-3 4-15,8-3-2 16,0 0 18-16,5 0-5 0,13 0-10 16,10-8 3-16,8-2-8 15,-3 3 0-15,1-1 2 16,-11 4-2-16,-10 4-3 15,-9 0 2-15,-2 0-12 16,-2 0-12-16,0 0-1 16,0 0 13-16,0 1 4 15,0 1 2-15,0 1-1 16,0-2 1-16,0 4 4 16,3-3-6-16,1 2 4 15,1-3 2-15,-2 1-6 16,1-2 6-16,-4 1-3 0,0-1 6 15,0 2 4 1,0-2-2-16,0 0 13 16,0 0 14-16,0 0-5 0,0 0-15 15,0 0-9-15,0 0 0 16,0 0-6-16,0 0 6 16,0 0-8-16,0 0-1 15,0 0 8-15,0 0 2 16,0 0 4-16,0 0-3 15,6 0-2-15,-1 0 1 16,4 0-1-16,-5-5 0 16,2 4 0-16,-5-3 1 15,-1 4-1-15,0 0-5 16,0 0 0-16,0 0-19 16,0 0-39-16,-4 4-42 0,-8 0-296 15</inkml:trace>
  <inkml:trace contextRef="#ctx0" brushRef="#br0" timeOffset="-176855.19">12800 14162 511 0,'0'0'3'16,"0"0"2"-16,0 0-5 16,0 0 0-16,0 0 0 15,0 0 2-15,5-7 43 16,-5 7 16-16,1 0-22 16,-1 0-8-16,0 0-2 15,0 0-14-15,0 0 7 16,0 0-7-16,0 0 1 0,0 0-10 15,0 0-1 1,0 0-1-16,0 0 0 16,0 0 1-16,0 0 5 0,0 0 10 15,0 0 9-15,0 0-14 16,2-2 1-16,-2 1 3 16,0-2-8-16,1-1-7 15,-1 0 6-15,2 2-9 16,-2 0 15-16,0 1-16 15,0 0 4-15,0 1-3 16,0-2 0-16,0 2 1 16,1 0-1-16,-1 0-1 15,2-4 0-15,-1 2-3 16,1-3 2-16,-1 1-2 16,1 0-4-16,-1 1 3 0,-1-1-3 15,2 0 4-15,-2 0 3 16,0 2-1-16,3 1 0 15,-3-1 1-15,3 2 0 16,-3 0 0-16,0 0-2 16,1 0 2-16,-1 0 0 15,0 0 0-15,0 0-4 16,0 0 1-16,0 0 0 16,0 0 3-16,0 0 0 15,0 0-3-15,0 0-11 0,0 0-16 16,0 0-6-1,0 0 11-15,2 0 11 16,-2 0 2-16,0 0 8 0,0 0 2 16,0 0-7-16,0 0-21 15,0 0-81-15,-18 3-77 16,-9 1-120-16</inkml:trace>
  <inkml:trace contextRef="#ctx0" brushRef="#br0" timeOffset="-172319.1">6934 15237 112 0,'0'0'187'0,"0"0"-73"16,0 0-48-16,0 0-6 0,0 0-18 16,0 0-34-16,0 0-7 15,0 0-1-15,3 0 0 16,-3 0 0-16,0 0 0 16,0 0 9-16,0 0-7 15,0 0 5-15,0 0 8 16,2 0 1-16,-2 0 5 15,0 0-8-15,0 0 4 16,0 0-8-16,0 0-6 16,0 0 5-16,0 0-6 15,0 0 9-15,0 0 7 16,0 0 1-16,0 0 6 0,0 0 0 16,0 0-13-16,0 0 4 15,0-1-6-15,0 1 7 16,0 0-8-16,0 0-1 15,0 0-4-15,0 0-4 16,0 0-3-16,-3 0 0 16,-8 0 3-16,-7 7-3 15,0 11 3-15,-1 1-5 16,7 1 5-16,0 0-1 16,5 0 0-16,1 1-6 15,1 3 7-15,2 3 0 16,3-1-1-16,0 2 0 15,0 1 1-15,8-1 0 16,2-2 0-16,2-2 0 16,3-4 3-16,0-4-5 0,0 0 2 15,1-2 0-15,4 1 3 16,-1-4 0-16,6-2-3 16,-5 0 2-16,4-5 0 15,-2-1-4-15,-1-3 4 16,0 0-2-16,0 0 2 15,-3 0-2-15,1-3 6 16,-1-5-3-16,-2-3-2 16,4-2 5-16,-1-5-6 15,-1-1 4-15,1-6 7 0,-2-2-8 16,-4-2-3 0,-4-3-1-16,-1-2-4 0,-5 1 0 15,-3 4 2-15,0 3 1 16,0 1 2-16,-2 3 2 15,-8-2-2-15,-2 5 0 16,-2 3 4-16,1 0 8 16,-2 4-1-16,1 3-4 15,0 2 0-15,-3 1-5 16,-1 2 6-16,-1 3-8 16,-2-3 2-16,-4 4 9 15,-2 0-6-15,2 0 0 16,-2 0 1-16,4 0-1 15,5 0-2-15,1-2 4 16,3 2-1-16,5-2 0 0,-3 0-4 16,5 2-2-16,2 0 2 15,1 0-2-15,-1 0 0 16,-5 10-9-16,-4 9 5 16,-3 8-18-16,0 7-31 15,-1-7-107-15,8-12-234 16</inkml:trace>
  <inkml:trace contextRef="#ctx0" brushRef="#br0" timeOffset="-170417.91">8430 15254 574 0,'0'0'163'15,"0"0"-131"-15,0 0-17 16,0 0-5-16,0 0 18 16,0 0 29-16,0 0-20 0,-1-11-21 15,1 11-11-15,0 0-2 16,0 0-1-16,0 0-2 16,0 0-1-16,0 0-1 15,20 0-8-15,14 0 10 16,18 0 2-16,11-2 7 15,4 1-6-15,-3-2 2 16,-7 2-2-16,-10 1-2 16,-11 0-1-16,-11 0 6 15,-9 0-6-15,-8 0 0 16,-5 0-4-16,-3 0 2 16,0 0 2-16,0 0 0 0,0 0 2 15,0 0-6-15,0 0-5 16,0 1-72-16,0 3-78 15,-4 1-187-15</inkml:trace>
  <inkml:trace contextRef="#ctx0" brushRef="#br0" timeOffset="-169978.2">8614 15466 422 0,'0'0'381'0,"0"0"-359"16,0 0-22-16,0 0-4 15,0 0 4-15,0 0 6 16,-3 0-6-16,15 0 1 16,18 4-1-16,10 0 12 15,12-1 8-15,5-1-17 16,1-1 5-16,-8 0 2 0,-7 2-7 16,-12 0 1-1,-10 1-2-15,-8-2-2 0,-5 0-1 16,-7-2 1-16,-1 2 0 15,0-2 0-15,0 0 8 16,0 0 8-16,0 0-8 16,0 0-8-16,0 0 0 15,0 0-23-15,0 0-88 16,-3-10-224-16</inkml:trace>
  <inkml:trace contextRef="#ctx0" brushRef="#br0" timeOffset="-166360.91">9506 15065 439 0,'0'0'174'0,"0"0"-172"15,-38 104 12-15,24-50 24 16,3 0-5-16,1-7-4 16,4-7-1-16,2-9 1 15,2-8 12-15,1-9-20 16,1-5-9-16,0-2-6 16,0-5-2-16,0-2 6 0,0 0-7 15,0 0 4-15,0 0 2 16,0 0-3-16,0-4 11 15,0-16-3-15,0-9-13 16,7-10 0-16,2-3 6 16,3-5 4-16,-1-4-11 15,2 1 5-15,-1-2-5 16,0 1 0-16,1 4 2 16,-4 3-1-16,0 6-1 15,1 9 0-15,-5 6 0 16,1 7-3-16,-1 8 3 15,-5 6 0-15,1 0 0 16,-1 2 0-16,0 0-2 16,3 10-6-16,6 22-6 15,3 17 14-15,4 15 9 0,2 7 11 16,1-4 7-16,1-4-13 16,-1-9-8-16,-1-8-5 15,-3-9 10-15,0-7-10 16,-6-5 1-16,0-11 0 15,-4-2-2-15,-1-6 3 16,0-2-3-16,-4 0-5 16,2-2-15-16,-2 0-37 15,0-2-48-15,-3 0-33 16,-12 0-189-16</inkml:trace>
  <inkml:trace contextRef="#ctx0" brushRef="#br0" timeOffset="-166119.52">9402 15323 839 0,'0'0'69'15,"0"0"-69"-15,0 0-1 16,0 0 1-16,0 0 49 15,89-8 1-15,-41-5-27 16,-3-2-20-16,-4 7 0 16,-2-2-6-16,-3 6-57 0,-3 0-157 15,-5 0-185-15</inkml:trace>
  <inkml:trace contextRef="#ctx0" brushRef="#br0" timeOffset="-165521.02">10172 14956 703 0,'0'0'88'15,"0"0"-83"-15,0 0 11 16,0 0 18-16,0 0 23 16,-102-7-34-16,80 34-11 15,4 2-9-15,5 1 6 16,10-3-9-16,3-5 0 16,0-2 0-16,19-2 0 15,9 0 0-15,5 0 0 16,4 1 1-16,-1 2 5 15,-9-1-4-15,-6 0-1 16,-12 0-1-16,-9-1-7 16,0-3 7-16,-12 1 0 15,-12-3 4-15,-1-4 0 0,1-6 7 16,7-4 10-16,4 0-1 16,4-11-2-16,9-16-18 15,0-8-14-15,18 0-32 16,13 5 29-16,6 7 4 15,2 7 4-15,0 6 9 16,-3 4 1-16,-6 6-1 16,-5 0-15-16,-7 6 15 15,-7 9-3-15,-5 5 3 16,-3 3-2-16,-3 0 2 0,0-3 15 16,0 1-12-1,0-5 3-15,0-3-4 0,0-3 1 16,0-4-3-16,0-6-6 15,0 0-34-15,0 0-52 16,2-16-20-16,1-13-516 16</inkml:trace>
  <inkml:trace contextRef="#ctx0" brushRef="#br0" timeOffset="-165359.45">10397 14870 890 0,'0'0'114'0,"0"0"-110"16,0 0 15-16,0 0 10 16,0 0-21-16,0 0-8 0,-2-6-35 15,2 21-121-15,5 5-155 16</inkml:trace>
  <inkml:trace contextRef="#ctx0" brushRef="#br0" timeOffset="-164921.62">10527 15039 825 0,'0'0'39'0,"0"0"-34"15,0 0-2-15,0 0-3 16,0 0 0-16,0 0 0 0,49-37-22 15,-30 60 11-15,-1 10 11 16,-7 3 5-16,-7 0 1 16,-2-4-3-16,-2-7 3 15,0-6 1-15,0-5 6 16,0-7 1-16,0-4 1 16,0-3 2-16,0 0 15 15,0-14 5-15,0-15-29 16,17-11-8-16,10-5-8 15,6 0-4-15,0 7 2 16,-2 12 4-16,-1 15 3 16,-5 9-7-16,-3 2-2 15,-3 17 6-15,-4 10 3 0,-3 7 3 16,-5 1 13-16,-4 1 0 16,-1-7-13-16,-1-3 4 15,-1-1 0-15,0-4-4 16,0-3-45-16,2-5-115 15,1-11-315-15</inkml:trace>
  <inkml:trace contextRef="#ctx0" brushRef="#br0" timeOffset="-164622.91">11350 14662 772 0,'0'0'63'0,"0"0"-50"16,-106 90 33-16,78-27 13 16,11 12-9-16,10 3-11 15,7 1 18-15,0-10-27 16,21-8-4-16,4-8-13 15,5-6-5-15,6-9-2 16,1-10-2-16,3-9-4 16,-2-8-43-16,-2-11-88 15,-5-2-139-15</inkml:trace>
  <inkml:trace contextRef="#ctx0" brushRef="#br0" timeOffset="-164249.99">11685 14664 450 0,'0'0'369'16,"0"0"-332"-16,0 0-37 16,0 0-5-16,0 0 5 15,5 90 50-15,-3-37 9 16,-1 6-17-16,1 0-13 16,-2-4 1-16,0-8-11 15,0-11 7-15,0-8-9 16,0-7-4-16,0-8-9 15,0-5-1-15,0-6-1 16,0 0-2-16,0-2-41 16,0-2-31-16,0-21-21 15,13-12-171-15</inkml:trace>
  <inkml:trace contextRef="#ctx0" brushRef="#br0" timeOffset="-163914.37">11925 14771 474 0,'0'0'219'16,"0"0"-175"-16,0 0 3 15,0 0 6-15,0 0-13 16,0 0-10-16,-67-13-24 16,41 32 8-16,-2 8-4 15,5 3 3-15,4 6-1 16,7-2-3-16,5-5 1 15,5-7-7-15,2-6 5 0,0-7-5 16,5-2 4-16,11-3-1 16,9 1 3-16,4-2 6 15,2 3-4-15,-1 0-1 16,-6 4-4-16,3 3-6 16,-8 0-1-16,-5 1-1 15,-4-1 1-15,-6 1-27 16,1 2-36-16,-2-4-71 15,1-6-56-15,4-6-422 16</inkml:trace>
  <inkml:trace contextRef="#ctx0" brushRef="#br0" timeOffset="-163421.7">12472 14766 755 0,'0'0'213'0,"0"0"-210"0,0 0-3 15,0 0 0-15,0 0 14 16,-53 80 8-16,42-43-14 16,9-1-6-16,2-4 3 15,0-7-5-15,10-5-2 16,7-8 2-16,3-5 2 16,8-6 8-16,1-1-10 15,-1-1-6-15,0-17 6 16,-4-5 5-16,-2-4-1 15,-8-5-1-15,-7 0 1 16,-7-4 4-16,0 3-4 16,-9 3 6-16,-11 4-8 15,-2 5 12-15,2 7 0 0,0 5-12 16,5 7 2-16,1 2-4 16,0 0-4-16,5 6-1 15,-3 9-7-15,5 4-41 16,1-1-42-16,6-4-98 15,0-5-388-15</inkml:trace>
  <inkml:trace contextRef="#ctx0" brushRef="#br0" timeOffset="-161703.25">11659 14907 566 0,'0'0'83'16,"0"0"-74"-16,0 0-9 15,0 0 73-15,111 0-25 16,-83-3-29-16,-4-3-1 16,-11 1-12-16,-4 0-2 15,-5 1 6-15,-4-4-4 16,0-4-1-16,0 0 0 15,0-7-5-15,-10 1 0 16,-2 2 0-16,2 6-1 16,-2 2 0-16,7 7 2 15,2 1 9-15,-1 0-10 0,-1 10 0 16,-5 12 0-16,1 7 0 16,3 2 3-16,6 1 2 15,0-7-4-15,0-5 2 16,11-4-2-16,8-10 2 15,5-5 0-15,5-1-2 16,4 0 0-16,-1-13-1 16,-6-5 1-16,-6-4 6 15,-10-4-7-15,-10 3-21 16,0-3-9-16,-22 5 11 0,-14 9 10 16,-8 9-6-1,-4 3 15-15,3 4 6 0,6 14-2 16,9 4 9-16,10 2-1 15,6-3 4-15,11-2-10 16,3-2 1-16,0-3-5 16,15-5 5-16,10 0-3 15,5-8 1-15,5-1 0 16,-1 0-7-16,-3-8 3 16,-5-5-2-16,-9-3 0 15,-6-6 0-15,-8-3-21 16,-3-3 0-16,-5 1 22 15,-18 5-9-15,-6 10 7 16,-2 6-3-16,0 6 10 16,-2 2-1-16,0 14 4 0,3 6-2 15,6 3-1-15,6 2 9 16,8 2-7-16,7-2 0 16,3-1-7-16,0-4 6 15,21-6-4-15,4-3 1 16,6-4 1-16,4-9-2 15,4 0-2-15,-2 0-14 16,-3-9 14-16,-10-5-6 16,-6-5 6-16,-14-5-1 15,-4-8-48-15,-6-4 19 16,-22-1-22-16,-8 3-16 16,-5 9 13-16,3 10 55 15,5 9 21-15,7 6 37 16,6 6-20-16,4 15-22 0,5 11-4 15,7 5 9-15,4 2-7 16,0-1-2-16,6-2-2 16,10-10-3-16,5-4 0 15,3-8-6-15,3-4 2 16,2-4 4-16,1-6-7 16,2 0-4-16,-3 0-14 15,-4-12 6-15,-3-2-27 16,-7-2 16-16,-11 0-4 15,-4 1 10-15,0 7 15 16,-19 6-4-16,-6 2 5 16,-2 10 1-16,3 14 8 15,3 3 8-15,7 4 26 0,3 0-8 16,8-1-13-16,3-5-3 16,0-5-9-16,9-3 1 15,10-7-2-15,8-3 2 16,1-5-3-16,5-2 1 15,0 0-6-15,-7 0 1 16,-7-9-3-16,-9 0 7 16,-9 2-7-16,-1 1-10 15,0 1 5-15,-17 2-7 16,0 3 12-16,-2 0 2 0,1 0 15 16,9 10-16-1,1 1 0-15,8 1-1 0,0-4 0 16,0-2 1-16,12 1 5 15,8-4 3-15,3-3 0 16,4 0-8-16,-4 0 6 16,2 0-6-16,-9-6 2 15,-8 0 5-15,-8 0-4 16,0-3 9-16,-5-3-13 16,-14-1-58-16,-6-3-63 15,0-2-275-15</inkml:trace>
  <inkml:trace contextRef="#ctx0" brushRef="#br0" timeOffset="-160083.91">12997 14569 173 0,'0'0'339'0,"0"0"-326"16,0 0 10-16,0 0 57 15,0 0 28-15,0 0-20 16,-22-21-29-16,22 20-24 16,0 0-5-16,0-2-6 15,0 3-21-15,3 0-3 16,12 0-3-16,9 18-9 16,5 10 10-16,4 16 2 15,3 10 6-15,-3 7 0 16,-5 3 3-16,-4 1-3 15,-9-3-2-15,-7-5-2 16,-8-6-2-16,0-10 2 0,-6-4 15 16,-12-8 11-1,-5-6-15-15,1-6 2 0,0-3-9 16,1-6 0-16,1-6-6 16,7-2-56-16,6 0-186 15</inkml:trace>
  <inkml:trace contextRef="#ctx0" brushRef="#br0" timeOffset="-159743.11">13475 14776 902 0,'0'0'100'0,"0"0"-93"15,0 0 1-15,0 0 12 16,0 0-4-16,0 0-11 16,57-26 5-16,-14 20-2 15,5 2 0-15,2 0-1 16,-1 0-5-16,-2-1 3 15,-4-4-5-15,-4 3 0 16,-10 1-5-16,-6-3-23 16,-8 0-32-16,-9 2-38 0,-6-5-12 15,0-2-67-15</inkml:trace>
  <inkml:trace contextRef="#ctx0" brushRef="#br0" timeOffset="-159510.6">13681 14528 709 0,'0'0'66'15,"0"0"-7"-15,0 0 34 16,0 0-34-16,0 0-59 16,0 0 3-16,3 88 5 15,11-36 34-15,2 2-6 0,-3-5-27 16,0-2-8-16,-3-5 8 15,-2-3-6-15,-3-2-3 16,-5-5 0-16,0-4-81 16,-3-12-203-16</inkml:trace>
  <inkml:trace contextRef="#ctx0" brushRef="#br0" timeOffset="-158532.08">14255 14555 575 0,'0'0'88'0,"0"0"-48"16,0 0-4-16,0 0 22 15,0 0-3-15,0 0-32 16,0-7-23-16,0 36 14 0,0 15 0 15,0 9 37 1,3 5-19-16,5 1-1 0,-2-1-13 16,2-3-12-16,-2-5 12 15,0-10-2-15,-1-5-7 16,-2-12 3-16,-3-7-9 16,0-5-1-16,3-7 0 15,-3-1 0-15,0-3 0 16,0 0-2-16,0 0-13 15,0-7-15-15,0-20-61 16,0-16-189-16</inkml:trace>
  <inkml:trace contextRef="#ctx0" brushRef="#br0" timeOffset="-157789.14">14291 14568 382 0,'0'0'149'16,"0"0"-53"-16,0 0-29 15,0 0-29-15,0 0 5 0,0 0-4 16,-25-16-6-16,25 16-2 16,0 0-2-16,0 0-6 15,0 0 6-15,0-3-9 16,0 2-5-16,0 1 10 16,0 0-2-16,0-1-14 15,0 1-2-15,0 0 2 16,0 0-3-16,0 0 0 15,0 0-4-15,0 0-2 16,4 0-5-16,18 0-6 16,10 0 10-16,14 11 2 15,-1 4 1-15,-3 3 1 16,-11 3-6-16,-12 0 0 16,-11 0-2-16,-8 2-1 15,-11 1 0-15,-22 2 4 0,-10-5 4 16,-2-1-4-16,0-5 2 15,7-5-2-15,14-6-2 16,9 0 4-16,9-3 0 16,6-1 2-16,0 0-2 15,9 0-15-15,19-3-13 16,8-3 24-16,6 4 4 16,0 2 1-16,-3 0-1 15,-5 10-12-15,-6 8 11 16,-5 4-1-16,-10 7-4 15,-7 5 0-15,-6 0-8 16,0 0 12-16,-19-4 0 0,-5-3 2 16,-3-5 0-1,0-5 6-15,1-3 0 0,-2-5 16 16,1-2 1-16,1-3-3 16,0-4 10-16,1 0-14 15,7 0-11-15,0-4 0 16,6-10-5-16,3-5-59 15,9-5-79-15,0-2-299 16</inkml:trace>
  <inkml:trace contextRef="#ctx0" brushRef="#br0" timeOffset="-157022.18">14955 14585 724 0,'0'0'69'16,"0"0"-15"-16,0 0 20 0,0 0-2 16,0 0-28-16,0 0-22 15,-59-26-15-15,27 46 0 16,0 9 9-16,5 4-11 16,7 5-2-16,6-2-3 15,4 1-3-15,10-5 3 16,0-2 6-16,0-4-5 15,15-3 0-15,4-3 0 16,7-6-1-16,3-9 0 16,4-3-9-16,-1-2 3 15,-3-6 3-15,1-13 2 16,-3-8 1-16,-5-3 0 16,-7-2 0-16,-4 2-2 15,-8 4 0-15,-3 8 2 0,0 10 2 16,0 2 1-16,0 6 3 15,-5 0-3-15,0 0-3 16,0 12-10-16,3 7 5 16,2 2 1-16,0 4 4 15,5-3 1-15,14-2-1 16,3-5 0-16,8-4 0 16,5-6 0-16,4-5 0 15,-1 0 0-15,4-15 5 16,-6-4 8-16,-5-2-12 15,-9 0 8-15,-8-1-8 16,-11 0 5-16,-3-1 5 0,-4 1 2 16,-20-3-3-16,-6 6-5 15,-6 5-4-15,0 7 0 16,0 3-1-16,3 4 1 16,2 0 1-16,6 4-2 15,6 7-2-15,6 0 2 16,6 3-6-16,4 2-27 15,3 1-30-15,0 3-46 16,14-8-92-16,9-8-517 16</inkml:trace>
  <inkml:trace contextRef="#ctx0" brushRef="#br0" timeOffset="-156654.83">15617 14583 636 0,'0'0'192'0,"0"0"-143"16,0 0 6-16,0 0-18 15,0 0-29-15,-89 10 7 16,71 6-14-16,4-3 2 16,11 2-3-16,3 0-1 15,0-2-1-15,23 2 2 16,5-4 0-16,9 6 0 15,4-3 0-15,-4 4-11 16,-4 0-17-16,-14 1 1 16,-11 1 11-16,-8-1 3 0,-8 2 13 15,-22 0 0-15,-2-3 29 16,-4-6 11-16,0-2 3 16,0-4 8-16,2-5-8 15,-2-1-3-15,6 0-13 16,9-3-15-16,3-13-12 15,8-7-28-15,7-7-111 16,3-4-351-16</inkml:trace>
  <inkml:trace contextRef="#ctx0" brushRef="#br0" timeOffset="-156259.2">16133 14414 618 0,'0'0'191'16,"0"0"-153"-16,0 0-34 0,0 0 6 16,-101 13 9-16,61 21 18 15,4 11-3-15,5 8 7 16,5 4-6-16,11-1-5 16,8-1-12-16,7-6-7 15,0-7 7-15,9-2 4 16,13-10-9-16,7-6-4 15,9-7 4-15,7-8-11 16,6-8-2-16,-3-1-58 16,-4-3-63-16,-8-17-117 15</inkml:trace>
  <inkml:trace contextRef="#ctx0" brushRef="#br0" timeOffset="-155455.34">16509 14532 528 0,'0'0'299'15,"0"0"-247"-15,0 0-7 16,0 0 10-16,0 0-25 16,0 0-10-16,-74 14-11 15,48 15 1-15,1 8 0 16,4 3-6-16,8-1 1 15,7-3-1-15,6-3-4 16,0-4 2-16,9-9 1 0,14-2 6 16,7-9-9-16,6-8-4 15,3-1-10-15,2-4 6 16,-5-14 6-16,-4-4 2 16,-9-3-3-16,-7-3-10 15,-7-1 13-15,-8-3 1 16,-1 0 2-16,-1 0 0 15,-14 2 7-15,-6 4-10 16,2 6 10-16,1 5-2 16,-2 7 2-16,4 6-1 15,1 2-5-15,1 0-8 16,1 0-4-16,4 10-22 16,1 6-33-16,2-3-74 0,6-1-117 15</inkml:trace>
  <inkml:trace contextRef="#ctx0" brushRef="#br0" timeOffset="-155103.75">16699 14304 818 0,'0'0'175'0,"0"0"-165"16,0 0-10-16,0 0-1 0,0 0-7 15,0 0 8-15,64 69 0 16,-28-16 23-16,5 7-8 16,0 6-12-16,-5-3-1 15,-3-3 3-15,-8-5-5 16,-9-5 0-16,-11-5 0 15,-5-6 0-15,-13-1 1 16,-17-9 0-16,-6-5 14 16,-5-7 24-16,5-3-23 15,7-6-16-15,3-5-15 16,6-3-99-16,5-7-271 0</inkml:trace>
  <inkml:trace contextRef="#ctx0" brushRef="#br0" timeOffset="-151520.8">9703 15715 662 0,'0'0'186'0,"0"0"-144"16,0 0-32-16,0 0 3 15,0 0 19-15,0 0-14 16,0 0-12-16,-7-7-6 15,7 7-7-15,0 0 6 16,0 0-9-16,0 0 7 16,7 0 2-16,11 0 1 15,6 0 5-15,10 3 2 16,3 1-4-16,5-1 3 0,4 0-2 16,1-1-2-16,2-2-2 15,0 0-1-15,2 0 1 16,6 0 12-16,1-8-11 15,0-2 5-15,-1 3-3 16,1-1 7-16,0 1-9 16,2 1 6-16,1 1-3 15,5-1-4-15,1 0-2 16,-2 2 2-16,-2 0-1 16,0-2 1-16,2-1 0 15,4 1 2-15,4 0 3 16,2 0 1-16,-4 0-6 15,-2-1 3-15,1 0-1 16,-3-1-2-16,2 2 0 0,0-1-4 16,-1 0 4-16,5 0-1 15,2-1 1-15,4-1 3 16,-1 0-3-16,-6 2 7 16,-9-3-7-16,-6 3 5 15,-6 0-4-15,-4 0 11 16,-3 2 1-16,-3-2 2 15,-3 1-4-15,-4 1-2 16,-1-1 5-16,-2-2 4 16,1 3-8-16,-4-1 8 15,-6 2-5-15,-8 2-2 0,-8 2-3 16,-5 0-8 0,-1 0 9-16,0 0 0 0,0 0-5 15,0 0 6-15,0 0-7 16,0 0-3-16,0 0 0 15,0 0-13-15,-1 0-51 16,-29 0-99-16,-15 7-271 16</inkml:trace>
  <inkml:trace contextRef="#ctx0" brushRef="#br0" timeOffset="-150809.7">11128 15910 726 0,'0'0'135'0,"0"0"-131"15,0 0-4-15,0 0 23 16,0 0 27-16,0 0-17 16,-4-8-25-16,-4 15-7 15,-3 8-1-15,1 4 0 16,3 7 0-16,4 4 4 15,3 0-3-15,0-1 3 16,0-1-3-16,9-1 0 16,10-3 2-16,5-7-1 0,4-1 4 15,5-9-6-15,3-5 1 16,1-2 2-16,2 0-3 16,1-12 3-16,-3-7-3 15,-2-5 0-15,-5-7 0 16,-8-1-1-16,-7-3 1 15,-10 2-17-15,-5 2 12 16,0 3-6-16,-20 3-3 16,-4 3 1-16,-3 6 13 15,-4 3 12-15,3 4-8 16,-5 7 15-16,0 2-7 16,0 0-2-16,-1 0-10 0,-3 11 0 15,4 4-31-15,6 2-79 16,6-1-175-16</inkml:trace>
  <inkml:trace contextRef="#ctx0" brushRef="#br0" timeOffset="-149325.21">14916 15229 754 0,'0'0'47'0,"0"0"-47"16,0 0-6-16,0 0 6 15,0 0 2-15,0 0-2 16,0 0-5-16,6 0 5 16,7 0 8-16,7 0-3 15,-1-2-2-15,4 1 9 0,0-1-8 16,4 2 5-16,-1 0 10 16,4 0-15-16,3 0 5 15,2 0-4-15,2 0-2 16,2 0 1-16,0 0 5 15,3 0-6-15,-2 0 14 16,-1 0-13-16,-2 0 1 16,3 0-1-16,-2 0 3 15,4 0-9-15,4 0 6 16,2 0-3-16,4 0 1 16,0-1-4-16,1-6 4 15,-3 3-2-15,0 1 4 0,0 0-3 16,1 1 6-16,2 0-5 15,4 0-1-15,-3 1-1 16,1 0 2-16,-1-3-2 16,-4 1 0-16,0-2 2 15,-3 2-1-15,-2-3-1 16,0 0-3-16,-6-2 3 16,-2 4 12-16,-4 0-3 15,-5 1-5-15,-3 0 7 16,-5 3 6-16,-5-2-17 15,-6 2-3-15,-6 0 3 16,-2 0 8-16,-1 0-8 16,0 0 10-16,0 0 0 0,0 0-2 15,0 0-5 1,0 0-2-16,0 0-1 0,0 0 0 16,0 0-31-16,-6 0-51 15,-16 0-136-15</inkml:trace>
  <inkml:trace contextRef="#ctx0" brushRef="#br0" timeOffset="-148651.4">15899 15455 656 0,'0'0'75'15,"0"0"-46"-15,0 0-14 16,0 0 23-16,0 0 11 16,0 0-5-16,0-5-11 15,0 5-16-15,0 0-11 16,0 0-1-16,0 0-4 0,0 0-2 16,0 8-4-1,2 11 5-15,-1 8 7 0,1 6-5 16,-1 4 8-16,3 2 0 15,-1 2-6-15,-1-5-3 16,-1-1 4-16,-1-4-1 16,0-8-2-16,0-6-1 15,0-9 5-15,0-4-2 16,0-4-2-16,0 0 3 16,0 0 14-16,0 0 6 15,0 0 0-15,0 0-8 16,0-8-17-16,2-1-2 15,-2 4-20-15,0-2-33 16,0-1-117-16,0 0-608 16</inkml:trace>
  <inkml:trace contextRef="#ctx0" brushRef="#br0" timeOffset="-147263.73">7422 16958 560 0,'0'0'212'0,"0"0"-160"0,0 0-22 15,0 0 21-15,0 0 6 16,0 0-18-16,-30-22-6 16,26 22-9-16,-4 0-17 15,1 12-7-15,-5 10 0 16,0 9 0-16,2 4 2 16,2 6 1-16,8 5-1 15,0-4-1-15,0-1 0 16,0-4 3-16,11-7-2 15,3-5 0-15,3-9-1 16,5-5 0-16,5-3 1 16,3-7 2-16,3-1 0 15,-2 0 1-15,5-9 3 0,-5-6-8 16,-1-1 6-16,-3-4-3 16,-2-2-1-16,-3-1 1 15,-3-4 1-15,-2-1 0 16,-6-1-3-16,-5-1-1 15,-3 5 0-15,-3 3 1 16,0 3-2-16,-3 1 5 16,-6 4-4-16,-5-4 0 15,-5 6 0-15,0-2-2 16,-4 3 5-16,-2 3-3 16,-2 2 3-16,-1 1-3 15,-1 2 1-15,6 3-1 0,1 0 0 16,3 0-2-16,0 0 1 15,2 3-7-15,0 12-31 16,3 6-43-16,8-3-101 16,4-3-278-16</inkml:trace>
  <inkml:trace contextRef="#ctx0" brushRef="#br0" timeOffset="-146748.59">8427 17023 803 0,'0'0'225'16,"0"0"-197"-16,0 0 7 16,0 0 19-16,0 0-17 15,0 0-29-15,19-24-4 16,12 16 4-16,9 1-8 15,3 2 0-15,4 0-3 16,-1 2 3-16,-3 3-32 0,-3 0-57 16,-8 0-72-1,-14 0-111-15</inkml:trace>
  <inkml:trace contextRef="#ctx0" brushRef="#br0" timeOffset="-146555.11">8596 17184 300 0,'0'0'664'0,"0"0"-612"15,0 0-48-15,0 0 36 16,0 0 25-16,118-24-33 16,-69 16-15-16,-4-1-13 15,-3 3-4-15,-4 6-53 16,-6-4-83-16,-11-4-197 0</inkml:trace>
  <inkml:trace contextRef="#ctx0" brushRef="#br0" timeOffset="-145769.59">9799 16787 708 0,'0'0'190'0,"0"0"-186"16,0 0 0-16,0 0-4 16,-81 5 15-16,68 14-3 15,4 4-6-15,4 5-2 16,5 5-2-16,0 1 0 15,2-2 0-15,13 0 2 16,4-2-4-16,5-3 5 16,-3-3-5-16,7-6 4 0,1-6-2 15,0-7 1-15,3-5-3 16,-2 0 2-16,-2-3-1 16,-1-13 6-16,-2-4 6 15,-2-2-7-15,-3-6 3 16,-2 1 3-16,-7-4-12 15,-7 0 0-15,-4 2-2 16,0 1 0-16,-1 2-5 16,-11 4 7-16,-3 4 0 15,0 3 0-15,-4 3 0 16,-4 4 0-16,1 2 6 16,-2 2-2-16,0 4 7 15,3 0-3-15,2 0-3 0,-2 5-4 16,4 6-1-16,1 1-2 15,5 5-4-15,7 4-45 16,4-2-93-16,0-2-166 16</inkml:trace>
  <inkml:trace contextRef="#ctx0" brushRef="#br0" timeOffset="-145302.96">10285 16909 837 0,'0'0'85'16,"0"0"-82"-16,0 0-1 15,0 0 19-15,0 0 27 0,0 0-24 16,-15 0-24-16,38 0 0 15,8 0 0-15,9-3 15 16,5 1-13-16,-2-3-2 16,3 1 2-16,-4-2 6 15,0 1-8-15,-3 0 3 16,-8 0-3-16,-4-1-3 16,-11 2-12-16,-4 1-30 15,-4-2-46-15,-5 3-63 16,-3-1-11-16,0-5-357 15</inkml:trace>
  <inkml:trace contextRef="#ctx0" brushRef="#br0" timeOffset="-145018.72">10449 16706 812 0,'0'0'150'16,"0"0"-115"-16,0 0-18 16,0 0 2-16,0 0-19 15,0 0 2-15,21 67 13 16,-2-25 21-16,1-1-13 16,1 1-7-16,-5-7-4 15,2-1-7-15,-6-8-5 0,-2-6 3 16,-2 0-3-16,-2-5-1 15,-5-3-48-15,-1 0-49 16,0-10-95-16,-4-2-366 16</inkml:trace>
  <inkml:trace contextRef="#ctx0" brushRef="#br0" timeOffset="-144471.14">11022 16600 750 0,'0'0'68'0,"0"0"-61"15,0 0-7-15,0 0 3 16,0 0 15-16,24 96 52 16,-14-52-26-16,1 1-10 15,1-3-7-15,-3-4-14 16,0-4 8-16,-2-9-4 15,-3-6-10-15,1-8-7 16,-5-9 1-16,0 0 2 16,0-2-3-16,0 0-5 0,0 0-28 15,0 0-6-15,0 0-29 16,0 0-18-16,0-12-158 16</inkml:trace>
  <inkml:trace contextRef="#ctx0" brushRef="#br0" timeOffset="-143843.27">11036 16637 308 0,'0'0'436'0,"0"0"-394"16,0 0-6-16,0 0 52 15,0 0-17-15,0 0-45 16,-23-19-5-16,19 19-5 16,2-1-1-16,2 1 1 15,0 0-10-15,0 0 4 16,0-1-7-16,0 1-1 15,0 0-2-15,0-2-1 16,18 0-7-16,12 2 8 16,4 0 4-16,4 0 1 0,0 6-5 15,-9 7-8 1,-4 4 6-16,-9 3 1 0,-11 2-4 16,-5 0-10-16,-8 2 5 15,-17-6 8-15,-2-3-4 16,5-5 5-16,7-4 0 15,9-5 1-15,3-1 3 16,3 0 1-16,0 0-4 16,21 0-20-16,13-5 8 15,14 0 9-15,4 2-4 16,-1 3 7-16,-5 2-4 16,-10 15-6-16,-9 3-4 0,-12 5 1 15,-14-1 3 1,-1 0 5-16,-15-3 5 0,-15-3 5 15,-1-5 27-15,-2-2 9 16,2-5 1-16,4-6 2 16,3 0-1-16,5 0-12 15,2 0-23-15,3-8-8 16,3-7-16-16,5 2-66 16,3 0-161-16</inkml:trace>
  <inkml:trace contextRef="#ctx0" brushRef="#br0" timeOffset="-143420.4">11635 16781 911 0,'0'0'55'0,"0"0"-55"15,0 0 8-15,0 0-2 16,0 0-6-16,0 0-2 0,-15 0-10 16,35 0 3-1,0 0-10-15,-3 0 2 0,-8-6 9 16,-3 2 6-16,-6 1 1 15,0 0 1-15,-12 1 0 16,-6 2 3-16,-6 0 10 16,0 0 23-16,4 4-14 15,8 2-13-15,4-4-6 16,8-1 2-16,0-1-2 16,0 0-3-16,9 0-12 15,9 0 10-15,1 0-2 16,-1 0-30-16,-6-1-71 15,-6-1-119-15</inkml:trace>
  <inkml:trace contextRef="#ctx0" brushRef="#br0" timeOffset="-143083.78">12129 16531 787 0,'0'0'103'15,"0"0"-100"-15,0 0 2 16,0 0 6-16,0 0-3 0,0 0 5 15,0 73-3-15,0-43-1 16,3 4-5-16,8 2 5 16,-3-2 2-16,-2 1-9 15,-6 0 2-15,0-5-1 16,0-3-3-16,-3-5-28 16,-10-8-84-16,4-13-302 15</inkml:trace>
  <inkml:trace contextRef="#ctx0" brushRef="#br0" timeOffset="-137327.06">12566 16712 882 0,'0'0'100'0,"0"0"-78"16,0 0-4-16,0 0 32 15,0 0 9-15,0 0-27 16,0 0-17-16,0 0-13 0,2-3 1 15,17 3-2 1,11 0 5-16,9 0 3 0,10 0-6 16,-1-3 2-16,1-3-1 15,-4 2-4-15,-8 1 0 16,-4 3-22-16,-8 0-45 16,-9 0-35-16,-11 5-94 15,-5 3-227-15</inkml:trace>
  <inkml:trace contextRef="#ctx0" brushRef="#br0" timeOffset="-137106.65">12715 16943 811 0,'0'0'172'0,"0"0"-146"16,0 0-13-16,0 0 58 15,0 0 18-15,0 0-17 16,2 0-34-16,26-5-27 15,13-6 0-15,9-3-8 16,-2 2-3-16,-5 0-36 16,-7 0-40-16,0-1-17 15,-6-6-51-15,-5 0-69 16,-4-2-161-16</inkml:trace>
  <inkml:trace contextRef="#ctx0" brushRef="#br0" timeOffset="-136801.47">13036 16487 982 0,'0'0'93'0,"0"0"-82"16,0 0 8-16,0 0 26 15,0 0-30-15,0 0-15 16,3 7-12-16,29 17 10 15,14 9-1-15,4 0 3 16,-2 1-23-16,-7 0-34 16,-13-1 19-16,-7-1 18 15,-14 2 5-15,-7-2 15 0,0 1 0 16,-15-4 0 0,-7-1 10-16,-3-4 20 0,-2-1-7 15,3 0-8-15,-2 1-15 16,6-8-68-16,6-12-350 15</inkml:trace>
  <inkml:trace contextRef="#ctx0" brushRef="#br0" timeOffset="-136110.68">13888 16435 681 0,'0'0'95'16,"0"0"-68"-16,0 0 20 15,0 0 31-15,0 0-10 0,0 0-30 16,-3-36-2 0,3 36-34-16,0 5-2 0,0 22-13 15,14 14 13-15,2 14 20 16,-1 4 1-16,6 1-10 16,-4-8-8-16,-1-7 4 15,-2-7-6-15,-3-8 2 16,-4-10-3-16,-4-9 0 15,-1-5 2-15,-2-3-2 16,0-3 0-16,0 0-2 16,0 0-3-16,0 0-27 15,0-6-52-15,0-13-137 0,-9-8-562 16</inkml:trace>
  <inkml:trace contextRef="#ctx0" brushRef="#br0" timeOffset="-135480.64">13910 16333 679 0,'0'0'93'0,"0"0"-67"0,0 0 24 16,0 0 30-16,0 0-38 15,0 0-17-15,0-10-3 16,0 10-5-16,0 0-5 16,0 0-1-16,0 0-8 15,0 0 4-15,5 0-5 16,10-2 0-16,16 2 5 15,9 0-6-15,7 0 6 16,0 10-6-16,-6 11 3 16,-11 6-4-16,-11 2-4 15,-16 6 1-15,-3 2-2 16,-16-3 0-16,-14-3 4 0,-2-5 1 16,6-13 0-16,9-3-1 15,7-6 2-15,7-4 1 16,3 0-2-16,0 0 0 15,11 0-10-15,16 0-9 16,9 0 16-16,5 0 0 16,-3 0 0-16,-2 10-2 15,-6 12 0-15,-8 3 0 16,-8 5 1-16,-11 1 6 16,-3-1-6-16,-9-3 6 15,-8-5-2-15,-3-2 4 16,0-6 8-16,-2-1 7 15,-4-7 15-15,-2 0 1 0,-2-4 4 16,2-2-5-16,3 0-13 16,5 0-15-16,4 0-6 15,7-2-42-15,7-7-74 16,2-2-150-16</inkml:trace>
  <inkml:trace contextRef="#ctx0" brushRef="#br0" timeOffset="-135125.59">14643 16473 943 0,'0'0'147'0,"0"0"-147"16,0 0-30-16,0 0 30 15,0 0 5-15,84 0 9 16,-34 0-3-16,0 0 2 15,-6 1-13-15,-8 2 3 16,-11 1-6-16,-6 2-20 0,-6 3-32 16,-9-1-79-16,-4 0-98 15</inkml:trace>
  <inkml:trace contextRef="#ctx0" brushRef="#br0" timeOffset="-134894.21">14650 16724 908 0,'0'0'192'16,"0"0"-171"-16,0 0 4 0,0 0 67 16,0 0-14-16,0 0-42 15,102-12-26-15,-38 2-5 16,2 1-5-16,-7 3-10 15,-8 4-53-15,-6 0-50 16,-5-1-72-16,-7-4-211 16</inkml:trace>
  <inkml:trace contextRef="#ctx0" brushRef="#br0" timeOffset="-134529.37">15487 16498 798 0,'0'0'153'0,"0"0"-133"15,0 0-1-15,-103 32 13 16,84-8-23-16,4 3 3 16,12 4-9-16,3 0-2 15,10-1 0-15,17-5 5 16,9-7-6-16,6-5-3 15,7-6-16-15,1-7-3 16,-3 0-10-16,-3-7 13 16,-8-10 19-16,-10-3 5 15,-8-3 20-15,-10-3 16 16,-8-5-7-16,-3-4 8 16,-21-5 17-16,-11 1-30 0,1 2-11 15,-2 5-4-15,5 8-13 16,1 12-1-16,-1 7-16 15,-5 5-67-15,-7 2-102 16,-10 9-290-16</inkml:trace>
  <inkml:trace contextRef="#ctx0" brushRef="#br0" timeOffset="-133929.75">13582 16174 752 0,'0'0'68'0,"0"0"-35"16,0 0 26-16,0 0 13 16,0 0-26-16,0 0-46 15,8 34-8-15,3 18 8 16,2 24 22-16,4 17 9 15,0 9 0-15,5 1-2 0,-1-7-9 16,0-8-8 0,0-13-3-16,-4-10-4 0,-3-10-5 15,-6-8 11-15,-5-5-8 16,-2-8-3-16,-1-8 3 16,0-9-3-16,0-8 0 15,0-5-30-15,0-4-50 16,0-8-24-16,-10-20-111 15</inkml:trace>
  <inkml:trace contextRef="#ctx0" brushRef="#br0" timeOffset="-132159.79">13542 16123 835 0,'0'0'49'16,"0"0"-49"-16,0 0-10 15,0 0 1-15,0 0 9 16,0 0 19-16,109 3 2 0,-60-2-5 16,8-1 4-16,7 0 3 15,5-9 14-15,5-1-19 16,2 1 1-16,-4 5-4 16,-5 4-11-16,-7 0 0 15,-4 1-4-15,1 11 0 16,-2-2 0-16,0 1-2 15,-2-4 4-15,-1-1 2 16,1-2-4-16,0-2 1 16,5 0 8-16,2-2 3 15,7 0-3-15,4 0 4 16,4 0-7-16,2 0-6 0,1 0 2 16,-2 0 0-1,-7 0-1-15,-6 0-1 0,-8 0 1 16,-4 0-1-16,-2-2 0 15,0-2-3-15,-1 2 3 16,-2-2 5-16,-6 3-5 16,-7-3-3-16,-5 0 3 15,-4 1-1-15,-4-1-2 16,-4 3 2-16,-2 1 1 16,-1 0 0-16,0 0 0 15,5 0 0-15,0 0 2 16,3 0-2-16,1 0 0 15,-4 0-2-15,0 0 1 0,-3 0 0 16,-2 3-5 0,-3 2 5-16,-4 0-1 0,-2 1-5 15,2 4 4-15,-2 0 3 16,2 1 1-16,0-1-1 16,2 2 1-16,-1 0 1 15,1 2-2-15,-2 0 1 16,1 3-2-16,0 0 0 15,1 3 1-15,-2-1 2 16,0 4-1-16,0 3 4 16,1 5-3-16,-5 6 3 15,-2 1-2-15,0 2 1 0,0 4 2 16,-3 1-5-16,-6-1 0 16,0-1 1-16,1-2-1 15,4-4 2-15,2-1-3 16,2-3 1-16,0-2-4 15,0 1 7-15,0-6-5 16,0-2 2-16,3-3-1 16,2-5 0-16,-2-3 0 15,-1-7 0-15,1 0 0 16,-3-3 0-16,1 1 1 16,-1-4-1-16,0 2 0 15,2-1 0-15,-1 1 0 16,1-1 1-16,-1 2-1 15,1 0 0-15,-1-1-1 16,2 1 1-16,-3-2-1 0,0-1 1 16,0 0-1-16,0 0 1 15,0 0 0-15,0 0 0 16,-9 0 2-16,-9 0 6 16,-9 0-5-16,-4-6-2 15,-5-3 0-15,-6 2-1 16,2 2-1-16,-7 1 1 15,-2-2 0-15,-6 6 0 16,-7-6 0-16,-4 2 0 16,-3-2 0-16,0 2 1 15,-3-3-1-15,-3 1-1 16,1 0-3-16,5 4-1 0,9 2 5 16,8 0 0-16,7 0 0 15,1 0-1-15,-1 0 0 16,0 2 0-16,-1 4 1 15,1 0 0-15,0 1 0 16,2 0 4-16,-3 2-4 16,-1-1-2-16,-3 0 1 15,-4-1 1-15,0 0 0 16,0-1 0-16,7-2 3 16,8-1 5-16,9-2-3 15,8-1-1-15,11 0-1 16,4 0-3-16,4 0 7 15,0 0-3-15,-3 2-2 0,-1-1-4 16,-4 2-1 0,-2 1 2-16,-1 2 1 0,-2 0 2 15,1 1-2-15,-1-1 0 16,-1 0 0-16,4-1 0 16,1 1 0-16,1-2-1 15,-2-1 1-15,-1 3-1 16,-3-1 1-16,-2 2 1 15,0 1-1-15,-3-2 1 16,1-1-1-16,2 3 0 16,-1-2 2-16,4 0-4 15,1 3 3-15,0-3-1 16,-3 1 0-16,3 0 0 16,-3 0 0-16,3-3 0 0,-1 1-1 15,2-1 1-15,3-1 1 16,3 0 0-16,4-3 1 15,4 0 6-15,0 0 1 16,-2 0-2-16,2 0-1 16,-2 0-2-16,-2 0-1 15,-1 1-3-15,-2-1 1 16,4 2-1-16,0-2 0 16,3 0 0-16,0 0 0 15,0 0-1-15,0 1-5 16,0 2-18-16,9 0-56 15,6 4-2-15,-1-5-70 16,-3-2-211-16</inkml:trace>
  <inkml:trace contextRef="#ctx0" brushRef="#br0" timeOffset="-130096.64">16648 16387 644 0,'0'0'140'0,"0"0"-85"15,0 0-44-15,0 0-4 16,0 0 26-16,0 0 16 16,0 0-9-16,4 0-16 0,3 0-15 15,8 1-7-15,10 3 9 16,16-2 12-16,12 0 5 16,13-2-21-16,5 0 7 15,-1 0-14-15,-10 0 3 16,-17 0-3-16,-14 0 0 15,-15 0 0-15,-8 0 0 16,-4 0 0-16,-2 0 2 16,0 0 1-16,0 0-3 15,0 0-2-15,-2 0-4 0,-2 2-58 16,4 2-77 0,0-4-175-16</inkml:trace>
  <inkml:trace contextRef="#ctx0" brushRef="#br0" timeOffset="-129419.08">17866 16148 309 0,'0'0'452'0,"0"0"-413"0,0 0-37 16,0 0 1-16,-47-73 34 16,20 60-7-16,1 3-12 15,-1 5-15-15,3 1 0 16,-1 4 2-16,0 0-3 15,-3 0 1-15,0 9-1 16,1 6 1-16,3-1 4 16,4 3-3-16,6 0 1 15,6 1-2-15,5 1-1 16,3 3-1-16,0 1 2 16,5-2 2-16,13 1 0 15,6-2-1-15,6-1 2 0,1-1-1 16,0 2 3-16,-2-1-3 15,-6 5-4-15,-6 0 4 16,-4 0-5-16,-8-1 5 16,-5-2-1-16,0-5 1 15,-5 0 13-15,-9-4 7 16,-3-3 9-16,-1-4-5 16,5-3-9-16,2-2-2 15,4 0 4-15,2-7 7 16,2-15-19-16,2-7-6 15,1-7-4-15,0-1-12 0,12 4-1 16,12 3 11-16,4 5 2 16,5 0 0-16,3 1 1 15,0 2 3-15,-4 5 2 16,-9 4-1-16,-9 6-5 16,-8 3 0-16,-4 4 0 15,-2 0-11-15,0 0-35 16,-6 0-37-16,-18 0-103 15,-4 0-304-15</inkml:trace>
  <inkml:trace contextRef="#ctx0" brushRef="#br0" timeOffset="-128559.84">17902 15841 693 0,'0'0'7'16,"0"0"-7"-16,0 0-5 15,0 0 5-15,-99-60 1 16,72 52-1-16,0 3-1 16,1 2 1-16,0 3 2 15,-1 0 1-15,2 0 4 16,-1 0-2-16,1 8-2 15,0 2 4-15,-1 3-5 16,-1 3 10-16,1 6 12 0,-4 5-11 16,0 4-1-16,-1 4 1 15,-1 3 6-15,1 3 2 16,3 5 4-16,1 4-15 16,3 0-3-16,3-5-1 15,2 0 2-15,1-3-4 16,4 1 0-16,7 2-3 15,2-2 9-15,5 0-8 16,0-5 1-16,20-3-2 16,11 1 9-16,9-5 2 15,5-3-5-15,6-2-1 16,-5-1-1-16,0-2-4 0,-4-3 0 16,0-3 0-16,-2-3-2 15,-3-3-10-15,1-4-9 16,-1-3 9-16,2-4 1 15,1 0 7-15,0 0-10 16,2-4 2-16,-2-7 4 16,-2-1 7-16,-1-3 7 15,2 0-1-15,0-5-5 16,2-1 7-16,1-5-2 16,-2 0-2-16,-4-3-1 15,-4-2-3-15,-7-5 0 16,-4-4 0-16,-6-4-1 15,-5-2-1-15,-3-1-12 0,-5 1 2 16,-2 3-5 0,0 1 16-16,0 3-2 0,-10-3 6 15,-4 2 0-15,-3-2 4 16,-3 2 6-16,-2 1-6 16,-4 2 3-16,-1 3 6 15,4 2-7-15,3 6 16 16,-2-1-18-16,5 6 14 15,-2 2 3-15,-2 6-8 16,4 3 2-16,-6 3-15 16,-6 2 9-16,0 0 0 15,-6 5-12-15,-1 0 3 0,-1 0 6 16,-6 0-5-16,1 17-4 16,-4 2 0-16,1 4 0 15,2 2-22-15,9-2-85 16,5-9-120-16</inkml:trace>
  <inkml:trace contextRef="#ctx0" brushRef="#br0" timeOffset="-110425.7">6752 13415 119 0,'0'0'0'0,"0"0"-5"16,0 0 5-16,0 0 23 15,0 0 81-15,0 0-57 16,0 0-35-16,0 0-11 0,0-1 0 16,0 1 5-16,0 0 1 15,0 0 25-15,0 0-16 16,0 0 9-16,0 0 10 16,0 0 12-16,0 0 10 15,0 0-21-15,0 0-3 16,0 0-20-16,0 0-4 15,0 0-3-15,0 0-3 16,0 0 1-16,0 0 2 16,0 0 1-16,0 0 11 15,0 0-9-15,0 0-8 16,0 0 1-16,0 0-2 16,0 0 1-16,0 0 4 0,2 0-5 15,-1 0-3 1,5 0 3-16,0 0 1 0,3 0 5 15,7 0-6-15,2 0 2 16,6 0 6-16,3 0-7 16,3 0 4-16,1 0 2 15,2 0 2-15,-3-2-4 16,1-1-3-16,-3 1 2 16,2-2-4-16,3 2 0 15,-3-2 0-15,-2 1 3 16,-1 0-2-16,0-1-1 15,-1 1 3-15,-1-1-1 0,-1 0-2 16,-1 0 1-16,2-2-1 16,1 4 2-16,0-3 1 15,2-1 3-15,2 0 1 16,0 0-6-16,1 2 10 16,2 0-3-16,-5 1 2 15,-1 2-8-15,4-1 0 16,-4 0 1-16,1-1 0 15,2 0-2-15,0 2 0 16,1-1 0-16,2 1 2 16,0 0 0-16,1-1 1 15,4-1-3-15,1 2 1 16,1-2-1-16,2 0-1 16,1 1-2-16,3-1 2 15,2 1 4-15,-2 0-4 0,-4-1-3 16,-2 0 2-16,-4 0 1 15,-3-1 7-15,1 1-7 16,2-2-5-16,0 1 5 16,1 0 0-16,3-2 2 15,1 2 1-15,1-2-3 16,2 2 1-16,1 1 0 16,-2 1 1-16,-4-1-2 15,-2-1 3-15,-1 0-3 16,1 3 2-16,2-4-2 15,5 2 0-15,3 0 1 16,0 1 0-16,-1-1 0 0,-1 0 0 16,1 2-1-16,2-1 5 15,5 0-4-15,2 1-2 16,-3 1 0-16,-4-3 1 16,-6 1 2-16,-8 2-2 15,-11-3 0-15,-4 0 2 16,-8 3 4-16,-1 0-2 15,-4-2-1-15,0 2-2 16,3 0 3-16,-3 0 12 16,0 0-16-16,-5 0 11 15,-1 0 9-15,0 0-6 16,0 0 18-16,0 0-6 16,0 0-6-16,0 0-19 0,0 0 5 15,0 0-6-15,0 0 0 16,0 0-94-16,0 2-198 15</inkml:trace>
  <inkml:trace contextRef="#ctx0" brushRef="#br0" timeOffset="-77622.4">19426 11918 56 0,'0'0'340'16,"0"0"-335"-16,0 0-5 16,0 0 0-16,0 0 7 15,0 0 8-15,0 0 29 16,-3-35 1-16,3 32-23 16,0-1-5-16,0 4 12 15,0-4-14-15,0 3 14 0,0 0-11 16,1 1-7-16,1 0-11 15,0 0 0-15,-2 0-3 16,0 0 3-16,1 0-6 16,1 0-1-16,-1 4 4 15,2 6-3-15,-1 3 0 16,-1 4-2-16,1 2 2 16,-1 4 6-16,2 3 3 15,0 1 0-15,3 5-1 16,0 2-1-16,1 1 0 15,3 2 3-15,1-1-1 16,-2 1-3-16,0-4 0 16,3-3 4-16,-4 1-2 15,-1-5 1-15,1 0-1 16,-3 3-2-16,-3-2-5 0,-2 4 5 16,0 0 0-16,0 3 0 15,0 4 0-15,-7-1 3 16,-4 3-2-16,2-3-1 15,-3 1 7-15,5-1-7 16,1 1 0-16,1 0-1 16,4 0 1-16,1-1 1 15,0 0-1-15,0-1-4 16,0-2 4-16,0-1 3 16,0-1-3-16,1 2 0 0,1 3 4 15,-2 5-4-15,0 2 1 16,-3 3-2-16,-6 3 2 15,2 0 1-15,0-1 0 16,3-4-2-16,2 0-4 16,2-3 4-16,0 2 0 15,0 3 2-15,2 2-2 16,2 1 1-16,1-2 7 16,-3 1-6-16,-1-6 2 15,1-2-3-15,-2 0 17 16,0 1-14-16,0 1-3 15,0 1 4-15,0 1 2 16,0 0-4-16,1-1 1 16,3-1-2-16,-1-3 4 15,-1 0-4-15,1-1 1 0,0 1 1 16,0-1-2-16,0 2 0 16,-2-2 2-16,-1 3 1 15,0 1 7-15,0 3-10 16,0-2 8-16,0 6-10 15,0 3 9-15,0 4 0 16,-1 2-1-16,-1 2 0 16,1 0-5-16,-1-4 5 15,1 4-7-15,-1-1-2 16,-1-1 2-16,3-6-1 16,0-4 4-16,-3-5-4 15,0-5 0-15,-2 1 1 0,-2-1 7 16,0 0-3-16,-1-1-1 15,-2 0 2-15,3 2 3 16,1 0-9 0,3-1 5-16,-1 2-2 0,1-2-3 15,-2 1 0-15,0 2 4 16,1 1-3-16,-1 1 3 16,-1 2-2-16,-1 1 1 15,-3-4 3-15,0-1-5 16,3-2 2-16,-2-1 4 15,3 0-6-15,0 0 2 16,0 3 4-16,1 0-7 16,1 2 13-16,0 0-13 15,1 4 5-15,0 2-1 16,-2 2 8-16,-2-2-7 0,-5 6-4 16,1-1 1-16,-1 0 1 15,-1-4-1-15,3-5-2 16,0-3 2-16,2-3-2 15,3 0 1-15,1-3-1 16,-1-1 7-16,2 3-1 16,2-6 1-16,1-5 2 15,0-6-7-15,0-1 5 16,0-5-4-16,0-1-2 16,0 0-1-16,0-7 6 0,0-2-5 15,0 0-1 1,0-1 0-16,0-1 0 0,0-4-3 15,0 0-8-15,0 1-19 16,0-1-5-16,0 0-8 16,0 0-15-16,-2-1-39 15,-8-16-235-15</inkml:trace>
  <inkml:trace contextRef="#ctx0" brushRef="#br0" timeOffset="-72279.11">20053 12269 663 0,'0'0'38'0,"0"0"-29"16,0 0-9-1,0 0-16-15,0 0 16 16,0 0 22-16,-18 90 1 0,12-47 6 15,3-2-3-15,2-1-17 16,1-5-4-16,0-5-4 16,0-4 9-16,0-4-3 15,-2-9-4-15,0-4 1 16,2-5-1-16,-1-4 7 16,1 0-9-16,0 0 22 15,-2-13 35-15,2-18-11 16,0-16-47-16,0-10-9 15,3-3 4-15,11 3 5 0,-1 10 0 16,-1 16 0 0,-3 14 0-16,-1 16 5 0,1 1-5 15,4 22-10-15,2 17 2 16,3 12-9-16,0 10 17 16,0 5 6-16,1-6 0 15,2-5 5-15,-2-11-11 16,-1-14 0-16,-3-11 3 15,-4-9 4-15,-5-7-4 16,-1-3 12-16,1 0 7 16,5-18 36-16,4-19-35 15,-2-11-12-15,-1-12-9 16,-1-7 7-16,-2-2-7 16,-2 9-2-16,-2 13 0 15,0 11 0-15,-3 16 6 0,-2 8-8 16,0 12 2-16,1 0-45 15,2 0-77-15,2 11-139 16,1 2 11-16</inkml:trace>
  <inkml:trace contextRef="#ctx0" brushRef="#br0" timeOffset="-71984.89">20553 12416 594 0,'0'0'85'0,"0"0"-62"16,-41 96 12-16,35-61-20 0,6-2-4 16,0-5 2-16,22-3 0 15,8-2 0-15,5-9-12 16,2-8 9-16,0-6 5 16,-4-4-4-16,-4-15 2 15,-10-6 13-15,-12-6 4 16,-7-8-5-16,-4-1 0 15,-26-3-14-15,-9 7-2 16,-4 8-6-16,4 6-2 16,6 11-2-16,8 10 1 15,6 1-71-15,7 0-108 16,7 6-143-16</inkml:trace>
  <inkml:trace contextRef="#ctx0" brushRef="#br0" timeOffset="-71507.94">20837 12354 899 0,'0'0'41'16,"0"0"-41"-16,0 0-7 15,-5 102 5-15,5-68 2 16,4-1 8-16,9 2-2 15,5-4-1-15,-3-6 2 0,0-8-4 16,-6-8 4 0,-3-4-7-16,-4-5 2 0,-1 0-1 15,2-17 22-15,0-10-23 16,6-2-23-16,-3 9 17 16,1 9 6-16,6 10 0 15,3 1-8-15,6 3 6 16,2 12 2-16,5 1 2 15,0 1 1-15,0-2 5 16,1-5-6-16,-4-4 8 16,-3-3-5-16,-5-3 6 15,-7 0 3-15,-3-2 6 16,-2-15 15-16,-1-9 6 0,0-7-20 16,-3-7-2-16,-2-6 0 15,0 1-17-15,0 1-2 16,-3 6 0-16,-1 9-1 15,2 7-29-15,2 10-21 16,0 6-13-16,0 6-31 16,9 0-208-16,6 12-259 15</inkml:trace>
  <inkml:trace contextRef="#ctx0" brushRef="#br0" timeOffset="-70523.44">21688 12397 641 0,'0'0'257'0,"0"0"-218"15,0 0-34-15,0 0-2 16,0 0 12-16,0 0 18 16,88 0-16-16,-57 0-10 0,2 0-3 15,-1 0-3-15,-7 0 3 16,-1-6-4-16,-9 0-4 15,-4-6-4-15,-6-2-15 16,-5-4-43-16,0-1 41 16,-10 0 7-16,-8 3 17 15,-5 7 1-15,0 4 0 16,-3 5 8-16,-1 0-7 16,0 12 3-16,3 11-1 15,5 2-2-15,6 4 6 16,7 0 0-16,4-2-4 15,2-2 1-15,8-2-3 0,17 1 0 16,12-5 17 0,11-3-4-16,9-8-6 0,10-5-3 15,1-3-1-15,0 0-4 16,-9-17 2-16,-4-5-2 16,-8-1-6-16,-6-1-28 15,-6 2 7-15,-13 5 18 16,-7 5 6-16,-10 6-4 15,-5 4 7-15,0 2 14 16,-6 0-6-16,-17 11-5 16,-2 8-6-16,0 1 10 15,5 4-4-15,5 2-3 16,6-3 0-16,5 0-2 0,2-2 2 16,2-3 0-16,0-7-7 15,0-4 3-15,0-5-11 16,6-2-9-16,2-2 24 15,4-16 15-15,0-8-7 16,5-3 0-16,0 2-7 16,2 4 4-16,1 12 9 15,1 9 4-15,4 2-16 16,0 16 2-16,5 15 6 16,-2 8 17-16,-1 6-18 15,0-1 19-15,0-5-21 16,0-8-7-16,-3-5 13 15,-5-9-11-15,-7-7 0 16,-3-5 4-16,-4-5 2 0,2 0 9 16,0-12 39-16,6-15-10 15,3-15-30-15,-1-13-2 16,4-10 0-16,-2-8-14 16,4 0 4-16,-2 11-3 15,-3 12-2-15,-4 19-2 16,-7 17 2-16,-2 10-41 15,-3 4-35-15,3 8-91 16,1 10-87-16,2 2-148 16</inkml:trace>
  <inkml:trace contextRef="#ctx0" brushRef="#br0" timeOffset="-70102.67">23226 12200 931 0,'0'0'101'16,"0"0"-94"-16,0 0-7 15,0 0 0-15,0 0 37 16,0 0-9-16,87-13-25 15,-51 13 1-15,-7 0-6 0,-6 0 4 16,-7 0-1 0,-6 0 0-16,-4 0-2 0,-4 0-4 15,-2 0 5-15,0 0-1 16,0 9-8-16,0 9-12 16,0 9 3-16,0 13 18 15,1 6 23-15,-1 0 3 16,0 2-16-16,0-7 1 15,0-2-4-15,0-3-4 16,0-5-2-16,0-2 5 16,0-5-6-16,0-5-14 15,-1 0-67-15,-15-6-60 0,-5-2-12 16,-8-4-169-16</inkml:trace>
  <inkml:trace contextRef="#ctx0" brushRef="#br0" timeOffset="-69802.27">23156 12577 685 0,'0'0'231'0,"0"0"-150"15,0 0 3-15,0 0-23 16,92-59-9-16,-44 50-37 16,3 1-10-16,-2 2-5 15,-5 1-1-15,-7 2-90 16,-4-3-133-16,-8-5-251 15</inkml:trace>
  <inkml:trace contextRef="#ctx0" brushRef="#br0" timeOffset="-69347.48">23602 11925 689 0,'0'0'40'0,"0"0"-25"16,-95-39-3-16,56 39 9 15,-5 7 23-15,-11 21-11 16,-6 11-6-16,-6 10 2 16,0 10 14-16,8 3-10 0,6 4 6 15,8 3 2-15,8-2-21 16,7-2 1-16,6-1 0 15,8 2-11 1,5-2-1-16,4-1-5 0,7-2 1 16,0-7-1-16,10-7 0 15,11-2-4-15,8-9-3 16,8-5 3-16,8-4 2 16,10-9 3-16,9-7-2 15,5-9 7-15,2-2-4 16,1-11 3-16,-4-14-9 15,0-9 0-15,-3-7 10 16,1-10-10-16,-3-12-3 16,-4-14-13-16,-5-4-4 0,-5 1-18 15,-10 4 11-15,-9 6 11 16,-10 8-5-16,-9 8 13 16,-11 9 8-16,0 13 5 15,-15 6 29-15,-10 2-16 16,-7 2 8-16,-3 4-11 15,1 7 10-15,1 4-3 16,0 7-12-16,-1 0-10 16,-1 10-4-16,-1 10 4 15,2 2 4-15,-1 3-4 0,6 1-54 16,0-5-90 0,4-11-205-16</inkml:trace>
  <inkml:trace contextRef="#ctx0" brushRef="#br0" timeOffset="-66415.75">24394 12093 491 0,'0'0'102'0,"0"0"-66"16,0 0-21-16,0 0-1 15,0 0 30-15,0 0-19 16,0 0 4-16,21-60 7 15,-21 58-10-15,2 0-2 16,-2 2-3-16,0 0-13 16,0 0-7-16,0 0 0 15,0 10-1-15,0 12 1 16,0 13 19-16,0 14 14 0,-11 14-8 16,-1 10-1-16,0 3 14 15,-1-5-10-15,4-8-17 16,1-10-7-16,4-10 5 15,0-12-2-15,1-12 7 16,1-9 3-16,2-7-11 16,0-3 0-16,0 0 7 15,0-4 6-15,0-19 1 16,15-13-18-16,10-10-3 16,8 2-9-16,4 5-3 15,5 14-5-15,-2 17 14 16,-5 8-20-16,-7 11 2 0,-8 19-13 15,-9 11 17-15,-6 0 4 16,-5 4-3-16,-5-3 16 16,-14-5-5-16,-6-6 5 15,-3-6 15-15,-5-8 26 16,-5-7 5-16,1-7 8 16,3-3-24-16,2-5-8 15,7-20-9-15,4-10-13 16,8-8-30-16,13 2-50 15,0 10-88-15,26 9-115 16</inkml:trace>
  <inkml:trace contextRef="#ctx0" brushRef="#br0" timeOffset="-65957.98">24775 12571 962 0,'0'0'84'0,"0"0"-80"16,0 0-1-16,0 0 26 16,0 0-8-16,0 0-11 15,86-35-2-15,-51 22-8 16,-5-2 2-16,-7 1-2 15,-5-3-6-15,-10 0-14 0,-5-4-1 16,-3 0-8-16,-5-2 20 16,-14 3 3-16,-4 3 6 15,-4 6 3-15,1 7 3 16,-4 4 7-16,-2 0 5 16,1 19-12-16,1 8 4 15,7 3 8-15,5 1-5 16,7-1-3-16,10-2-3 15,1-4-1-15,3-3 5 16,17-3 0-16,7-2-5 16,6-6-1-16,3-1 3 15,1-6-6-15,2-3-2 16,-3 0-12-16,-3 0-44 0,-5-2-77 16,-5-8-84-1,-4 0-393-15</inkml:trace>
  <inkml:trace contextRef="#ctx0" brushRef="#br0" timeOffset="-65430.87">25421 12278 642 0,'0'0'360'0,"0"0"-305"0,-111 61-46 16,74-27 7-16,9-1 0 16,8-2-5-16,14-3-4 15,6-3-6-15,0-1-1 16,21-5-2-16,6-2-17 16,9-7-38-16,3-6-7 15,-3-4-15-15,-5 0 21 16,-9-6 58-16,-10-4 14 15,-7 2-4-15,-5 5-1 16,0 2 47-16,0-1-8 16,0 2-28-16,0 0 6 15,0 0-15-15,0 2-11 16,10 9 0-16,5 8 0 16,12-4 3-16,6 0-3 15,6-5-5-15,2-8-1 0,-4-2-3 16,-2 0 2-16,-7-5 7 15,-6-11 5-15,-6-5-3 16,-7-1 5-16,-9-1-1 16,0-7 32-16,-16 1 12 15,-13 1-20-15,-1 6-1 16,0 7 0-16,8 9-16 16,7 6-13-16,6 0-7 15,4 0-32-15,5 15-90 16,2 1-144-16,20 2-493 0</inkml:trace>
  <inkml:trace contextRef="#ctx0" brushRef="#br0" timeOffset="-64416.81">25913 12485 896 0,'0'0'152'0,"0"0"-147"16,0 0 1-16,0 0-7 16,0 0 1-16,0 0-5 15,48-4-2-15,-38 20 0 16,-1 2-1-16,-6 0-13 0,-1-3-11 16,-2 1 6-16,0-9 10 15,0-2 10-15,0-3 4 16,0-2-8-16,0 0 10 15,0 0 20-15,0-12 19 16,7-11-14-16,12-2-12 16,10 1-13-16,4 5 5 15,-1 9-5-15,-2 9 5 16,-4 1-2-16,-5 4-5 16,-5 13 7-16,-5 1-1 15,-7 1 1-15,-4-2 7 16,0 0 3-16,0-3-1 0,-1-3-1 15,-9-1 8-15,0-5-7 16,3-1-4-16,1-4 8 16,3 0-5-16,0 0 10 15,3-11 10-15,0-14 4 16,12-11-20-16,16-9-15 16,8 1-1-16,2 7-1 15,-2 13-1-15,-6 14 1 16,-3 8 0-16,-6 2-3 15,1 6-2-15,-2 13 3 16,-2 6-2-16,-1-1 3 16,0 1 1-16,2-3 4 15,1-6-3-15,-2-3 1 0,-1-6-1 16,-1-2-1-16,-2-5 0 16,-2 0-7-16,3-1-9 15,-3-15 3-15,0-5 12 16,-3-4-3-16,-5 0-6 15,-2 4 2-15,-2 7 8 16,0 6 3-16,-2 7 6 16,-9 1-3-16,-6 9 3 15,-4 14 1-15,2 7-1 16,-1 1-5-16,7-1 10 16,9-2-12-16,4-4-1 15,0-2 5-15,13-7-3 16,7-2-1-16,6-6 7 15,6-6-9-15,1-1 1 0,1-7 2 16,0-14-3-16,-4-9 3 16,-3-8 2-16,-2-8-5 15,-2-2-12-15,-4 6 8 16,-7 11-2-16,-3 17 6 16,-6 8 0-16,-3 6-2 15,0 0-14-15,2 7-15 16,3 11 2-16,3 7 22 15,4 4-6-15,5 4-31 16,3-1-8-16,-1 0-7 16,-2-4 2-16,-10-2 12 15,-4-5 42-15,-3 1-13 16,0-5 13-16,-3 0 3 16,-10-4 23-16,-2-2 31 15,-6-2 4-15,-2-5-10 0,-5-4-36 16,1 0-12-16,0-1-102 15,2-18-222-15</inkml:trace>
  <inkml:trace contextRef="#ctx0" brushRef="#br0" timeOffset="-61191.61">20120 13518 813 0,'0'0'48'0,"0"0"-35"16,0 0 16-16,0 0 39 15,0 0-9-15,0 0-25 16,0 0-10-16,5-79-12 15,14 67-12-15,6 4 3 16,5 7-1-16,0 1-2 0,3 11-1 16,-2 19 0-1,-1 9-1-15,-2 4 2 0,-1 2 3 16,3-6-2-16,1-3 8 16,2-10 0-16,1-9 6 15,2-7 21-15,2-10-11 16,4 0 15-16,0-17-10 15,3-9-8-15,0-6-1 16,-8-7-10-16,-1-6 2 16,-4-5-13-16,-3 1 1 15,-2 4-1-15,-6 10-3 16,-6 11-4-16,-6 12-20 16,-6 8-14-16,-3 4-28 0,0 1-100 15,-7 14-155-15,-18 3-199 16</inkml:trace>
  <inkml:trace contextRef="#ctx0" brushRef="#br0" timeOffset="-60823.59">20533 13374 797 0,'0'0'71'0,"0"0"-65"15,0 0 27-15,0 0 41 16,0 0-34-16,0 0-40 16,0 53 0-16,0 20 19 15,-5 18 46-15,1 7-36 16,1-1-16-16,-1-9-9 15,-1-14 9-15,-2-11 1 16,-3-15-10-16,2-10-2 16,2-12-1-16,1-9 1 15,2-7-2-15,3-7 0 16,0-3-1-16,0 0-9 16,0-7-22-16,9-12-64 15,6-5-83-15,0 2-115 0</inkml:trace>
  <inkml:trace contextRef="#ctx0" brushRef="#br0" timeOffset="-60353.58">21298 13639 894 0,'0'0'249'0,"0"0"-227"0,0 0-15 15,0 0 47 1,0 0 2-16,0 0-42 0,51-24-12 15,3 24-2-15,7 0-5 16,0 0 4-16,-4 1-23 16,-9 7-39-16,-8 2-31 15,-12 0-35-15,-16-1-62 16,-12 0-329-16</inkml:trace>
  <inkml:trace contextRef="#ctx0" brushRef="#br0" timeOffset="-60113.23">21255 13869 776 0,'0'0'199'0,"0"0"-194"0,0 0 22 15,111 28 40-15,-44-24-7 16,9-4-42-16,0 0-10 16,-6 0-8-16,-13 0-82 15,-18-5-191-15</inkml:trace>
  <inkml:trace contextRef="#ctx0" brushRef="#br0" timeOffset="-57373.41">20569 13671 641 0,'0'0'0'0,"88"6"-37"0,-16-1-49 16,8-5-35-1,4 0 81-15,-1-14 40 0,1-2 108 16,-6 3-64-16,-9-1-44 15,-13 3 0-15,-18-5-24 16,-19 0-26-16,-19-2-17 16,-5-1-28-16,-32 1 95 15,-20 0 8-15,-10 6 67 16,-9 4 41-16,-2 8-18 16,-1 0-4-16,7 7-37 15,11 13 6-15,11 5-20 16,17 2-22-16,19 2-7 15,14 5-1-15,8 3-8 16,31-1 5-16,17 0-3 0,17-8 11 16,10-7-15-1,11-14 3-15,8-7-5 0,0 0 2 16,-13-16-1-16,-17-6-2 16,-28 0-8-16,-24-6-31 15,-20-3 1-15,-13-1-5 16,-33 1 29-16,-19 7 7 15,-11 10 6-15,-9 10 1 16,-3 4 17-16,9 3 4 16,12 15-8-16,21 5 3 15,16 6 9-15,18 0-15 16,12 6-4-16,6 0-5 16,28-6 1-16,11 0 13 0,12-11-3 15,2-8-11-15,1-8 1 16,-8-2 16-16,-15-2-11 15,-14-12 13-15,-17-5-3 16,-6-9-9-16,-23-7-8 16,-17-2-14-16,-15 9-81 15,-6 11-114-15</inkml:trace>
  <inkml:trace contextRef="#ctx0" brushRef="#br0" timeOffset="-56774.02">20202 14616 892 0,'0'0'79'0,"0"0"-58"16,0 0-6-16,-5-76 8 16,13 60-11-16,10 8 16 15,1 8-24-15,7 0-4 16,-3 17-4-16,3 15-8 15,-4 8 7-15,-1 2 4 16,1-2 2-16,1-9 2 0,1-5-3 16,1-6 0-16,5-10 16 15,4-8-7-15,8-2 27 16,3-5-7-16,5-12-3 16,0-7-1-16,-4-4-12 15,-6-4-9-15,-7-2-4 16,-9-1-2-16,-6 5-38 15,-14 6-72-15,-4 7 5 16,-3 3-90-16,-22 6-333 16</inkml:trace>
  <inkml:trace contextRef="#ctx0" brushRef="#br0" timeOffset="-56516.7">20495 14426 679 0,'0'0'89'0,"0"0"3"16,0 0-21-16,0 0-28 16,0 0-37-16,8 94 22 15,-3-19 38-15,-5 9-35 16,0 3-7-16,0-6-17 16,-8-6 0-16,0-10-4 15,3-18 5-15,2-15-7 16,1-11 4-16,1-11-4 15,1-9-2-15,0-1-10 0,0 0-59 16,5-16-66-16,11-17-329 16</inkml:trace>
  <inkml:trace contextRef="#ctx0" brushRef="#br0" timeOffset="-56091.84">21304 14366 622 0,'0'0'151'0,"0"0"-115"16,0 0-17-16,0 0 9 16,0 0-4-16,-116 48 22 15,66 9 0-15,3 12-14 16,8 6-6-16,9-1-12 15,11-3 4-15,13-4 6 16,6-12-9-16,0-8-10 0,11-11 11 16,11-13-9-1,6-6-7-15,5-8 0 0,8-7-13 16,3-2-53-16,1-1-118 16,1-17-142-16</inkml:trace>
  <inkml:trace contextRef="#ctx0" brushRef="#br0" timeOffset="-55535.35">21472 14618 481 0,'0'0'282'15,"0"0"-226"-15,0 0-16 16,0 0 28-16,0 0-12 16,0 0-46-16,64-33-5 15,-24 34 5-15,-1 18-10 16,-5 8-1-16,-9 5-8 15,-11 3-4-15,-14 2 12 0,0-3 1 16,-14-3 0 0,-9-7 3-16,-1-8 1 0,7-5-1 15,6-9-1-15,6-2 20 16,5 0 4-16,0-18 12 16,0-11-24-16,18-12-13 15,13-7-1-15,6 5-21 16,1 9-3-16,-8 15 12 15,-7 11 12-15,-7 8-1 16,-6 1-1-16,-4 20-21 16,-2 8 23-16,-2 5 4 15,2-1 22-15,1-4-5 16,4-1-7-16,4-8 2 16,3-6 12-16,6-4-7 15,1-6-7-15,6-4 0 0,0 0-14 16,4-15-3-16,-1-8-73 15,-3-2-58-15,-5-8-161 16</inkml:trace>
  <inkml:trace contextRef="#ctx0" brushRef="#br0" timeOffset="-55230.17">22168 14383 791 0,'0'0'149'0,"0"0"-132"0,0 0-17 16,0 0 0-16,47 76 40 15,-9-25-4-15,3 8-16 16,-2 2-9-16,-7-2-10 16,-9-4 1-16,-11-6-2 15,-9-8 0-15,-3-5 0 16,-2-8 1-16,-19-7 1 15,-6-5 9-15,-3-5 22 16,1-3 8-16,2-4-18 16,8-1-16-16,6-3-7 15,9 0-53-15,4 0-136 16,4-18-388-16</inkml:trace>
  <inkml:trace contextRef="#ctx0" brushRef="#br0" timeOffset="-54231.47">22741 14568 327 0,'0'0'410'16,"0"0"-342"-16,0 0-25 0,0 0 31 15,0 0 14-15,0 0-18 16,-10 0-23-16,10 0-20 15,0 0-7-15,0 0-18 16,7 0-2-16,11 0-1 16,12 0 1-16,10 1 7 15,12 5-5-15,5 0-1 16,6 2 1-16,-1-2 7 16,-2 1-8-16,-6-1 0 15,-11-3 1-15,-10 0-2 16,-11-3 5-16,-11 0-5 15,-7 0 0-15,-4 0 0 0,0 0 0 16,0 0-2 0,0 0-7-16,0 0-2 0,0 0-25 15,-3 0-59-15,-4 0-56 16,-8 0-188-16</inkml:trace>
  <inkml:trace contextRef="#ctx0" brushRef="#br0" timeOffset="-53773.7">22781 14786 737 0,'0'0'67'0,"0"0"-60"15,0 0 2-15,0 0 30 16,0 0-15-16,0 0-9 16,17 5-12-16,14 1 14 15,12-1-6-15,10 1 2 16,10 0 4-16,5-1-1 15,2 1 4-15,-3-1 11 16,-10 1-17-16,-12-2-4 0,-14 0-8 16,-10-2 7-16,-9-1 0 15,-5 1 9-15,-4-2 7 16,-3 0 8-16,0 0 5 16,0 0-2-16,0 0-22 15,0 0-3-15,2 0-11 16,1 0-1-16,3 1-6 15,1 1-11-15,2 0-46 16,-1-2-50-16,-4 0-160 16</inkml:trace>
  <inkml:trace contextRef="#ctx0" brushRef="#br0" timeOffset="-51623.19">23965 14477 607 0,'0'0'89'16,"0"0"-43"-16,0 0-25 15,0 0 12-15,0 0-3 16,0 0 4-16,0 0-16 16,-8-26-10-16,5 28-6 15,-3 18 4-15,-6 10-6 16,2 10 14-16,-5 8 16 0,1 4-25 16,1 0 3-1,-2-1-2-15,2-4 5 0,-2-7-2 16,3-9-8-16,3-7 7 15,2-10 11-15,4-8-11 16,1-5 1-16,2-1-1 16,0 0 2-16,0 0 21 15,0-7 7-15,0-15-2 16,11-11-32-16,5-9 8 16,0-5-9-16,2-3-1 15,3-3-2-15,-1 4 1 16,2 0-1-16,0 4-3 15,-1 5 3-15,2 4 2 16,-3 3 0-16,-2 3-1 0,3 4 7 16,-5 1-5-16,-2 7-1 15,-3 3 1-15,-4 4-2 16,-1 5 3-16,-3 5-4 16,-2-1 0-16,-1 2-2 15,0 0-1-15,0 0-7 16,3 5 4-16,3 21 0 15,3 13 1-15,0 8 5 16,0 8 2-16,1 3 0 16,1-2-2-16,-3-2-1 15,1-5 1-15,-1-8 0 16,-2-6 2-16,-1-8 3 16,-1-4-9-16,-1-3 9 0,0-2-5 15,0-4 1 1,0-1-1-16,-1-3-6 0,-2-5-6 15,0-1-28-15,0 0-21 16,0-4 4-16,0 0-34 16,0 0-8-16,-9 0-40 15,-5-10-288-15</inkml:trace>
  <inkml:trace contextRef="#ctx0" brushRef="#br0" timeOffset="-51340.67">23784 14693 733 0,'0'0'177'15,"0"0"-142"-15,0 0-7 16,0 0 27-16,0 0 10 15,96-13-19-15,-41 5-9 16,6 1-8-16,-1 0-23 16,-4 1-5-16,-9 4-1 15,-4 0-20-15,-6 1-44 16,-4-2-32-16,-6-1-136 0,-6-3-370 16</inkml:trace>
  <inkml:trace contextRef="#ctx0" brushRef="#br0" timeOffset="-50633.56">24878 14333 824 0,'0'0'57'0,"0"0"-42"15,-90-18-8-15,59 18 15 16,2 0-2-16,4 12 6 15,3 8-26-15,5 2 11 16,4 2-11-16,9-1 12 16,4 1-10-16,0-2-2 15,8-1 2-15,12-1-2 16,8 3 3-16,4-2 2 16,-1 3-5-16,-3 2-2 15,-6 4-15-15,-9 1 0 16,-9-2 7-16,-4-5-2 15,-4-2 7-15,-19-5 3 16,-2-3 2-16,-7-4 30 16,1-8 9-16,-2-2-2 15,5 0 7-15,2-10-15 0,7-9 4 16,12-6-26-16,7-6-7 16,0 4-11-16,23 2-20 15,9 7 13-15,4 5 11 16,4 7-5-16,2 1-3 15,-1 5-6-15,-2 0-39 16,-1 0-29-16,-1 0-36 16,-3 0-58-16,0 0-266 15</inkml:trace>
  <inkml:trace contextRef="#ctx0" brushRef="#br0" timeOffset="-50310.91">25189 14468 755 0,'0'0'160'0,"0"0"-138"16,0 0-5-16,0 0 13 15,0 0-16-15,0 0-10 16,0 0 1-16,0 98 26 0,0-62-13 16,0-4-17-1,2-5 4-15,0-7-5 0,-1-6 0 16,-1-7 0-16,0-4 0 16,0-3-9-16,0 0-59 15,0-3-73-15,0-16-134 16</inkml:trace>
  <inkml:trace contextRef="#ctx0" brushRef="#br0" timeOffset="-50091.01">25206 14282 809 0,'0'0'149'0,"0"0"-128"16,0 0-13-16,0 0-3 0,0 0-5 15,0 0-68-15,16 2-115 16,-5 16-181-16</inkml:trace>
  <inkml:trace contextRef="#ctx0" brushRef="#br0" timeOffset="-49659.49">25333 14505 847 0,'0'0'111'0,"0"0"-86"16,0 0 31-16,0 0 2 16,0 0-58-16,0 0 3 15,71-66-7-15,-47 67 4 16,-3 20-9-16,-5 8 1 15,-8 7-2-15,-5 3-1 16,-3 0-4-16,0-4 7 16,0-8 0-16,-8-4 5 15,4-13 1-15,-1-5 1 16,4-4 1-16,1-1 1 16,0 0 11-16,0-4 10 15,0-17 8-15,0-11-22 0,12-7-7 16,10-9-2-16,7 2-5 15,-3 8-12-15,0 12 16 16,-1 14-6-16,-2 9 6 16,-1 3-3-16,-2 3 2 15,-4 15 3-15,-3 5 0 16,-2 7 6-16,-7 1 5 16,-2 0-6-16,-2-2-1 15,0-6-1-15,0-1-2 16,-5-4-1-16,-4-3 0 15,5-5-65-15,-1-8-84 16,2-2-206-16</inkml:trace>
  <inkml:trace contextRef="#ctx0" brushRef="#br0" timeOffset="-48850.12">26110 14224 634 0,'0'0'67'0,"0"0"-8"16,0 0 21-16,0 0 4 16,0 0-16-16,0 0-27 15,-5-17-22-15,5 24-19 16,0 18-6-16,0 10 6 16,0 15 8-16,-1 6 4 15,-3 1-4-15,1-3-2 16,0-5-1-16,1-6-2 15,1-8 3-15,1-9-5 16,-2-6 2-16,1-10-1 0,1-4 0 16,0-6-2-16,0 0-14 15,0 0-27-15,0-12-61 16,10-10-56-16,6-8-193 16</inkml:trace>
  <inkml:trace contextRef="#ctx0" brushRef="#br0" timeOffset="-48481.59">26325 14298 104 0,'0'0'669'0,"0"0"-623"15,0 0-46-15,0 0 11 16,0 0 37-16,-110 79-8 0,78-50-28 15,5-5-3-15,9-7-5 16,7-3-1-16,5-9-3 16,6-3 3-16,0-2-3 15,0 0 5-15,0 0-1 16,0 0-2-16,1 0 0 16,11 0 5-16,1 7-2 15,7 3-2-15,-1 4 0 16,7 3-2-16,0 3 8 15,3 2 4-15,-1-1-1 16,-3-3-9-16,-4-3 1 16,-3-5-4-16,-6-2-1 0,0-4-2 15,-5-2-49-15,3-2-109 16,0 0-133-16</inkml:trace>
  <inkml:trace contextRef="#ctx0" brushRef="#br0" timeOffset="-47802.52">26585 14377 702 0,'0'0'144'0,"0"0"-113"16,0 0 29-16,0 0 37 15,0 0-26-15,0 0-24 16,-13-28-13-16,21 26-29 0,10-2-4 16,4 4 2-1,5 0-3-15,0 9-3 0,-2 13-7 16,-8 8 9-16,-8 6-5 16,-9 1 6-16,0 2-1 15,-15-6 0-15,-12-3-1 16,0-7 2-16,2-7 0 15,2-5 4-15,7-6-1 16,7-3-1-16,3-2 9 16,4 0-7-16,2-14 8 15,0-13-6-15,17-13-6 16,17-5-21-16,8 0 13 16,6 2 4-16,0 12-10 0,-7 13 5 15,-8 13 6 1,-6 5-4-16,-11 9-3 0,-5 20 4 15,-5 8 6-15,-2 3 18 16,1 1 7-16,1-3-10 16,6-5 2-16,7-6-1 15,8-8 13-15,6-5-8 16,7-5 0-16,8-9-13 16,0 0 4-16,-1-2-12 15,-3-13-10-15,-7-6-42 16,0-6-71-16,-11-4-144 15</inkml:trace>
  <inkml:trace contextRef="#ctx0" brushRef="#br0" timeOffset="-42533.74">20148 15415 684 0,'0'0'141'0,"0"0"-109"16,0 0-28-16,0 0-4 15,0 0 10-15,0 0-7 16,12-4 17-16,-7 4-15 15,5 0-5-15,9 0 3 16,10 0-3-16,7 0 3 16,5 0-3-16,5 0 11 15,1 0-8-15,1 0-1 16,0 0-1-16,1 0-1 16,4 0-3-16,4 4 3 15,1-1-2-15,5 0 2 0,1-1-2 16,6-2 2-16,3 0 0 15,8 0 0-15,0-2 4 16,0-4-4-16,-2 0 0 16,-5 2-1-16,-1-2 3 15,1 0-5-15,-1 0 3 16,3-4-1-16,1 1 1 16,3 0 2-16,5-1-2 15,5 2-3-15,1 0 3 16,-2-1 3-16,-5 3-3 0,-6 4-3 15,-6 2 3 1,-6 0 2-16,-3 0-2 0,3 0-1 16,4 0 0-16,7 0-1 15,8 0 1-15,2 0 0 16,10 0 1-16,1 0-2 16,-1-1 2-16,-4-2-1 15,-8 1-6-15,-11 2 6 16,-5 0-1-16,-2 0 1 15,-3 0 2-15,0 0 2 16,3 0-3-16,5 0 0 16,4 0 0-16,2 0 0 15,2 0-2-15,-3 0 1 16,-3 0 1-16,-4 0 7 16,-1 0-7-16,-3-2 2 0,-4 0-4 15,-1 1 4-15,-4-2-1 16,0 0 3-16,2 0-1 15,6 2 1-15,6-1 7 16,7 0-3-16,5 1 5 16,2 1-5-16,2 0-6 15,-1 0 3-15,-7 0 0 16,-9 6-5-16,-1 0 2 16,-2 0 0-16,5 1 0 15,-1-2-2-15,0 1 2 16,-7 2-1-16,-6-1-2 15,-3 0 0-15,-3 3 1 16,-1-2 2-16,3 3-2 0,-1-3 0 16,4 2 0-16,3 2 0 15,1-3 0-15,-4 2-6 16,-5-2 13-16,-4-1-10 16,-10-2 3-16,-2-2 0 15,-3 0-3-15,-3-2 2 16,-2-1 1-16,1 2 0 15,2-2 10-15,3 2-4 16,7 0 28-16,5-1-10 16,2-1 0-16,4 0-9 15,-3 1-13-15,-7 0 2 16,-6-1 4-16,-11-1-7 16,-7 0 3-16,-6 0 7 15,-1 0 12-15,8 0 10 0,9 0-14 16,9 0-13-16,11 0-5 15,5 4 4-15,5-1-5 16,-2 3 0-16,-1-4 0 16,-10 0 1-16,-8-2 1 15,-16 0-1-15,-9 0 1 16,-7 0 0-16,-4 0 15 16,-1 0 16-16,0 0-1 15,0 0-3-15,0 0-14 16,0 0-6-16,0 0-8 0,0 0 1 15,0 0-2 1,0 0 0-16,0 0-2 0,0 0 1 16,0 0 1-16,-1-12-1 15,-13-8-7-15,1-7-3 16,-5-3 6-16,1-9-1 16,6-7 6-16,5-9-3 15,6-9-4-15,0-9-13 16,0-11 11-16,1-7-10 15,8 1 18-15,-2 4 0 16,0 7 1-16,-3 7-1 16,-1 2-3-16,-3 8 3 15,0 8-2-15,-1 5 4 16,-8 6-1-16,1 4 4 16,2 4-1-16,2 2-3 0,1 0 2 15,3 2 1-15,-2 0-2 16,2 3-1-16,-1 1 1 15,-2 3-1-15,-2 4-1 16,1 0 1-16,-2 4 2 16,0-1-1-16,3 4-1 15,-2-3 1-15,2 1-2 16,-1-2 3-16,1-4-1 16,0 0-1-16,0-4 0 15,1-1 0-15,0-2 0 16,-3 2 2-16,2-1-2 15,-3 5 0-15,1 3 1 0,1 7 4 16,1 0-2 0,-1 2 3-16,1 3 1 0,0 0-5 15,0 0-1-15,0 0-1 16,0 1 3-16,-2 0-3 16,1-1-3-16,-7 0-2 15,-2-2-1-15,-8 1 0 16,-4 2 2-16,-5 0 0 15,0 4 4-15,1-2 0 16,-2 4-2-16,-3 0 2 16,-3 0 4-16,-5 0-4 15,-7 0-1-15,-8 0 0 16,-7 0-11-16,-3 4 7 16,-4-2-2-16,4 2 1 15,-1 2 4-15,1 1 1 0,-2 2 0 16,-1 0-2-16,0-3-5 15,-2 0 8-15,5-2-9 16,3-2 9-16,3-2 1 16,4 0-1-16,3 0 0 15,6 0 1-15,-1 1-1 16,0 0-1-16,-2 1-8 16,-2 1 1-16,-1-3-6 15,0 1-5-15,-3-1 16 16,1 0-14-16,-1 0 14 0,4 0 0 15,-1 0 2 1,2 0-2-16,-2 0 3 0,3-3 2 16,-3-1-2-16,1-1 1 15,-2-1-2-15,-1 0 7 16,-2-1-12-16,-3 0 14 16,-2 1-7-16,-1-1-1 15,0 3-7-15,7-1 3 16,3 3 8-16,2-1-7 15,1 0 3-15,-2 0 0 16,-2 0 0-16,1 1 1 16,2-1-2-16,1 1 2 15,2 1 0-15,1 0-1 16,-1-1 0-16,4 0-2 16,0 1 2-16,5 0 0 0,1 1 2 15,-2-1-2-15,-1 1 0 16,-2 0 4-16,-3 0-2 15,0 0-2-15,-5 0-3 16,-3 0 3-16,-2 0 2 16,-2 1-2-16,-4-1 0 15,-1 0-6-15,-5 1 6 16,-4-1 11-16,-3 0-11 16,-2 0-3-16,1 0-7 15,-2 0 7-15,-2 0-2 16,-1 0 4-16,-3 0 0 15,3 0 0-15,-5-4-1 16,0-1 2-16,0-1 2 16,5 0 4-16,1 1-11 0,2-2 16 15,6-1-15-15,3 1 5 16,3-1-2-16,5 1 2 16,4 1 1-16,3-2 1 15,2 4-6-15,-2-2 3 16,-1 3 0-16,-1-1 4 15,-1 3-4-15,-3-1-1 16,-2 2-2-16,1 0 3 16,1 0 0-16,2 0 8 15,3 3-8-15,2 1 0 16,2 2 0-16,-5-1-5 16,0 1 5-16,-4 1 7 15,-3 0-7-15,1 0 0 0,7-1-3 16,4 2 3-16,11-2-3 15,7 0 3-15,6 1 0 16,2-3 0-16,1 2 0 16,-1-1 0-16,-4 0 2 15,-3 3-2-15,-2-1 0 16,-2 2-5-16,-1-3 5 16,1 0 1-16,4 1-1 15,5 0-1-15,7-1 0 16,6-1 2-16,5-4 4 0,4 0-3 15,1-1-4 1,4 0 4-16,-2 2-6 0,-2-1 8 16,-2 0-3-16,-5 1-1 15,-4 3-6-15,-4 2 6 16,-5 0 4-16,-1 0-4 16,7-1-6-16,4-3 6 15,6-3 0-15,6 1 2 16,3-1-2-16,0 0 0 15,0 0 3-15,0 0-3 16,0 0 0-16,0 0-5 16,0 1 3-16,0 2-1 15,0 3 0-15,0 3 3 16,0 5 0-16,0 7 0 16,-2 3 0-16,-5 4 2 0,3 3-1 15,-1 1 1 1,2 5-2-16,3-2 1 0,0 3-1 15,0-1 0-15,0-2 0 16,0 1 0-16,0-3 0 16,0-1-1-16,0-1 1 15,0-3 1-15,-4-1 0 16,-1-1-1-16,2-1-2 16,-1 3 2-16,3-3 1 15,-1 1-1-15,2 0 1 16,-1-5-2-16,-2 2 2 15,-2-3-3-15,0-2 2 0,1 0-2 16,-2 0-2 0,2 1 4-16,-1 1 0 0,2-1 0 15,2 5 0-15,1-4 0 16,0 1 0-16,0 1 0 16,0-1 0-16,0-1-1 15,-2-2 1-15,-1-1 0 16,0 0-1-16,0 0 1 15,2 3 1-15,1 1 0 16,0-1-1-16,0 2-2 16,0-1 1-16,0-3-3 15,0 1-2-15,0-1 5 16,0 2-6-16,0-6 4 0,0-1 3 16,-4-1 0-1,3 0-1-15,-1-1 1 0,0 2 0 16,0-3 0-16,1-2 0 15,-1 3-1-15,2-3 1 16,0 3-3-16,0 0 2 16,0-1 1-16,0 1-3 15,0 2 1-15,0 0 0 16,0-1 2-16,0 3-2 16,0-3-2-16,0 1-8 15,2-2-2-15,-1-1-4 16,3-4 5-16,-1-2 2 15,-1 1 0-15,0-4 10 16,-1 2 1-16,-1-1 0 0,0 0 0 16,0 1 0-16,0-2 0 15,0 1 0-15,0 2-7 16,0-2 4-16,0 2 2 16,0-3 0-16,0-1 1 15,0 0 0-15,0 0 0 16,2 0 0-16,1 0-1 15,-3 0-7-15,3 0 7 16,1 0 1-16,5 0 3 16,4 0 0-16,1 0 1 15,2 0 4-15,-1 0-7 16,3 0 0-16,-3 0 3 16,3 0-4-16,-2 0 3 0,4 0 1 15,-1 0-4-15,2 0 1 16,0 0-1-16,0 0 0 15,-5 0 1-15,-1 0-1 16,-3 0 0-16,0 0-1 16,-2 0 0-16,-2 1 0 15,4 2 1-15,-2-1 1 16,2 1 0-16,5-1 0 16,1 1-1-16,1-2 1 15,2 2-2-15,-3 2 1 16,3-2-2-16,-2 2 1 15,1 0 1-15,0-1 1 0,-1 1-1 16,-2 0-10 0,-2-1-7-16,-2-1 5 0,-2 2 6 15,1-3-2-15,-3 2 8 16,-2-2-1-16,2 1 1 16,-1-1 8-16,1-1-8 15,-2 0 1-15,2-1-1 16,-2 2 2-16,-4 0-9 15,2 0 15-15,-2 0-9 16,0-1 1-16,2 0-8 16,-1 1 8-16,2-2 0 15,3 6 0-15,0-2 0 16,3 0 7-16,-2-1-7 16,3 0 0-16,-2-1-3 15,1-2 3-15,1 0 1 0,-4 0 4 16,-1 0 8-16,-4 0-4 15,-1 0-2-15,1 0-1 16,-2 0 3-16,1 0-1 16,0 0-5-16,0 0 1 15,-1 0-4-15,-2 0 1 16,0 0 1-16,0 0 1 16,0 0 3-16,0 0 6 15,0 0 6-15,1 0 1 16,-1 0-14-16,0 0 0 15,0 0-1-15,0 0-2 16,0 0 3-16,0 0-4 0,0 0-1 16,0 0 3-16,0 0 10 15,0 0 3-15,0 0 1 16,0 0 2-16,0 0-9 16,0 0-5-16,0 0 1 15,0 0-8-15,0 0 4 16,0 0-4-16,0 0 2 15,0 0-2-15,0 0 0 16,0 0 1-16,0 0-1 16,0 0 1-16,0 2 0 15,0 0-3-15,0 4 3 16,6-1-2-16,4 4 1 16,2-1 2-16,2 0 2 0,1-3 2 15,-2-1-4 1,-3-3 0-16,-5 0 0 0,0-1 0 15,-4 0-1-15,-1 0 1 16,0 0 1-16,0 0 1 16,0 0 2-16,0 0-1 15,0 0-2-15,0 0 4 16,0 0-3-16,0 0 3 16,0 0-5-16,0 0-3 15,0 0 1-15,0 0 1 16,0 0-8-16,0 0-35 15,0 0-23-15,0 0-35 0,-4 0-97 16</inkml:trace>
  <inkml:trace contextRef="#ctx0" brushRef="#br0" timeOffset="20362.31">23663 15166 324 0,'0'0'152'0,"0"0"-69"16,0 0-45-16,0 0-6 0,0 0-1 15,0 0-21-15,0-14-3 16,0 11 1-16,0 1 7 15,0 0 14-15,0 2-9 16,0 0-8-16,0 0-5 16,0 0 0-16,0 0-4 15,0 0-2-15,0 0 5 16,0 0-2-16,0 0 10 16,2 0 5-16,-2 0 5 15,1 0-15-15,2 0 9 16,2-2-17-16,-1 2 5 15,2 0-5-15,0-2-1 16,0 1 8-16,3-2 0 0,-3 1-3 16,5 0-2-16,2 0-1 15,0 0 1-15,7-2-1 16,1 3 1-16,1 1-3 16,2 0 0-16,0 0 3 15,-3 0-3-15,1 0 0 16,0 0 0-16,0 0-2 15,-2 0 8-15,-2 0-12 16,0 5 12-16,3-3-7 16,0 1 2-16,1-2-1 15,1 1 0-15,2-2 0 16,-1 0 3-16,-3 3-2 16,0-3 3-16,-4 1-3 15,-3-1 1-15,-4 0-2 0,4 0 0 16,-4 2 0-16,0-2 0 15,2 0 2-15,2 0-2 16,4 0 0-16,3 0 1 16,0 0 3-16,6 0-4 15,2 0 1-15,1 2 3 16,2 0-4-16,0-2-3 16,0 2 3-16,-2-2 1 15,-2 2-1-15,0-2 2 16,0 0-2-16,1 0 0 15,1 1 1-15,1-1-1 16,0 2 7-16,5-1-1 16,0 1 1-16,4-1-6 0,0 0-1 15,1-1 3-15,-4 2-2 16,2-2-1-16,-3 0 4 16,-5 0 0-16,-1 0-5 15,-2 0 3-15,0 0-1 16,-2 0-1-16,4 0 3 15,0 0-2-15,1 0 7 16,6 0-7-16,0 0 0 16,1 0 2-16,-1 0 6 15,-2 0-8-15,0 0 0 0,-2 0 2 16,0 0-3 0,3 0 0-16,1 0 0 0,5 0 4 15,4 1 1-15,-1 2-5 16,-1 0 3-16,1 2 0 15,0-1 2-15,-2 2-4 16,3 0 0-16,-1-2 2 16,1 1-1-16,1-1 4 15,-1 0-4-15,3-1-1 16,2-2 2-16,-2 1 0 16,5 0-1-16,-2 0 0 15,0 2 0-15,1-1 2 16,-3-2-1-16,1 2 5 0,-5 0-2 15,-2 1-5 1,-3-1 3-16,-2-2-4 0,-1 2 1 16,2-1 0-16,3-2-1 15,0 0 2-15,5 0-3 16,-1 0 2-16,-5 0 2 16,-3 0-3-16,-1 0-2 15,-1 0 2-15,-4 0 0 16,-1 0 2-16,-3 0-1 15,-8 0 0-15,-8 0-1 16,-5 0 1-16,-7 0 2 16,-1 0 9-16,0 0 13 15,0 0 7-15,0 0-4 16,0 0 2-16,0 0-8 0,0 0-7 16,0 0-8-16,0 0-4 15,0 0 5-15,0 0-3 16,0 0-2-16,0 0-3 15,0 0 0-15,0 0-5 16,-12 0-38-16,-9-2-101 16,-12-25-266-16</inkml:trace>
</inkml:ink>
</file>

<file path=ppt/ink/ink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10-30T06:16:30.741"/>
    </inkml:context>
    <inkml:brush xml:id="br0">
      <inkml:brushProperty name="width" value="0.05292" units="cm"/>
      <inkml:brushProperty name="height" value="0.05292" units="cm"/>
      <inkml:brushProperty name="color" value="#FF0000"/>
    </inkml:brush>
  </inkml:definitions>
  <inkml:trace contextRef="#ctx0" brushRef="#br0">3534 2567 7 0,'0'0'555'0,"0"0"-511"0,0 0-40 16,0 0 31-16,18-84 13 16,-15 67 20-16,0 3-18 15,-3 4-5-15,0 5 10 16,0 5-8-16,0 0-16 16,0 21-31-16,0 27-11 15,-6 23 11-15,-9 17 6 16,-1 4 6-16,-1-9-4 15,4-15-5-15,4-20 0 16,3-21 3-16,4-15 16 16,2-9-7-16,0-3 12 15,0 0 8-15,0-22 25 16,0-18-8-16,5-18-52 0,4-11-18 16,4-1 4-1,4 8 2-15,-3 15-17 0,-3 19 3 16,-5 20 21-16,4 8 0 15,1 19-19-15,4 20 18 16,7 12 4-16,-1 8 3 16,3-2-1-16,0-5 3 15,0-4-2-15,1-15 3 16,3-11-3-16,-4-8 2 16,-1-12 5-16,-4-2-3 15,5-2 11-15,-3-19 7 16,0-10-2-16,-2-10-1 0,-4-12 0 15,-2-11-12 1,-5-11-7-16,-2-4-1 0,-5 3 3 16,-1 13 0-16,0 16 5 15,0 21 1-15,0 14-7 16,0 8-2-16,0 4-29 16,0 0-54-16,0 6-32 15,0 18-93-15,2 3 69 16,11 2-103-16</inkml:trace>
  <inkml:trace contextRef="#ctx0" brushRef="#br0" timeOffset="267.89">4074 2548 266 0,'0'0'445'0,"0"0"-377"0,0 0-68 16,0 0 26 0,-36 97 31-16,24-57 2 0,9-4-29 15,3 0-10-15,5-6-8 16,16-4-3-16,13-4-6 15,3-8 8-15,2-11 2 16,0-3-3-16,-3 0 0 16,-1-8-3-16,-10-10 6 15,-9-1 7-15,-12-5 7 16,-4-2 5-16,-7-2-20 16,-23-2-12-16,-6 4-1 15,2 4-3-15,1 9 3 16,6 3-24-16,9 9-75 15,8 1-74-15,7 0-302 0</inkml:trace>
  <inkml:trace contextRef="#ctx0" brushRef="#br0" timeOffset="707.26">4441 2581 811 0,'0'0'168'15,"0"0"-153"-15,0 0-14 16,0 0 1-16,0 0 5 16,-10 80-2-16,10-58-2 15,3-2 0-15,9 0-3 16,1-3 2-16,-1-5-2 16,1-6-8-16,-5-1-4 0,-4-4-13 15,-1-1 6-15,-3 0 19 16,3 0 5-16,-1 0 7 15,1-1-4-15,4 1-8 16,5 0-3-16,6 0-1 16,3 8-13-16,7 6 17 15,4 3 0-15,-1 0 3 16,2-7-1-16,4-1 1 16,-4-8-2-16,-6-1 7 15,-3 0 23-15,-7-6-7 16,-3-8 9-16,-2-9 4 0,-6-4 13 15,-6-10-22-15,0-10-13 16,-12-5-1-16,-6-6-12 16,-3 4-2-16,6 10-7 15,3 12-52-15,9 15-50 16,3 8-88-16</inkml:trace>
  <inkml:trace contextRef="#ctx0" brushRef="#br0" timeOffset="1708.69">5657 2592 755 0,'0'0'172'15,"0"0"-159"-15,-106-1-11 16,66 24 16-16,1 7-6 16,6 0-1-16,14-2 1 15,7-1-3-15,10-4-6 16,2 1-3-16,0-5 0 15,15-4-2-15,6-6 1 16,0-8-1-16,3-1-6 16,4-1 8-16,-2-22-12 15,-1-3 12-15,-5-5 0 16,-4 1 2-16,-7 6-4 16,-6 9 4-16,-3 9 12 15,0 6 15-15,0 0-29 0,6 13-13 16,7 11 4-16,2 4 9 15,6 1 5-15,3 0 0 16,1-6-7-16,3-4 2 16,1-6 0-16,-5-7 0 15,4-6 2-15,-4 0 3 16,1-16-1-16,-5-11-4 16,2-9-4-16,-3-13-23 15,-5-4 12-15,-2-1-21 16,-8 12-1-16,-2 17 37 0,-2 17 32 15,0 8 11-15,0 6-43 16,0 24-7-16,0 16 3 16,-6 15 4-16,-3 4 11 15,0 5 6-15,3-2 5 16,1-6-3-16,4-7-17 16,-2-12 13-16,0-16-13 15,3-10-1-15,-1-11 16 16,1-6-13-16,0 0 30 15,-2-6 28-15,1-25 21 16,1-19-63-16,0-25-20 16,0-13-17-16,14-12-13 15,10 1-17-15,2 23 14 0,-1 21 15 16,-1 26 2 0,0 20 0-16,-3 9-42 0,1 10 49 15,-6 21-6-15,-8 11 14 16,-8 7 1-16,0 4 0 15,-12-1 19-15,-15-3 1 16,-1-9 2-16,1-4 14 16,5-10-7-16,8-11-21 15,8-6-8-15,6-9-36 16,14-6-168-16,20-27-410 16</inkml:trace>
  <inkml:trace contextRef="#ctx0" brushRef="#br0" timeOffset="2107.63">6370 2694 831 0,'0'0'85'15,"-43"95"-64"-15,23-32 35 16,4 1-19-16,9-4-16 16,5-4-1-16,2-8-9 15,0-11 7-15,0-8-13 16,0-9-4-16,0-10 0 15,0-6 4-15,0-4-4 16,0 0 5-16,0-20 17 16,0-23 26-16,11-28-49 15,8-23-29-15,8-13 5 16,6-4-47-16,-2 17 13 0,0 25 41 16,-5 30 15-1,-7 28-21-15,-1 11-22 0,-4 11 14 16,-4 24 15-16,-9 6 16 15,-1 8 4-15,-4 1-1 16,-17-1 7-16,-6-6-2 16,-3-4 17-16,-1-7 19 15,3-8-26-15,-1-5 20 16,7-9-16-16,4-6-9 16,7-4-13-16,11-13-10 15,0-24-148-15</inkml:trace>
  <inkml:trace contextRef="#ctx0" brushRef="#br0" timeOffset="2368.46">6594 2376 638 0,'0'0'167'0,"0"0"-118"16,0 0-1-16,0 0 32 15,0 0-38-15,0 0-42 16,9 7-7-16,-7 58 7 16,2 15 36-16,-4 4-9 15,0-2-7-15,0-7-3 16,0-9-15-16,0-9 0 0,0-8 0 16,-6-13-2-16,3-9-50 15,0-11-103-15,0-16-147 16</inkml:trace>
  <inkml:trace contextRef="#ctx0" brushRef="#br0" timeOffset="2918.9">6707 2740 36 0,'0'0'883'16,"0"0"-866"-16,0 0-13 15,0 87 2-15,0-60 1 16,0-3 2-16,0-6 3 15,11 0 0-15,2-5-2 0,7-5 2 16,2-5-5-16,8-3-7 16,1-6-8-16,2-17 5 15,1-7-5-15,-1-7 2 16,-6-2-14-16,-5 7-4 16,-8 10-7-16,-8 11 31 15,-2 11 0-15,-4 1-5 16,0 31-7-16,-4 20 3 15,-11 19 9-15,-6 11 1 16,-6 5 5-16,-4-2-6 16,3-9 3-16,3-12-3 15,5-20 0-15,2-16 17 16,7-13 6-16,4-8 16 16,4-7 7-16,1-3 13 15,2-26 27-15,0-18-74 0,14-19-12 16,23-6-15-16,14 1-33 15,4 12-22-15,0 15 49 16,-7 16-5-16,-6 13 10 16,-4 12 0-16,-9 3 8 15,-8 3-4-15,-6 13 1 16,-5 4 11-16,-4 3-1 16,-4 1 1-16,-2 2 15 15,0-4 3-15,0-1 4 16,0-2-4-16,0-6-14 15,0-4-2-15,0-6-2 0,0-3-34 16,0 0-88-16,5-18-164 16</inkml:trace>
  <inkml:trace contextRef="#ctx0" brushRef="#br0" timeOffset="3047.07">7370 2661 1044 0,'0'0'46'0,"0"0"-46"16,0 0-88-16,0 0-51 16,0 0-162-16</inkml:trace>
  <inkml:trace contextRef="#ctx0" brushRef="#br0" timeOffset="3787.1">7394 2850 1021 0,'0'0'134'16,"0"0"-126"-16,0 0-8 15,0 0-23-15,0 0 10 16,89-1 2-16,-71 28 1 16,-6 6 6-16,-6 4 1 15,-4-5-6-15,-2-6-1 16,0-10-3-16,0-9 12 0,0-5-6 15,0-2 7-15,-2 0 10 16,2-2-5-16,0-23 47 16,0-15-47-16,13-17-4 15,13-3-1-15,7 7 2 16,1 13 1-16,-10 20 0 16,1 12 5-16,-4 8-8 15,3 3-6-15,0 19-9 16,1 7 15-16,2 2 0 15,1 2 2-15,1-6-3 16,2-7 3-16,5-8-4 16,0-9 2-16,5-3-1 15,-3-3-12-15,-4-16-30 16,-3-7 2-16,-7-5 41 0,-10-2 0 16,-10 5-3-16,-4 8 3 15,0 8 32-15,-15 7 3 16,-4 5-32-16,-5 0-3 15,-2 15 0-15,0 9-2 16,3 4 1-16,11 3 1 16,12-2-7-16,0-5 7 15,14-4-6-15,14-9 6 16,5-4 0-16,4-7-20 16,-2 0 5-16,-5 0-17 15,-8 0-24-15,-9 3-3 16,-7 16-22-16,-6 13 17 0,-10 17 46 15,-20 9 12 1,-9 13 6-16,-6 1 7 0,-1 2 16 16,1-7-10-16,2-11 47 15,3-6 13-15,4-12-9 16,3-8 3-16,6-11-15 16,5-10-22-16,7-6-12 15,-3-3 3-15,0-9 11 16,-1-16-15-16,0-12-17 15,2-6-27-15,4-2-107 16,2 7-104-16,-1 3-501 16</inkml:trace>
  <inkml:trace contextRef="#ctx0" brushRef="#br0" timeOffset="5796.22">8602 3119 777 0,'0'0'161'0,"0"0"-118"15,0 0-12-15,0 0 9 16,0 0 8-16,0 0 6 0,5 0-5 16,2-5 5-16,2-8-26 15,9-8-28-15,3-7-3 16,7-5-16-16,-1-4 0 15,-2-4-10-15,-4-9-4 16,-3-5 7-16,-5-8-1 16,-7-11-33-16,-1-1 42 15,-5 5 12-15,0 10 12 16,0 14-12-16,0 17 18 16,0 9-4-16,-6 9-3 15,1 5 20-15,1 6-14 16,0 0-8-16,-5 7-3 0,-5 32-15 15,-7 25 9-15,-4 18 3 16,10 8 2-16,5-2 1 16,8-11 0-16,2-11-5 15,5-10 0-15,14-17-3 16,2-12 8-16,0-13-7 16,1-8 4-16,0-6 3 15,5-6 3-15,-1-18 19 16,4-12-2-16,-2-9-10 15,-1-11 1-15,-2-13-4 16,-1-9-4-16,0-5-6 16,-6 4 3-16,-5 13-9 15,-5 19 12-15,-5 22-3 0,-3 16 5 16,0 8 16-16,0 1-21 16,0 8-9-16,0 30-6 15,0 20 2-15,0 17 13 16,-8 2 1-16,-2-6 2 15,2-6 1-15,2-8-3 16,2-11-1-16,-2-12 0 16,0-14-3-16,3-12 2 15,3-7 1-15,0-1 8 16,0 0 10-16,0-25 4 16,18-14-6-16,4-12-16 15,5 2-10-15,-1 15 10 0,-3 17-2 16,1 17-23-1,0 2 9-15,4 25 1 0,1 9 6 16,8 3 9-16,-4-4 0 16,-2-5-1-16,0-9 3 15,-2-9-4-15,-5-6 4 16,6-6-4-16,-3 0 2 16,-2-19-24-16,-4-10-33 15,-8-9-57-15,-10-5 33 16,-3-1 26-16,0 9-72 15,-9 11 127-15,-6 12 48 16,-4 12 24-16,-5 0-44 16,-3 19-4-16,-1 9 13 15,4 8 7-15,3 5-1 16,13-1-1-16,8-3-18 0,0 0 6 16,17-4-11-1,16-4-13-15,11-7 1 0,13-7 0 16,9-9 7-16,1-6-3 15,3-1-11-15,-4-19-19 16,-5-7-74-16,-18-10-113 16,-22-6-377-16</inkml:trace>
  <inkml:trace contextRef="#ctx0" brushRef="#br0" timeOffset="6032.59">8446 2661 745 0,'0'0'355'0,"0"0"-300"16,0 0-55-16,0 0-3 15,0 0-3-15,80-17 6 16,-19 1 1-16,11 4 12 15,7 3-13-15,5 1-76 16,-1-2-236-16</inkml:trace>
  <inkml:trace contextRef="#ctx0" brushRef="#br0" timeOffset="6682.89">10309 2399 962 0,'0'0'54'16,"0"0"-51"-1,-93-3-3-15,57 23-6 0,5 1 6 16,10 0 0-16,11-3 0 15,10 1-4-15,0-1-3 16,21 4 0-16,13 1 7 16,9 1 7-16,4 1 6 15,-1 3-11-15,-7 4-2 16,-11-1-4-16,-14 1-14 16,-14-2-2-16,0-3 8 15,-20-1 12-15,-14-6 6 16,-9-5 11-16,-5-6 37 15,0-8 1-15,8-1-10 0,8-2-22 16,10-21-15-16,13-7-8 16,9-2-124-16,15 0-183 15</inkml:trace>
  <inkml:trace contextRef="#ctx0" brushRef="#br0" timeOffset="7101.77">10555 2682 765 0,'0'0'263'0,"0"0"-220"16,0 0-42-16,0 0 0 16,0 0 7-16,0 0-5 15,100-24 11-15,-63 17-12 16,-7 0-2-16,-6 1-1 15,-7 0-44-15,-3-3-40 16,-9-2 0-16,-5-3 52 16,-3-3-41-16,-21-1 13 15,-6 4 30-15,-7 6 31 16,-2 5 25-16,-4 3 26 16,7 0-18-16,5 11 3 15,4 11 23-15,10 2-19 16,3 5-2-16,6 2 10 15,8 3-10-15,0-2-11 0,12-1 5 16,18-1-4-16,10-4-12 16,6-5-15-16,11-5 8 15,3-7-3-15,1-5-6 16,-3-4-27-16,-4 0-76 16,-5-12-86-16,-4-13-182 15</inkml:trace>
  <inkml:trace contextRef="#ctx0" brushRef="#br0" timeOffset="7568.62">11170 2545 821 0,'0'0'97'0,"0"0"-93"16,-85 62 32-1,58-31-2-15,8 1-5 0,5-1-8 16,11 1-7-16,3 1-4 15,3-3-8-15,25 0-2 16,8-4 3-16,9-9-6 16,4-8-7-16,2-8-9 15,-2-1-37-15,-6-9 6 16,-10-11 30-16,-11-1 20 16,-14 5-23-16,-8 4-5 15,0 5 13-15,-12 4 15 16,-3 3 0-16,-1 0-2 0,5 11 2 15,7 7-3-15,4 4 3 16,0-1-2-16,19-2-2 16,10-6 8-16,9-4-2 15,4-4 19-15,0-5 2 16,0 0-3-16,-11-8-4 16,-4-9-11-16,-12-5 15 15,-11-7 12-15,-4-2 5 16,-7-1-31-16,-21 0 11 15,-7 4 6-15,-2 10 0 16,4 8-11-16,5 10-12 16,7 0-4-16,7 14-57 15,8 6-138-15,6 0-175 0</inkml:trace>
  <inkml:trace contextRef="#ctx0" brushRef="#br0" timeOffset="8354.75">11698 2763 1024 0,'0'0'38'16,"0"0"-38"-16,0 0-14 16,0 0 11-16,79 18-9 15,-60 6 10-15,-5 1-3 16,-2 2-4-16,-9-2-11 15,-2-8-9-15,-1-5-6 0,0-4 21 16,0-8-7-16,-3 0 21 16,-3-4 26-16,2-17 19 15,1-11-19-15,3-11-16 16,15-9-1-16,13 5 1 16,6 9-10-16,-1 14 2 15,2 14 0-15,-1 10-2 16,0 2-2-16,3 18-7 15,-2 8 6-15,-3 1 3 16,1 2 2-16,-1-1-1 16,-1-3 0-16,5-6-1 15,0-8 4-15,0-8-4 16,2-5-1-16,-1 0-12 0,-2-5-42 16,-4-15 5-16,-4-7 30 15,-9-6 16-15,-6-6-3 16,-9 0-17-16,-3 0 24 15,-5 8 0-15,-17 8 65 16,-5 7-17-16,-6 13-30 16,-4 3-5-16,-3 12-13 15,-3 14 10-15,2 8 9 16,7 4-7-16,7 0-1 16,9-1-1-16,12-3 1 15,6-5-10-15,0-4-1 16,18-6 0-16,13-8 0 0,10-9 7 15,9-2 0 1,1-11 0-16,0-16-1 0,-6-6 3 16,-5-13-9-16,-9-11-2 15,-10-15-11-15,-6-12 5 16,-12-4-11-16,-3 5 6 16,-3 20 13-16,-6 23 51 15,-3 20 8-15,5 13-39 16,1 7-2-16,0 0-11 15,-6 16-7-15,0 19 0 16,-3 18 9-16,3 18 15 16,7 7-6-16,5 4-4 15,0-6-7-15,20-6-4 0,5-5-3 16,7-10-7 0,2-10-87-16,5-19-74 0,-4-20-358 15</inkml:trace>
  <inkml:trace contextRef="#ctx0" brushRef="#br0" timeOffset="9068.84">13115 2188 734 0,'0'0'58'0,"0"0"11"15,0 0 44-15,0 0-36 16,0 0-77-16,0 0-26 16,0 90 26-16,-10-14 16 15,-4 5 4-15,4-3-17 16,4-8 1-16,0-13-3 16,3-16 0-16,2-15 1 15,1-12-2-15,0-9 1 16,0-5 1-16,1 0 1 0,20-10 2 15,13-15 8 1,12-8-13-16,7 1-29 0,0 7-12 16,-4 15 0-16,-11 10-8 15,-14 7 18-15,-12 21-1 16,-12 6-6-16,-3 4 24 16,-23 0 9-16,-6-4 5 15,-6-6 24-15,-6-7 11 16,-3-5 57-16,-2-7-21 15,7-8 10-15,9-1-27 16,10-5-19-16,9-16-14 16,8-10-21-16,6-11-81 0,27-5-134 15,19 0-107-15</inkml:trace>
  <inkml:trace contextRef="#ctx0" brushRef="#br0" timeOffset="9411.89">13585 2552 723 0,'0'0'124'15,"0"0"-124"-15,0 0 10 16,0 0 51-16,-98 72-19 16,80-44-10-16,10 3-5 15,8-1-15-15,0-3-4 16,15-3-8-16,15-7 3 15,7-4 0-15,7-9-1 0,3-4 8 16,0 0-8-16,-6-15-2 16,-5-2-2-16,-13-3 2 15,-12-3 0-15,-11-5-4 16,-3-2-9-16,-25-1 13 16,-12 4 10-16,-11 7 4 15,2 4-5-15,4 14-1 16,11 2-4-16,7 0-4 15,12 13-24-15,12 8-91 16,3 0-109-16,15-1-278 16</inkml:trace>
  <inkml:trace contextRef="#ctx0" brushRef="#br0" timeOffset="11108.15">13864 2490 937 0,'0'0'49'15,"0"0"-49"-15,0 0 0 16,0 0-6-16,-53 87 6 16,51-44 2-16,2 2 13 15,0-3-8-15,16-3-4 16,7-6-3-16,1-5 0 0,4-10 1 15,2-5-1 1,3-9 2-16,-3-4 5 0,-4 0-3 16,-2-15 16-16,-2-9-18 15,-3-6 13-15,-5-10-15 16,0-6-2-16,-2-3-8 16,-3 7-24-16,-2 13 34 15,-2 11 1-15,-4 14 0 16,2 4-1-16,4 1-20 15,1 22-25-15,4 10 37 16,0 5 7-16,0 4 1 16,-1-3-1-16,-1-2 1 15,-4-4 1-15,-3-5-1 0,-3-3-2 16,0-3-1 0,0-6 1-16,0-4-4 0,-3-7-1 15,0-5 7-15,1 0 7 16,2-17 48-16,0-13-52 15,8-7 7-15,14 0-10 16,8 8 2-16,6 7 3 16,4 12-10-16,2 6 9 15,-2 4-8-15,-6 0-4 16,-5 13 2-16,-10 1 3 16,-7 3-2-16,-3 2 5 15,-1-3 0-15,-3 2 5 16,3-2 6-16,2-2-5 0,7 0 4 15,9-5 1-15,16-5-1 16,15-4 13-16,13 0-3 16,5-11-9-16,-5-9 9 15,-9-3-5-15,-11-1-9 16,-9-1 0-16,-14 1 1 16,-12 1-6-16,-15 1-1 15,0 1-11-15,-27 1 11 16,-15 4-1-16,-10 10 1 15,-6 6 0-15,0 0-6 16,5 18 5-16,6 7 1 16,9 4 0-16,10 3 0 15,13 1 0-15,8 0-3 0,7-2-3 16,1 0 6-16,20-4 0 16,9-5 0-16,6-8 2 15,4-6-1-15,3-8 12 16,-1 0-13-16,0-14 2 15,-4-16 9-15,0-9-9 16,-5-12-2-16,-3-12-12 16,-5-15-12-16,-3-8-13 15,-10 1 8-15,-6 12 20 16,-6 20 9-16,0 22 61 16,0 15-49-16,0 10 15 15,0 6-17-15,0 0 16 16,0 3-26-16,-4 26-1 0,-8 18 1 15,-2 19 5 1,4 8 9-16,4 4 0 0,3-10 6 16,3-7-2-16,0-9-6 15,0-10-1-15,12-8-7 16,2-10-1-16,3-14-3 16,5-7 3-16,7-3-6 15,4-7-8-15,6-20-34 16,1-11-27-16,0-8 13 15,-4-3-6-15,-8 9-6 16,-8 11 69-16,-7 14 2 16,-8 10 65-16,-4 5-42 15,-1 0-3-15,2 5-20 0,1 16-3 16,0 10 3-16,0 6 16 16,-2 2 3-16,-1-2-13 15,0-3 3-15,0-10-9 16,0-8 8-16,0-7-2 15,2-8 3-15,2-1-2 16,-1 0 0-16,4-1 22 16,7-19 14-16,8-10-16 15,7-13-24-15,5-2-1 16,0 4-2-16,-4 9 0 16,-3 12-2-16,-12 10 1 15,-9 7-5-15,-2 3-7 0,-1 4-8 16,3 17 8-16,3 7 11 15,3 7 2-15,-1 1 4 16,0-1-4-16,3-6 0 16,4-8-4-16,1-6 4 15,7-5-1-15,0-10 2 16,4 0 2-16,2-11 5 16,-4-14 0-16,-1-6 3 15,-6-3-7-15,0-3-4 16,-5 4 3-16,-6 8-1 15,-4 8-2-15,-4 9 7 16,-2 8-7-16,0 0-9 16,-3 21-2-16,-16 23-5 15,-6 19 15-15,-6 13 2 16,3 6-1-16,-1 2 3 0,0-2-3 16,0-7-14-16,1-8-66 15,1-11 78-15,3-12 1 16,0-11-2-16,-3-11 0 15,-2-8 3-15,-4-10 12 16,-4-4 39-16,-4 0 11 16,-1-18-11-16,0-11 1 15,3-10-2-15,4 0-32 16,7-1-18-16,6 6-20 16,6 5-52-16,7 0-57 15,5-2-259-15</inkml:trace>
  <inkml:trace contextRef="#ctx0" brushRef="#br0" timeOffset="12928.64">16538 2524 901 0,'0'0'62'0,"-85"5"-56"0,30 27-3 16,-1 8-5-16,7 3 4 16,13 1-2-16,12-3 2 15,15-3 1-15,9-4-3 16,5-5-2-16,25-7 2 16,13-5 4-16,12-10-1 15,12-7 9-15,6 0-5 16,1-5-5-16,-10-12-2 15,-12-4-7-15,-16-2-21 16,-16 2 16-16,-12 5-25 16,-8 5 37-16,0 3 3 15,-15 6 16-15,-3 2-17 16,-1 0-2-16,5 18-2 0,4 3 0 16,10 3-9-1,0 0 8-15,13-3 3 0,17-4 3 16,6-5 2-16,9-5 1 15,7-5 17-15,2-2-6 16,-4-3-6-16,-9-14-5 16,-15-3 6-16,-12-6 5 15,-11-5 8-15,-3-6-23 16,-17 2 1-16,-17 5 10 16,-10 8 8-16,2 10-5 15,3 10-15-15,12 2-1 16,8 0 0-16,8 12-10 0,7 5 2 15,4 1 0-15,0-1-11 16,16 0 10-16,14 1 2 16,4-6 7-16,8-5 6 15,-3-3-3-15,0-4-1 16,-2 0-4-16,-2-3-8 16,-3-6 10-16,0-1 0 15,-4 4-7-15,-4 6-3 16,-3 0 9-16,-8 3-4 15,-1 16-13-15,-6 9 0 16,-5 4 14-16,-1 0 4 16,0 1 0-16,-7-4 2 0,-3-8-2 15,2-5 2-15,4-8 0 16,-1-3 3-16,3-5-2 16,2 0 9-16,0 0 5 15,0-12 15-15,0-14-3 16,10-15-23-16,16-11-6 15,12-11 0-15,11-2 2 16,-1 10-2-16,-4 12-11 16,-6 20 4-16,-7 21 7 15,-1 2 0-15,1 16-10 16,1 13 5-16,-3 7 3 16,0 3 2-16,1 0 1 15,-2-1 2-15,2-4 3 0,1-8 0 16,0-6-1-1,4-7-2-15,-1-8 1 0,0-5 11 16,-2 0-13-16,-2-2 0 16,-7-15 4-16,-3-8-6 15,-4-6 0-15,-8-5-26 16,-7 1-14-16,-1 4 32 16,-7 7 8-16,-15 8 6 15,-8 10 4-15,-6 6-8 16,-6 0 0-16,-6 15-2 15,2 11 0-15,4 6 9 16,10 3 13-16,9 0-15 16,8-2-7-16,12-4 0 15,3-5 2-15,3-5-4 0,22-4 0 16,11-6 2-16,12-8 8 16,4-1 2-16,5-7-10 15,-2-17 1-15,-3-9-1 16,-5-16 7-16,-1-11-7 15,-3-17-57-15,-5-12 21 16,-10-6-20-16,-12 10 56 16,-13 22 71-16,-3 26-61 15,0 21 6-15,-1 11 7 16,-6 3-17-16,-6 2-5 16,-6 7-2-16,-8 23-1 15,-2 18 2-15,3 16 0 16,3 11 4-16,7 1 2 15,3-3 15-15,7-6-13 0,6-8-5 16,0-6 5-16,9-11-8 16,11-8-1-16,7-10-3 15,8-10 4-15,5-10 0 16,9-4 12-16,5-10-10 16,-2-18 0-16,2-13-3 15,1-9 1-15,-6-6-16 16,-6 7-5-16,-13 11 15 15,-15 13 12-15,-8 17 40 16,-7 4-21-16,0 4-9 16,0 0-15-16,0 0-1 0,0 6 0 15,0 14-10-15,0 6 10 16,-7 9 9 0,3 2-2-16,1-3-6 0,3 0 0 15,0-3 0-15,0-8-2 16,0-5 2-16,0-5-2 15,1-3 1-15,2-6-36 16,3-4-36-16,1 0-48 16,1 0-76-16,-3-8-332 15</inkml:trace>
  <inkml:trace contextRef="#ctx0" brushRef="#br0" timeOffset="13315.61">18805 2386 1037 0,'0'0'216'15,"0"0"-216"-15,0 0-48 16,0 0 19-16,0 0-17 16,0 0-78-16,-20-13-94 15,20 16-407-15</inkml:trace>
  <inkml:trace contextRef="#ctx0" brushRef="#br0" timeOffset="13558.95">18974 2388 788 0,'0'0'355'16,"0"0"-293"-16,0 0-62 16,0 0-12-16,0 0-3 15,-1 129 15-15,-10-58 9 16,-2-2-3-16,-1-7 1 15,0-7-7-15,0-9-3 16,-2-8 0-16,1-8-61 16,-2-13-25-16,2-8-88 0,6-9-136 15</inkml:trace>
  <inkml:trace contextRef="#ctx0" brushRef="#br0" timeOffset="13858.68">18871 2695 568 0,'0'0'473'16,"0"0"-411"-16,0 0-62 16,0 0 1-16,0 0 11 15,105-13 2-15,-53 10-4 16,0 1-1-16,-3 0-9 16,-1 1-4-16,-9 0-25 15,-6-1-16-15,-10 1 29 0,-9 1 11 16,-9 0 5-1,-4 0 0-15,-1 3-16 0,0 18 12 16,0 8 4-16,-3 11 35 16,-9 2-11-16,0-2-7 15,0-3-5-15,2-8-12 16,-2-5 3-16,4-5-3 16,1-7-33-16,2-11-130 15,4-1-201-15</inkml:trace>
  <inkml:trace contextRef="#ctx0" brushRef="#br0" timeOffset="13999.3">19392 2591 745 0,'0'0'360'16,"0"0"-360"0,0 0-46-16,0 0 4 0,0 0-75 15,0 0-108-15,62-52-444 16</inkml:trace>
  <inkml:trace contextRef="#ctx0" brushRef="#br0" timeOffset="14692.24">19632 2551 760 0,'0'0'139'16,"0"0"-137"-16,-88 52 2 15,48-23 31-15,7 3 11 16,6 5-6-16,6 1-22 0,6 2-11 15,9 0 0-15,6-7 2 16,0-6-9-16,18-5-7 16,6-8 5-16,9-6 1 15,5-6-1-15,-2-2-6 16,0-6 6-16,-4-19-3 16,-4-12-3-16,-6-7-27 15,-8-7 4-15,-8-1 4 16,-6 9 27-16,0 6 14 15,-14 9 25-15,-7 9-12 16,-4 11-20-16,-5 8 4 16,-2 0-8-16,-3 17-1 0,1 8 1 15,4 3-3-15,5 2 0 16,6-2-1 0,11-2 1-16,8-3 0 0,0-5-5 15,10-3 1-15,14-4 4 16,7-2 0-16,3-5 0 15,7-4-8-15,2 0-13 16,3-15 17-16,1-5-1 16,-1 2 6-16,-6 4-1 15,-7 5 10-15,-6 9 2 16,-8 0-8-16,-4 6-4 16,-2 13-8-16,-2 8 7 15,-6 4 0-15,-2 2-3 16,-3-3 7-16,0-2-3 15,0-6 2-15,0-6 4 0,0-7-5 16,0-3 1-16,0-6-2 16,0 0-5-16,0 0-17 15,3 0 14-15,17-18 3 16,13-11-21-16,8-7 22 16,5 4 4-16,-6 6 13 15,-8 12 0-15,-9 10 28 16,-7 4-24-16,-3 0-17 15,-4 1-6-15,-3 16 6 16,-2 2-3-16,-4 5 2 0,0 2 1 16,-13 5-61-1,-10-8-82-15,-4-11-382 0</inkml:trace>
  <inkml:trace contextRef="#ctx0" brushRef="#br0" timeOffset="16483.28">6519 3992 787 0,'0'0'122'16,"0"0"-106"-16,0 0 23 16,0 0 24-16,0 0-1 15,0 0 2-15,-1-16-21 16,2 13-18-16,5-3-15 15,3 2-10-15,9-4-14 16,7 1 7-16,8 4 3 16,3 3-2-16,0 0 3 15,-5 16-4-15,-5 7-10 0,-13 5 6 16,-7 0-8-16,-6 2 9 16,-4-2-4-16,-16-5 13 15,-4-4-1-15,2-5 4 16,10-8 0-16,3-5 6 15,8-1-2-15,1 0 7 16,0-19 4-16,5-13-17 16,21-11-16-16,16-3 16 15,14 0-4-15,8 8-11 16,-4 13 0-16,-12 11 5 16,-20 14 9-16,-16 4-7 15,-12 23-21-15,0 13 8 16,-16 5 21-16,-8 2 1 0,4-6 10 15,7-7-8 1,10-10 10-16,3-7-6 0,0-6-2 16,15-6-2-16,8-3 6 15,11-2 7-15,9 0 4 16,5-6-8-16,1-6-12 16,-4-2-66-16,-5-3-162 15,-10 3-394-15</inkml:trace>
  <inkml:trace contextRef="#ctx0" brushRef="#br0" timeOffset="16794.45">7552 3978 817 0,'0'0'277'0,"0"0"-243"15,0 0-31-15,0 0 15 0,0 0-10 16,100-3-5-16,-48-3-3 15,0 4-17-15,-10 2-108 16,-12 0-69-16,-17 12-85 16</inkml:trace>
  <inkml:trace contextRef="#ctx0" brushRef="#br0" timeOffset="16959">7593 4185 624 0,'0'0'281'15,"0"0"-248"-15,0 0 9 16,0 0 32-16,0 0-2 16,0 0-38-16,97 3-13 15,-34-5-16-15,3-5-5 0,-5-1-82 16,-13-2-225 0</inkml:trace>
  <inkml:trace contextRef="#ctx0" brushRef="#br0" timeOffset="17361.43">8529 3838 1003 0,'0'0'39'16,"0"0"-38"-16,-30 99-1 15,6-45 3-15,2-4 12 16,4-4 2-16,10-9-6 16,3-8-5-16,5-9 5 15,0-8-2-15,0-6-3 16,0-4 0-16,10-2 5 15,17 0 8-15,13 0 17 16,12 0-12-16,8-2-19 16,-6-3-5-16,-8 3-3 0,-7 2-20 15,-14 0-24-15,-6 0-17 16,-8 0 1-16,-5 0-19 16,-4 2-8-16,-2-2-70 15,0 0-297-15</inkml:trace>
  <inkml:trace contextRef="#ctx0" brushRef="#br0" timeOffset="19903.73">5456 5195 818 0,'0'0'92'16,"0"0"-77"-16,0 0 13 15,0 0 35-15,0 0 1 16,0 0 4-16,0 0-14 16,0 0-14-16,14-1-5 15,6-15-35-15,8-2-17 16,10 4 3-16,2 7 14 16,0 7-7-16,-7 7-15 15,0 21-5-15,-6 9 14 16,-5 4 13-16,-1-2 0 15,-2-7 0-15,2-7 1 0,0-8 4 16,3-9-4-16,9-5 6 16,8-3 15-16,7-6 0 15,9-16-2-15,3-6-11 16,-8-2 1-16,-10-1-5 16,-11 0-1-16,-6-2-8 15,-11-2-6-15,-4 0-32 16,-7 2-17-16,-3 7-7 15,-3 8-5-15,-16 6-126 16,-8 5-528-16</inkml:trace>
  <inkml:trace contextRef="#ctx0" brushRef="#br0" timeOffset="20200.93">5915 5019 406 0,'0'0'511'0,"0"0"-449"15,0 0-62-15,0 0-21 16,0 0 11-16,12 133 10 16,-12-65 35-16,-3-4-9 15,-6-3-13-15,3-10-2 16,3-9-6-16,0-13 0 0,3-7-5 15,0-11 8-15,0-4-7 16,0-4 1-16,0-2-2 16,0 1-25-16,0 1-48 15,0-1-22-15,8 0-113 16</inkml:trace>
  <inkml:trace contextRef="#ctx0" brushRef="#br0" timeOffset="20586.41">6731 4888 813 0,'0'0'167'16,"0"0"-167"-16,0 0-1 16,-116 109 1-16,78-45 8 15,7 7 11-15,12-2 6 0,4-6-6 16,9-7 2-1,6-9-1-15,0-7-17 0,2-8 7 16,14-6 2-16,-1-6-9 16,9-7-1-16,1-4-2 15,5-5-32-15,3-4-72 16,1-1-131-16,-4-18-462 16</inkml:trace>
  <inkml:trace contextRef="#ctx0" brushRef="#br0" timeOffset="20946.72">7074 5057 616 0,'0'0'105'16,"-10"82"-74"-16,-8-24 36 16,3-6-57-16,2-4 29 15,-2-9-14-15,10-8-1 16,1-6 18-16,2-10-16 16,2-8-21-16,0-5 1 15,0-2 8-15,0 0 13 16,15 0-2-16,6 0 6 0,11-2-13 15,2-5-6-15,4 3-9 16,-2 1-3-16,-3 1 0 16,-5 2-21-16,-1-1-49 15,-4-1-67-15,2-7-86 16</inkml:trace>
  <inkml:trace contextRef="#ctx0" brushRef="#br0" timeOffset="21252.67">7437 4989 804 0,'0'0'177'0,"0"0"-177"16,0 0-40-16,0 0 40 15,82 108 10-15,-43-49-8 16,2 6-1-16,-2 0 8 16,-7 0-9-16,-10-9 6 15,-13-7-3-15,-9-7 0 16,0-9 0-16,-14-4 2 16,-17-7 28-16,-9-4 2 15,-2-7-7-15,0-9-21 16,7-2-7-16,14-15-195 15</inkml:trace>
  <inkml:trace contextRef="#ctx0" brushRef="#br0" timeOffset="21975.74">8180 5217 711 0,'0'0'260'0,"0"0"-188"16,0 0-13-16,0 0 23 15,0 0-7-15,0 0-12 16,0 6-23-16,13-6-22 15,16 0-18-15,16 0 0 16,14 0 7-16,8-2-7 16,-4-2 0-16,-11 1-28 15,-10 3-27-15,-14 0-34 16,-14 0-17-16,-10 0-37 16,-4 0-68-16,-13 7-202 15</inkml:trace>
  <inkml:trace contextRef="#ctx0" brushRef="#br0" timeOffset="22149.28">8265 5378 717 0,'0'0'104'15,"0"0"-80"-15,0 0 25 16,0 0 38-16,0 0 13 16,107 4-30-16,-55-4-28 15,4-4-30-15,1-4-11 16,-5 3-2-16,-7-1-39 15,-7 0-74-15,-7-8-185 16</inkml:trace>
  <inkml:trace contextRef="#ctx0" brushRef="#br0" timeOffset="23106.93">9443 5099 712 0,'0'0'104'0,"0"0"-83"16,0 0 28-16,0 0-15 16,0 0-28-16,0 0-1 15,-92 121 18-15,65-69 1 16,5-3-10-16,4-7-2 15,3-7-4-15,7-10-1 0,1-12 17 16,6-5-12-16,-1-7 3 16,2-1 1-16,0 0 4 15,0 0 14-15,0 0 9 16,2-9 5-16,11-14-5 16,8-14-43-16,6-11-8 15,7-10 6-15,3-9 2 16,4-8-14-16,-1 0-11 15,-3 6 16-15,-10 15-10 16,-6 17 6-16,-6 15 21 0,-8 12-16 16,-4 6 12-16,-1 2-8 15,-2 2 0-15,0 0 0 16,0 0-17-16,0 10 10 16,4 14-6-16,1 11 15 15,5 12 0-15,-2 5 4 16,-2 4-1-16,1 1 5 15,2-5-6-15,0-2 1 16,-1-8 0-16,1-4 2 16,1-7-3-16,-3-7 0 15,-1-5 0-15,-1-5 0 16,-2-6-17-16,-3-2-45 16,0-2-58-16,0-3-49 15,0-1-115-15</inkml:trace>
  <inkml:trace contextRef="#ctx0" brushRef="#br0" timeOffset="23320.36">9278 5284 882 0,'0'0'124'16,"0"0"-86"-16,0 0 31 15,0 0-26-15,0 0-25 16,104-14 7-16,-40 5-13 16,7 4-12-16,-6 1-8 0,-3-1-129 15,-10-3-267 1</inkml:trace>
  <inkml:trace contextRef="#ctx0" brushRef="#br0" timeOffset="24073.87">10163 4956 583 0,'0'0'309'0,"-84"26"-289"15,38 2-20-15,6 2 0 16,14-4 0-16,13-7-3 16,11-1 2-16,2-2-19 15,18 1 6-15,21 3 14 16,13-2 17-16,8 3-10 15,2 1-4-15,-9 3-3 16,-12-1-13-16,-12-1 8 16,-17-2-34-16,-12-2 28 15,-2 0 5-15,-26-2 6 16,-8-3 15-16,-4-4 8 16,1-7 10-16,8-3 26 15,7 0 0-15,9-2-20 16,9-18-22-16,6-8-11 0,15-4-6 15,22-4-45 1,14 4-9-16,9 4 38 0,4 5 10 16,2 8-42-16,-7 2 33 15,-10 7 12-15,-16 6 2 16,-14 0-1-16,-11 0 0 16,-8 11-13-16,0 7 15 15,0 6 11-15,-2 4 27 16,-11 1-9-16,0 2 4 15,2-2-23-15,-1-5-8 16,5-6-3-16,2-5 3 16,2-5-4-16,3-3-6 0,0-5-56 15,0 0-101-15,8-11-274 16</inkml:trace>
  <inkml:trace contextRef="#ctx0" brushRef="#br0" timeOffset="24225.46">10595 4948 1018 0,'0'0'39'0,"0"0"-39"16,0 0-49-16,0 0-51 16,0 0-137-16,0 0-235 15</inkml:trace>
  <inkml:trace contextRef="#ctx0" brushRef="#br0" timeOffset="24612.94">10697 5116 840 0,'0'0'152'15,"0"0"-152"-15,0 0 0 16,0 0-1-16,82-25-12 15,-63 39 1-15,-5 13-12 16,-4 8 17-16,-6 2-1 0,-4-2-19 16,0-5 8-16,-2-8 0 15,-4-6 16-15,1-7 0 16,4-7 3-16,1-2 0 16,0 0 3-16,3-11 19 15,17-12-22-15,9-10-11 16,7-5 11-16,6-1 11 15,2 6-11-15,0 6 7 16,-7 11 24-16,-3 10-26 16,-8 6 25-16,-7 3-30 15,-7 13 2-15,-3 9-2 16,-6 3 7-16,-3 5-7 16,0-1 10-16,-17 0-10 15,-1-7-58-15,-1-10-276 16</inkml:trace>
  <inkml:trace contextRef="#ctx0" brushRef="#br0" timeOffset="25176.44">11659 4676 865 0,'0'0'156'16,"0"0"-156"-16,0 0-3 15,0 0 3-15,-131 91 8 16,71-20 24-16,6 11 5 16,10 3 2-16,14-5-19 15,16-4-7-15,13-10-8 16,1-13-4-16,10-6 8 15,16-9-3-15,5-11-3 16,9-6-6-16,6-10-45 0,2-11-106 16,0 0-102-16</inkml:trace>
  <inkml:trace contextRef="#ctx0" brushRef="#br0" timeOffset="25487.99">11950 4818 273 0,'0'0'708'15,"0"0"-652"-15,0 0-56 16,0 0-8-16,0 0-1 0,0 101 9 15,-9-39 21 1,-6 5 2-16,2-4 7 0,-2-2-18 16,3-10-5-16,3-11-2 15,0-11-4-15,3-8 2 16,5-11-3-16,-1-4-15 16,2-6-82-16,2-2-82 15,18-19-67-15</inkml:trace>
  <inkml:trace contextRef="#ctx0" brushRef="#br0" timeOffset="25751.79">12202 4963 674 0,'0'0'70'16,"-81"65"-30"-16,28-29 22 15,-1-2 11-15,6-3-36 16,8-6-15-16,15-5-13 15,13-9-2-15,12-6-3 16,0-5-4-16,22 0 3 16,14 0 5-16,9 0 5 15,1 1-8-15,-10 12-5 16,-9 6-3-16,-7 1-1 16,-6 3 0-16,-2-3 0 15,0 3-26-15,-3-6-23 0,4-7-62 16,-1-8-181-1</inkml:trace>
  <inkml:trace contextRef="#ctx0" brushRef="#br0" timeOffset="26123.06">12626 4916 845 0,'0'0'139'0,"-14"72"-137"0,-5-15 3 16,4 1 0-16,3-4-5 16,5-4 0-16,2-9 12 15,4-5 15-15,1-11-19 16,0-8 2-16,0-9 1 15,1-4-8-15,16-4 11 16,10 0 20-16,11 0 7 16,15-10-10-16,5-2-14 15,3-1-1-15,-3 2-12 16,-10 5-4-16,-4 1-9 16,-14 3 0-16,-10-1-30 15,-4 0-59-15,-8-4-87 16,-8-7-207-16</inkml:trace>
  <inkml:trace contextRef="#ctx0" brushRef="#br0" timeOffset="26409.29">13270 4828 401 0,'0'0'667'0,"0"0"-638"16,0 0-29-16,0 0-4 16,29 71 4-16,-3-17 1 0,9 15 22 15,2 8-4-15,1 5 3 16,-4-2-8-16,-7-7-4 16,-11-9-7-16,-15-9-3 15,-1-10 0-15,-25-9 6 16,-12-6-5-16,-11-6 4 15,-3-6-5-15,-2-13-115 16,2-5-228-16</inkml:trace>
  <inkml:trace contextRef="#ctx0" brushRef="#br0" timeOffset="32340.89">30265 7775 424 0,'0'0'92'16,"0"0"-36"-16,0 0-8 15,0 0 21-15,0 0-25 16,0 0 26-16,0 0-20 15,0 0 0-15,45-53-15 16,-40 49-12-16,-2 0-9 16,-2 1-2-16,-1 2 10 15,0-1-4-15,0 1 0 16,0 0-8-16,0-1-6 16,0 2 3-16,0-1 2 15,0 1 4-15,0-1-3 16,0 1-5-16,0 0-3 0,0-2-2 15,3 1 7-15,-2-2-3 16,2 0-3-16,-1-2 4 16,1 0-2-16,-2 1-2 15,-1-1-1-15,0 0-4 16,0-1-3-16,0 0-7 16,0 0 9-16,0-2 3 15,0-1 2-15,-1 2 0 16,-2-1 0-16,1 5 1 15,2-3 1-15,0 2 2 16,0-2-1-16,0 2-1 16,-1-2-1-16,-2 2 1 0,-1-2-2 15,-1 1-3-15,-1 0-2 16,0-2 3-16,-2 1 0 16,3 2 1-16,0 0 0 15,2 0 1-15,-1 1 0 16,-2-1 1-16,-4-2-1 15,0 2 0-15,-2-2-3 16,-6 1-2-16,0 1 2 16,-2 2-2-16,-3-1-3 15,4 2 4-15,-2 1 3 16,2 0-4-16,2 0 4 16,-1 0 0-16,2 0 0 0,-4 0-1 15,1 0-1-15,-1 4 1 16,1 4 2-1,1-2 0-15,2 1-4 0,2 2 3 16,0 0-3-16,-2 4 4 16,0 3-4-16,0 1 3 15,-1 3-2-15,2 2 3 16,-1 1 0-16,2 1-3 16,-2-2 3-16,3 3 0 15,1-2 0-15,1 0 0 16,4-2 0-16,0 0-4 15,2 0 4-15,2 1 0 16,0 0-1-16,0-1 1 0,2 1 0 16,1-3 1-1,0 1-2-15,0-1 4 0,0 0-6 16,0 0 9-16,0-2-12 16,1-2 9-16,4 1-3 15,4 2 0-15,2-1 3 16,1 1-5-16,3-1 4 15,0-1-1-15,3 2 0 16,0-3 4-16,1 0-1 16,1-3 0-16,-4-4 3 15,-1 3 2-15,-1-5-2 16,0-2-3-16,-2-1 3 16,2 2 0-16,1-3-2 15,1 1-5-15,4 0 4 0,2-3-3 16,3 0 2-16,2 2 2 15,3-2 2-15,-1 0-1 16,0 0-1-16,-2 0 5 16,-2 0 1-16,1 0-1 15,0-3-1-15,-1-6-8 16,0 3 3-16,-1-4-1 16,0-2 4-16,2 0 2 15,1-2-8-15,3-3 2 16,-3 3-2-16,0-4-1 15,-2 1 3-15,-4 1 2 16,-3-1-4-16,-2 2-1 16,-3 0 0-16,-2 1 3 0,-2 1-6 15,-3 1 3 1,0 0 0-16,-3 2 6 0,1 0-4 16,-1-1-2-16,-1-1 0 15,1-3-2-15,-1 1 1 16,-2 2-1-16,0-3 1 15,0 2-1-15,0 1 2 16,0-1 0-16,-2-1 2 16,-1 2-2-16,-2-3 0 15,0 0 4-15,-1-1-2 16,0 0 2-16,-2-1-6 16,1 0 8-16,0 0-8 0,-1-1 2 15,0 6-2-15,1-1 2 16,-5 1 1-16,0 3-1 15,-1-2 3-15,-1 0-3 16,1 3 0-16,2-2-4 16,2 5 3-16,5 0 1 15,-1 4 0-15,5-2 7 16,0 2-3-16,-2-1 2 16,0-1 3-16,2 0-5 15,-1-3 3-15,-2 2-2 16,0 0-3-16,-5-2 4 15,-1-2-6-15,-4 2-9 16,-4 0 7-16,-4 0 0 0,2 2-4 16,3-1 6-1,-1 1 0-15,8 3 1 0,2-2-1 16,2 3 0-16,0-3 4 16,-2 2-3-16,1-1-1 15,-6-2 7-15,-2 2-5 16,-3-1-1-16,-1 1-1 15,5 2 1-15,2-1-2 16,7 1 1-16,2 0-1 16,2 0 1-16,0 0-4 15,0 0-22-15,0 0-16 16,0 0-59-16,0 0-93 0,0 0-82 16</inkml:trace>
  <inkml:trace contextRef="#ctx0" brushRef="#br0" timeOffset="35210.85">5966 6568 650 0,'0'0'175'0,"0"0"-141"0,0 0-19 16,0 0 39-16,0 0-11 15,0 0 3-15,0 0-4 16,0 0 3-16,-3-33-29 16,12 20-7-16,3-3-6 15,15-1 2-15,4 1-4 16,8 4 0-16,4 5-1 15,-7 7-1-15,-3 2 1 16,-8 20-17-16,-4 11 14 16,-5 8 3-16,-1-1 3 15,0-1 3-15,0-9 2 16,0-7 6-16,1-7 5 16,1-5-3-16,5-5 9 15,6-6-4-15,7 0-3 0,7 0 13 16,7-12-16-16,-1-7-7 15,-1-7-3-15,-6 1-3 16,-7-1-2-16,-7-5-9 16,-9 1-32-16,-11 3-16 15,-7-1-43-15,0 7-50 16,-19 6-80-16,-14 4-443 16</inkml:trace>
  <inkml:trace contextRef="#ctx0" brushRef="#br0" timeOffset="35489.3">6512 6375 745 0,'0'0'115'0,"0"0"-98"16,0 0-10-16,0 0-7 16,0 81 7-16,0-20 59 15,-9 10-1-15,-3 0-23 16,0-7-35-16,3-5 1 15,0-12-1-15,3-9-3 16,-1-9 3-16,4-8-5 16,1-10 5-16,1-5-1 15,1-5-3-15,0-1 1 16,0 0-4-16,0 0 0 16,0 0-20-16,0 0-58 0,0 0-100 15,3-13-170-15</inkml:trace>
  <inkml:trace contextRef="#ctx0" brushRef="#br0" timeOffset="35887.24">7140 6522 970 0,'0'0'106'16,"0"0"-87"-16,0 0 20 16,0 0 3-16,0 0-16 15,0 0-14-15,48 0-2 16,-15 0-8-16,5 0 0 0,-2 1-4 16,-8 4-7-16,-8 1-38 15,-4-1-44-15,-7 2-50 16,-4-1-47-16,-5 1-250 15</inkml:trace>
  <inkml:trace contextRef="#ctx0" brushRef="#br0" timeOffset="36086.69">7076 6753 439 0,'0'0'379'0,"0"0"-347"16,0 0-19-16,0 0 57 15,0 0 38-15,0 0-27 16,18 3-31-16,13-3-24 0,12 0-9 16,8 0-13-16,4 0-4 15,2 0-15-15,0-3-72 16,-1-1-66-16,-5-6-140 16</inkml:trace>
  <inkml:trace contextRef="#ctx0" brushRef="#br0" timeOffset="36657.06">7907 6536 696 0,'0'0'267'15,"0"0"-236"-15,0 0-28 16,0 0 33-16,0 0 17 16,0 0-24-16,-21 25-21 15,2 2 2-15,1 6-5 16,0 0 4-16,9 3-4 16,3-4-4-16,3-1 0 15,3-5 1-15,0-2-1 16,0-5-1-16,13 1-4 15,8-3 4-15,0-6 4 0,6-2-1 16,3-4-1-16,4-5 4 16,5 0-3-16,-2 0 2 15,-1-9-4-15,-2-5 2 16,-2-2 1-16,-7-2 2 16,0-7 0-16,-4-5 1 15,-9-4-7-15,-4-1-9 16,-7 2 1-16,-1 5 7 15,0 7 1-15,0 5 0 16,0 3 5-16,-7 2 11 16,-4-1-6-16,-5 0 0 15,-3-1-9-15,-4 1 3 16,-4-1-4-16,-1 3-3 16,-2 4 3-16,6 1-1 15,2 4 0-15,7 1 1 0,3 0-1 16,-3 0 1-16,0 0 0 15,0 0-8-15,0 0-55 16,-1 0-162-16</inkml:trace>
  <inkml:trace contextRef="#ctx0" brushRef="#br0" timeOffset="42182.35">5809 7797 673 0,'0'0'183'16,"0"0"-155"-16,0 0-16 16,0 0 2-16,0 0 56 15,0 0 8-15,0 0-4 16,0 0-30-16,-10-44-43 0,31 25-1 16,7-1-5-16,11 5 3 15,1 4 2-15,5 11-2 16,-5 0 0-16,-5 14-10 15,-4 14 2-15,-4 5 6 16,-5 4 4-16,-1-3-1 16,-2-5 4-16,1-10 3 15,2-6-6-15,2-8 13 16,6-5 3-16,11 0 16 16,7-7-6-16,9-12-6 15,1-6-3-15,0-2-14 16,-7-2 9-16,-11-1-10 0,-7 1-2 15,-8-1-4 1,-8 2-34-16,-8 3-26 0,-9 2-24 16,0 2-107-16,-26 0-204 15</inkml:trace>
  <inkml:trace contextRef="#ctx0" brushRef="#br0" timeOffset="42447.64">6403 7508 804 0,'0'0'112'15,"0"0"-102"-15,0 0 3 0,0 0 6 16,0 0-19 0,-6 86 0-16,1-14 58 0,-3 12-9 15,-1-4-28-15,3-7-6 16,1-10-10-16,5-14 3 15,0-8 1-15,0-9-7 16,0-10 1-16,0-8-3 16,0-7-3-16,5-7-65 15,4 0-64-15,1-21-85 16</inkml:trace>
  <inkml:trace contextRef="#ctx0" brushRef="#br0" timeOffset="43877.41">7119 7474 3 0,'0'0'158'0,"0"0"-11"15,0 0-16-15,0 0-9 16,0 0-11-16,0 0-34 15,9-27-17-15,-9 27 8 0,0-3-21 16,0 2-20-16,0 0-11 16,0 1-4-16,0 0-1 15,0 0-3-15,0 0-2 16,0 0-4-16,0 0 0 16,0 0 2-16,-1 0-2 15,-11 12 8-15,-9 16-5 16,-6 14 8-16,-4 10 14 15,2 8 0-15,4 1 0 16,4-1-10-16,7-7-8 16,6-7 7-16,8-9-7 15,0-10 3-15,1-5-2 0,20-7-9 16,10 0-1 0,5-8 3-16,3-1-3 0,3-3-27 15,-2-3-70-15,6 0-66 16,-4-13-70-16</inkml:trace>
  <inkml:trace contextRef="#ctx0" brushRef="#br0" timeOffset="44318.75">7510 7453 314 0,'0'0'512'16,"0"0"-478"-16,0 0-26 15,-12 97-6-15,-3-37 54 16,3 2-23-16,-1-3-3 16,4-7-7-16,3-9-15 15,0-12 2-15,6-9-3 16,0-10 1-16,0-8 6 0,0-4-1 16,0 0 9-16,10 0-14 15,14-2 20-15,9-9-4 16,4-2-14-16,5 1-7 15,-4 5-3-15,-3 1-10 16,-1 2 2-16,-4 0-22 16,2 0-46-16,-3 1-74 15,-2-7-55-15,-9-3-435 16</inkml:trace>
  <inkml:trace contextRef="#ctx0" brushRef="#br0" timeOffset="44652.29">7820 7374 954 0,'0'0'80'15,"0"0"-70"-15,0 0-10 16,0 0-12-16,0 0 2 15,63 96 10-15,-29-28 3 16,-1 5 2-16,-3 2-5 16,-3-1 0-16,-8-8 0 15,-5-9 5-15,-11-8-2 0,-3-13-1 16,0-5 3 0,-14-8 8-16,-8-7 18 0,-5-1-3 15,5-8-2-15,1-7-13 16,3 0-13-16,4 0-7 15,4-14-86-15,4-3-176 16</inkml:trace>
  <inkml:trace contextRef="#ctx0" brushRef="#br0" timeOffset="45058.72">8386 7645 693 0,'0'0'452'0,"0"0"-411"0,0 0-36 16,0 0 1-16,0 0 18 15,0 0 15-15,18 0-39 16,10 0 4-16,15 0-4 15,8-4 0-15,-3 1-33 16,-2 3-70-16,-7 0-56 16,-14 0-74-16,-14 0-384 15</inkml:trace>
  <inkml:trace contextRef="#ctx0" brushRef="#br0" timeOffset="45228.26">8475 7794 864 0,'0'0'71'0,"0"0"-68"16,0 0 61-16,0 0 47 16,0 0-47-16,0 0-25 15,93 3 4-15,-38-8-28 16,2-4-15-16,-4 0-14 16,-8-2-98-16,-10-2-144 15</inkml:trace>
  <inkml:trace contextRef="#ctx0" brushRef="#br0" timeOffset="45781.3">9424 7478 905 0,'0'0'107'16,"0"0"-103"-16,0 0 8 15,0 0 4-15,-88 33 21 0,58-5-9 16,2 7-8-16,7 4-2 15,3 2-11-15,8-3-3 16,4-2 0-16,6-4-3 16,0-4 0-16,13-6 3 15,11-3-4-15,9-5 5 16,9-7 3-16,10-7 0 16,3 0-3-16,-1-9-1 15,3-14 6-15,-5-9-10 16,-4-5-4-16,-1-9-15 15,-3-4 2-15,-3-6 0 16,-8 6-7-16,-12 6 16 16,-6 13 8-16,-12 9 0 15,-3 8 0-15,-3 5 4 16,-21 1 7-16,-9 2-8 0,-4 6 0 16,-2 0 4-1,-3 0 2-15,2 0-8 0,0 11 7 16,1-3-8-16,5 1 0 15,4-3-15-15,10-3-92 16,6-3-293-16</inkml:trace>
  <inkml:trace contextRef="#ctx0" brushRef="#br0" timeOffset="48296.82">6804 9060 12 0,'0'0'779'16,"0"0"-736"-16,0 0-42 15,0 0 14-15,0 0 33 16,0 0 2-16,0 0-3 16,0 0-23-16,-40-29-23 15,27 29 1-15,-4 8-2 16,1 10-1-16,-1 7-2 16,1 7 3-16,4 3 2 15,2 2 0-15,2 3 4 16,4 1-1-16,4-7-1 15,0-1 2-15,0-7 1 16,3-5-7-16,13-3 6 16,7-5-5-16,6-1 3 0,6-7 1 15,5-2 5-15,2-3-10 16,1 0 7-16,3-3-5 16,-1-11 1-16,-3-2 3 15,-5-4-4-15,-4-3 2 16,-5-4-3-16,-6-8 7 15,-5-2 0-15,-4-2-6 16,-7-1-1-16,-6 1-1 16,0 3 0-16,0 3-8 15,-4 4 8-15,-11 4 3 16,0 2 4-16,-3 4-1 16,0 4 6-16,2 3 3 0,2 6-12 15,-2 2 7 1,1 2-10-16,-3 2 1 0,-6 0-3 15,-2 11-8-15,-3 9-2 16,2 2-17-16,11 2-72 16,7-10-149-16</inkml:trace>
  <inkml:trace contextRef="#ctx0" brushRef="#br0" timeOffset="48720.69">7846 9038 1112 0,'0'0'122'0,"0"0"-117"0,0 0 4 16,0 0 13-16,0 0 12 15,0 0-17-15,37 0-13 16,-9 0-2-16,11 0 1 16,7 1-3-16,1 3-14 15,0-1-48-15,-6 1-32 16,-5 1-28-16,-8-3-87 16,-12 0-243-16</inkml:trace>
  <inkml:trace contextRef="#ctx0" brushRef="#br0" timeOffset="48915.17">8007 9250 60 0,'0'0'876'0,"0"0"-808"16,0 0-53-16,0 0 48 16,0 0 16-16,0 0-24 15,40 10-29-15,8-10-3 16,10 0 2-16,3 0-25 15,-8-5-8-15,-7-1-41 16,-7-3-101-16,-10-1-141 16</inkml:trace>
  <inkml:trace contextRef="#ctx0" brushRef="#br0" timeOffset="50009.68">8979 8925 391 0,'0'0'245'0,"0"0"-199"0,0 0 6 16,0 0-10-16,0 0-2 16,0 0 36-16,0-65 17 15,0 65-37-15,0 0-37 16,0 22-19-16,0 17-1 15,-11 14 1-15,-1 5 26 16,-3-2-14-16,1-5-8 16,1-7-3-16,1-7 9 15,3-12-3-15,4-9 17 16,0-9-10-16,5-6 3 16,0-1-1-16,0 0-11 0,0 0 16 15,0-8 19 1,0-16 0-16,11-14-24 0,6-14-16 15,5-9-2-15,2-8-18 16,3-5 17-16,-2 1-29 16,-2 8 8-16,-2 14 12 15,-6 18 12-15,-2 13-6 16,-7 10 6-16,0 6-2 16,-4 4-2-16,-2 0 1 15,1 1-15-15,5 17 4 16,0 12 14-16,3 8-1 15,0 6 4-15,3 4-3 16,-2 3 2-16,-1-2 2 16,3-2 3-16,-3 0 0 0,2-4-3 15,-3-5 2-15,0-5-5 16,-2-7 0-16,-5-5-1 16,-1-4-7-16,0-2-19 15,0-1-66-15,-10-2-35 16,-9-3-48-16,-1-4-112 15</inkml:trace>
  <inkml:trace contextRef="#ctx0" brushRef="#br0" timeOffset="50205.16">8850 9135 729 0,'0'0'191'0,"0"0"-133"16,0 0 4-16,0 0 27 15,0 0-36-15,0 0-18 16,128-17-8-16,-64 11-12 16,-1 2-15-16,-9 3-4 15,-8 0-41-15,-9 1-80 16,-10-2-163-16</inkml:trace>
  <inkml:trace contextRef="#ctx0" brushRef="#br0" timeOffset="50757.34">9709 8878 554 0,'0'0'368'16,"0"0"-319"-16,0 0-47 15,0 0 17-15,-95-7 16 16,54 24-1-16,7 2 9 16,6 3-30-16,11-2-9 15,10-5-4-15,7 1-1 16,0-2-2-16,9 0 3 16,18 2 2-16,6-1 4 0,5 1-3 15,-2-1-3 1,-5 3 3-16,-8-2-3 0,-8 1 0 15,-9-1-3-15,-6-2-6 16,0 0 4-16,-14-3 5 16,-2-2 2-16,4-3 2 15,3-5 1-15,8-1 0 16,1 0 7-16,0-13-5 16,7-11-7-16,17-5-40 15,13 2 2-15,8 0 20 16,5 4-1-16,0 0-17 15,-4 9 27-15,-4 3 4 0,-12 9 3 16,-11 2 4-16,-5 0-4 16,-8 11 2-1,-6 5 0-15,0 4 10 0,0 3 12 16,0 1-3-16,-2-3-6 16,-4-1-9-16,0-5-2 15,0-2-2-15,0-3-30 16,0-7-80-16,2-3-185 15</inkml:trace>
  <inkml:trace contextRef="#ctx0" brushRef="#br0" timeOffset="50918.91">10046 8838 596 0,'0'0'457'16,"0"0"-419"-16,0 0-38 15,0 0-17-15,0 0-37 16,0 0-116-16,20-6-344 16</inkml:trace>
  <inkml:trace contextRef="#ctx0" brushRef="#br0" timeOffset="51320.6">10158 8963 908 0,'0'0'144'0,"0"0"-139"16,0 0-3-1,0 0-4-15,0 0-2 0,0 0-3 16,96 11 2-16,-81 14-11 16,-4 1-13-16,-6-2-8 15,-2-4 8-15,-3-7 18 16,0-7 5-16,0-2 5 15,0-4-3-15,0 0 4 16,0 0 5-16,0-13 43 16,9-13-28-16,9-8-18 15,6-1 1-15,2 1 0 16,2 9 4-16,-3 7 5 16,5 10 18-16,-2 8-24 0,0 0 3 15,-2 8-5-15,-3 11 7 16,-4 5-4-16,-8 5 2 15,-3-1 0-15,-5 2 0 16,-3-5-5-16,0-1-3 16,0-2-1-16,-18-1-65 15,-6-1-76-15,-1-12-173 16</inkml:trace>
  <inkml:trace contextRef="#ctx0" brushRef="#br0" timeOffset="52101.51">11092 8563 786 0,'0'0'171'0,"0"0"-145"16,0 0-4-16,0 0 25 16,0 0-12-16,0 0-22 0,-119 44 6 15,69 16 13-15,3 11 9 16,8 4-20-16,9-1 1 15,9-4-12-15,9-10 1 16,11-8-1-16,1-11 2 16,6-8-4-16,18-7-2 15,5-7-6-15,6-6 0 16,11-7-5-16,9-6-84 16,2 0-61-16,3-16-104 15</inkml:trace>
  <inkml:trace contextRef="#ctx0" brushRef="#br0" timeOffset="52394.55">11361 8681 1024 0,'0'0'79'0,"0"0"-79"16,0 0-13-16,0 0 2 16,0 90 11-16,0-36 16 15,0 3 7-15,0 2-10 16,0-7-7-16,0-10 3 16,0-8-7-16,0-11 2 15,-2-8-3-15,2-8-1 0,0-7-11 16,0 0-86-16,0-6-68 15,11-16-100-15</inkml:trace>
  <inkml:trace contextRef="#ctx0" brushRef="#br0" timeOffset="52645.9">11634 8701 831 0,'0'0'46'0,"0"0"-43"16,-68 94 9-16,24-51 35 15,2-3 23-15,6-5-15 16,9-5-19-16,10-11-21 0,9-7-1 16,8-10 0-16,0 1-14 15,8-2-4-15,15 1 4 16,10 4 16-16,5 5-5 16,-1 3-8-16,-3 1-3 15,-7 3-1-15,-5 1-3 16,-4-2-32-16,-6-3-63 15,-3-6-66-15,-3-6-88 16</inkml:trace>
  <inkml:trace contextRef="#ctx0" brushRef="#br0" timeOffset="52973.02">11972 8721 1019 0,'0'0'29'15,"0"0"-24"-15,-20 122-4 16,6-70 5-16,-1 0 14 16,8-6 4-16,5-7 6 15,2-8-13-15,0-9-11 16,8-7-2-16,8-5-2 15,2-4 9-15,10-6 9 16,11 0-1-16,6 0 1 16,4-13-11-16,0 0-8 15,-5 2-2-15,-7 1-16 0,-10 0-50 16,-8 0-50-16,-6-7-76 16,-7-3-439-16</inkml:trace>
  <inkml:trace contextRef="#ctx0" brushRef="#br0" timeOffset="53227.34">12472 8593 644 0,'0'0'436'15,"0"0"-425"-15,0 0-7 0,52 95-4 16,-19-37 19-16,3 8 15 15,-2 6 18-15,-5 1-16 16,-7-4-27-16,-11-3 0 16,-8-7-1-16,-3-7-6 15,-11-5 1-15,-16-8-3 16,-7-9-4-16,-2-8-62 16,-1-13-154-16,1-9-526 15</inkml:trace>
  <inkml:trace contextRef="#ctx0" brushRef="#br0" timeOffset="60657.51">6458 9871 617 0,'0'0'82'16,"0"0"-72"-16,0 0-5 15,0 0-4-15,0 0 1 16,0 0 27-16,0 0 30 0,-3 4 1 15,3-3-19 1,0 1-20-16,0-1-8 0,0 2-7 16,6 1-6-16,6 2 0 15,6 3 1-15,7 2 2 16,5-1-2-16,4 0 2 16,2-2-3-16,0 1 4 15,0-4 0-15,-2-2 1 16,2 1-4-16,0-2 1 15,3-2 9-15,6 0 0 16,7 0-9-16,6 0-1 16,3 0 1-16,6 0-2 0,0-4-1 15,1 0 1-15,1 0 5 16,-1 0-5-16,-4 0 0 16,-3 1 0-16,0 0 3 15,-1 1-4-15,1 1 1 16,3-1 0-16,0 1 1 15,4 0-1-15,-1-1 2 16,1 2-2-16,1-2 1 16,-2 1-1-16,-3-2 0 15,-6 1 0-15,-1-3 1 16,-2 0 3-16,2 1-8 16,4-2 0-16,9 0 4 15,2 0 4-15,4 0-3 16,0-1-2-16,3 0 2 15,-3 0-2-15,-4-3 5 0,-5 5-7 16,-6 2 4-16,-4 1-1 16,0 2 0-16,4 0 2 15,3 0-2-15,2 0 2 16,2 0-1-16,-1 3-1 16,-1-3-1-16,1 0-8 15,3 0 16-15,2 0-9 16,-4 0 4-16,-2 0-1 15,0-5 1-15,-2 0-2 16,4-1 3-16,-4 0-5 16,-2 1 6-16,-5 0 2 15,2 1-2-15,1 2-2 0,3-1-2 16,-1 0 7-16,-2-1-14 16,1 0 9-16,-6-2-2 15,0-1 0-15,2 2 8 16,3-3-15-16,2 4 14 15,2-1-10-15,2 1 3 16,4 0 0-16,6 0-1 16,4 2 6-16,6-1-5 15,-1 3 0-15,-6 0 4 16,-1 0-4-16,-7 0 1 16,2 0 2-16,-4 0 4 15,-2 0 0-15,-6 0-6 16,-4 0 0-16,-2 0-1 15,-4 3-3-15,1-1 1 16,-4-1 2-16,-8-1 3 0,-4 0-3 16,-3 0 2-16,-3 0-2 15,-2 0 1-15,-1 0-3 16,-2 0 2-16,-5 0 0 16,-6 0 0-16,-4 0 1 15,-6 1-1-15,1-1 0 16,0 0 0-16,6 0 2 15,4 3-2-15,7-2 3 16,2 1-1-16,6 0 0 16,-2-2 4-16,-4 1-4 15,-9 0-2-15,-7-1 3 0,-5 0-2 16,-3 0 0-16,0 0 15 16,0 0 2-16,0 0-4 15,0 0-2-15,0 0-7 16,0 0-1-16,0 0-4 15,0 0-3-15,0 0-84 16,-17 0-201-16</inkml:trace>
  <inkml:trace contextRef="#ctx0" brushRef="#br0" timeOffset="62175.85">3737 11037 733 0,'0'0'101'16,"0"0"-17"-16,0 0-22 15,0 0-4-15,0 0-8 16,0 0 5-16,0 0-20 16,10-3-14-16,17 0-15 15,18-3 0-15,12-4-1 16,1-2-4-16,-6 2 1 15,-7-4-2-15,-12 3 0 16,-11 0-4-16,-10 0-5 0,-9-3-5 16,-3 0-1-16,-3-3-33 15,-21 1 22-15,-10 5 6 16,-5 5 13-16,-3 6 7 16,7 0-1-16,3 6-3 15,8 13 4-15,3 7-9 16,9 4 6-16,5 5 3 15,7-1 2-15,0-2 9 16,13-1 0-16,10-5 7 16,11-2 3-16,5-8 1 15,4-3 1-15,2-7-8 16,-2-3-1-16,-2-3-13 0,-3 0-2 16,-4-5 1-1,1-13-28-15,-2-6-59 0,-2-5-15 16,3-4-12-16,-1 1 28 15,-3 5 9-15,-2 5 60 16,-7 7 17-16,-10 5 23 16,-5 6 62-16,-6 3-9 15,1 1-24-15,-1 0-30 16,2 7-15-16,-1 12-3 16,1 7 62-16,-2 4-34 15,2-3-20-15,0-1-2 16,2-5-8-16,-2-3-2 15,4-4 0-15,-3-7-10 0,0-1-38 16,3-6-59 0,1 0-43-16,1-16-138 0</inkml:trace>
  <inkml:trace contextRef="#ctx0" brushRef="#br0" timeOffset="62326.45">4529 10840 990 0,'0'0'70'0,"0"0"-66"16,0 0 0-16,0 0-4 16,0 0-6-16,0 0-60 15,-1-8-155-15,10 13-189 0</inkml:trace>
  <inkml:trace contextRef="#ctx0" brushRef="#br0" timeOffset="62542.87">4733 10738 840 0,'0'0'106'0,"0"0"-106"16,0 0-4-16,0 0 4 16,11 78 18-16,0-32 56 15,3 1-49-15,0-2-13 16,4 0-8-16,-3-5 2 15,-2-4-6-15,-4-2-24 16,-6-4-49-16,-3-7-81 0,-9-9-237 16</inkml:trace>
  <inkml:trace contextRef="#ctx0" brushRef="#br0" timeOffset="63576.71">4738 10999 882 0,'0'0'56'0,"0"0"-49"16,128-37-7-16,-80 25 1 16,-9 2 4-16,-6 2 4 15,-7 1-7-15,-9 1 4 16,-4-4-5-16,-7-3 4 0,-4-5-5 16,-2-9-4-16,0-8-23 15,0-9 0-15,-9 0 8 16,2 6 19-16,4 13 6 15,3 11 41-15,0 14 4 16,0 0-51-16,1 25-8 16,12 17 8-16,1 12 12 15,2 4 35-15,-7 1-27 16,-3-5 3-16,-4-2-11 16,-2-4 14-16,0-7-13 15,0-11-3-15,-5-12-6 16,4-11-1-16,-1-6-1 15,2-1 9-15,0 0 22 0,0-15 3 16,2-16 18 0,14-13-54-16,7-3-25 0,5 8-4 15,2 12 9-15,1 14 8 16,-1 11 12-16,-2 2-18 16,2 6 12-16,-2 15 2 15,-2-2 1-15,-3 4 1 16,-3-5 2-16,-2-1 0 15,-3-3 1-15,0-6 0 16,-5-3 1-16,-1-4 4 16,0-1-6-16,-3 0-5 15,0-17 5-15,-3-8-19 0,-3-8-47 16,0 1 19-16,0 4-8 16,-9 8-6-16,3 10 44 15,1 8 17-15,1 2 16 16,0 2-16-16,-2 16-11 15,1 11 11-15,2 4 31 16,3 5 3-16,0 1 1 16,0-5-17-16,8-5 4 15,8-4-8-15,-1-6-4 16,4-6-2-16,1-7-2 16,5-6 5-16,2 0 3 15,4-8 0-15,1-13 8 16,-7-10-8-16,-10-8-8 0,-8-9-6 15,-7-8-15 1,-7 1-32-16,-16 3 3 0,-3 14 18 16,-3 13 5-16,1 13 15 15,6 12 6-15,2 0 0 16,7 0 4-16,5 9-1 16,4 2 6-16,2 1-3 15,2-1 2-15,0-2-3 16,6-1 2-16,12-2 1 15,9-3 2-15,10-3 4 16,10 0-4-16,2-6-3 16,-4-5 0-16,-8 0-3 15,-13 5-1-15,-11 4-3 16,-7 2-4-16,-3 2-6 0,-1 19-13 16,-1 8 10-16,-1 9 13 15,3 5 8-15,0-1 8 16,3 0 5-16,3-5-8 15,0-4-9-15,6-3 5 16,3-5-6-16,6-5-3 16,7-6 0-16,12-9-10 15,11-5-39-15,1-8-114 16,-7-26-758-16</inkml:trace>
  <inkml:trace contextRef="#ctx0" brushRef="#br0" timeOffset="64349.64">6625 10663 957 0,'0'0'0'0,"0"0"-20"16,-1 75-5-16,-13-20 25 16,-2 5 47-16,2-1-12 15,1-6-15-15,3-6-1 16,-1-9 3-16,7-8-6 0,-1-10-5 15,2-9 9 1,3-7-2-16,-1-2-7 0,1-2 1 16,0 0 20-16,0 0 25 15,0-14 9-15,3-14-36 16,7-14-30-16,7-10-2 16,2-10-14-16,-1-4-19 15,3 0 7-15,-2 7-4 16,-2 12 27-16,-4 11 0 15,-7 12 3-15,0 11 4 16,-3 5 5-16,-3 5 6 16,3 2 9-16,-3 1-13 15,0 0-9-15,3 0-5 16,6 16-16-16,3 17 7 0,3 15 14 16,4 9 11-16,-1 2 17 15,-3 0-3-15,1-3-9 16,-2-6-3-16,-2-5-4 15,1-6-8-15,-4-7 0 16,-1-8-1-16,-1-7 1 16,-4-5-1-16,-3-5-7 15,0-3-30-15,0-2-25 16,0-2-27-16,0 0-42 16,0 0-31-16,-13-12-211 15</inkml:trace>
  <inkml:trace contextRef="#ctx0" brushRef="#br0" timeOffset="64577.56">6628 10962 625 0,'0'0'275'15,"0"0"-224"-15,0 0-7 16,0 0 22-16,0 0 4 15,0 0-44-15,45 3-7 16,-3-3-2-16,7 0-15 16,2-3-2-16,4-1-6 15,0-3-68-15,-3-2-147 0,-7-5-530 16</inkml:trace>
  <inkml:trace contextRef="#ctx0" brushRef="#br0" timeOffset="64809.94">7317 10872 992 0,'0'0'179'0,"0"0"-148"16,0 0 7-16,0 0 9 15,0 0-38-15,108-16-8 16,-62 7-2-16,-1 4-5 0,-6 3-45 16,-6 1-92-16,-17 1-178 15</inkml:trace>
  <inkml:trace contextRef="#ctx0" brushRef="#br0" timeOffset="64998.44">7380 11084 922 0,'0'0'138'0,"0"0"-94"15,0 0 63-15,0 0 0 16,0 0-77-16,0 0-30 0,133-28-11 16,-70 11-52-16,-4 3-56 15,-12-4-120-15,-13 0-221 16</inkml:trace>
  <inkml:trace contextRef="#ctx0" brushRef="#br0" timeOffset="65370.44">8029 10762 840 0,'0'0'73'0,"0"0"-68"0,0 0 7 16,-88 97 27-16,72-60-13 16,7 1-5-16,7-3-5 15,2-1-10-15,0-3-1 16,14-5-3-16,13-6 7 16,7-7-2-16,9-9-1 15,5-4-5-15,1 0 1 16,0-17-2-16,-8-6 0 15,-7-2-3-15,-12-6 6 16,-13-2 3-16,-9-3-6 16,0-1 35-16,-20 4 4 15,-9 1-4-15,-2 6-14 0,1 6-6 16,3 7-14 0,0 6-1-16,0 7-35 0,-1 0-34 15,3 12-78-15,-2 1-215 16</inkml:trace>
  <inkml:trace contextRef="#ctx0" brushRef="#br0" timeOffset="66969.71">8963 10794 546 0,'0'0'254'0,"0"0"-230"16,0 0-2-16,0 0 10 0,0 0-4 16,-88-26-8-16,66 40-7 15,5 10-2-15,-3 10 18 16,3 4-13-16,5 2-10 16,8-4 2-16,4-3 1 15,0-6-7-15,9-7-1 16,12-4 6-16,1-6-5 15,5-5 6-15,-1-5-6 16,0 0 4-16,-1-1-4 16,-4-16-2-16,-7-5-5 15,-6-8-24-15,-6-3-17 16,-2-3-2-16,0 9 2 16,-3 6 46-16,-4 11 24 0,4 7 7 15,1 3-17-15,2 0 2 16,0 0-3-16,0 0-8 15,0 6-4-15,6 10-1 16,9 3 16-16,4 3-4 16,2-4-2-16,2-5 1 15,-3-3-4-15,-6-4 3 16,-5-5-2-16,-6-1 1 16,0 0-4-16,-3 0 14 15,1-4 21-15,1-14 1 16,-1-11-38-16,-1-7-3 15,0-9-2-15,-11-6-19 16,-9-1 2-16,-2 3-3 16,-2 8 8-16,0 11 13 15,3 10-2-15,-1 9-1 0,1 5 3 16,3 6 0-16,2 0-2 16,0 4 0-16,5 12-2 15,2 2 0-15,6 5 2 16,3 0 3-16,0-1 2 15,1-2-2-15,13-4 0 16,5-2 0-16,8-7 0 16,4-5 6-16,8-2-1 15,7-5 15-15,-4-11-2 16,-3-2-9-16,-8 4-2 16,-7 2-6-16,-8 6 3 15,-4 6-4-15,-4 0-4 0,4 6-12 16,-2 14 3-16,1 8 13 15,0 4 4-15,-3 1 2 16,4 0 0-16,0-1-2 16,-2-3 3-16,1-2-7 15,4-3-3-15,-6-2-1 16,1-2-70-16,-1-5-73 16,5-7-166-16</inkml:trace>
  <inkml:trace contextRef="#ctx0" brushRef="#br0" timeOffset="67732.17">9960 10622 796 0,'0'0'171'0,"0"0"-157"15,-85-10-14-15,49 23-3 16,3 11 3-16,2 5 0 15,13 0 0-15,5 0 2 0,10-1-2 16,3-3 0 0,11 0-2-16,16-2 2 15,12-2 5-15,9-3 4 0,9-1-6 16,-2-4 0-16,-6 0 2 16,-13-2-4-16,-18-1-1 15,-11-1 0-15,-7 0-17 16,-3 1 8-16,-16 0 9 15,-8-1 7-15,2-5 9 16,4-2 0-16,9-2-1 16,7 0 5-16,5 0 0 15,0-8-3-15,15-9-17 16,18-8-15-16,10 1-6 0,4 1 21 16,0 3-22-1,-2 6 19-15,-6 3-3 0,-11 6 6 16,-10 5 5-16,-12 0-5 15,-3 0-12-15,0 10 5 16,-3 5 7-16,0 3 9 16,0 2 4-16,0-1-6 15,0 0-6-15,-4-2 3 16,2-3-4-16,1-3-10 16,1-1-45-16,0-10-78 15,0 0-138-15</inkml:trace>
  <inkml:trace contextRef="#ctx0" brushRef="#br0" timeOffset="67878.78">10297 10610 974 0,'0'0'29'16,"0"0"-29"-16,0 0-58 15,0 0 2-15,0 0-99 16,-1 83-531-16</inkml:trace>
  <inkml:trace contextRef="#ctx0" brushRef="#br0" timeOffset="68288.53">10397 10751 906 0,'0'0'77'0,"0"0"-65"0,0 0-12 15,0 0-5-15,0 0 0 16,0 0-1-16,73 18-9 16,-62 10 4-16,-7 1 1 15,-4-4 9-15,0-4-2 16,0-4 3-16,0-7 0 16,0-8 0-16,-1 0 0 15,1-2 4-15,0 0 11 16,0-8 30-16,1-16-19 15,15-13-26-15,11-4 0 16,3-2-1-16,6 9 2 16,-3 12-2-16,-8 15-3 0,-3 7 4 15,-5 0-11-15,-2 17 2 16,-5 10 9-16,-2 6 9 16,-4 2 20-16,-2 0-17 15,-1-1 5-15,2-3-17 16,-2-4-2-16,2-4 2 15,0-7-17-15,2-5-83 16,6-11-67-16,6 0-377 16</inkml:trace>
  <inkml:trace contextRef="#ctx0" brushRef="#br0" timeOffset="68523.91">11050 10553 789 0,'0'0'70'16,"0"0"-65"-16,0 82 3 15,0-39 37-15,0 3-17 16,0-1 21-16,0 0-14 16,0-6-23-16,0-3-5 15,0-10-4-15,2-5-3 16,-1-8-20-16,5-8-80 15,2-5-53-15,8 0-179 16</inkml:trace>
  <inkml:trace contextRef="#ctx0" brushRef="#br0" timeOffset="68765.25">11283 10625 688 0,'0'0'51'16,"0"0"-21"-16,-107 105 7 15,77-68 18-15,9-8-13 16,12-5-19-16,9-5-10 16,0-5 6-16,0-3-2 15,21-1 1-15,7-1-2 16,8 3 4-16,4-2-7 16,-1 0-9-16,-6 1 0 15,-8 0-4-15,-8-1-26 0,-10 1-79 16,-7-7-103-16,0-4-452 15</inkml:trace>
  <inkml:trace contextRef="#ctx0" brushRef="#br0" timeOffset="69039.53">11592 10619 891 0,'0'0'7'0,"-4"105"-7"16,-4-50 0-16,2-4 41 0,6-5 11 15,0-6-13-15,0-5-8 16,9-8-16-16,4-6-4 16,1-8-5-16,1-6 5 15,9-4 7-15,10-3-3 16,11 0 2-16,4-8-17 15,3-7-6-15,0 1-75 16,-7 1-84-16,-9-1-183 16</inkml:trace>
  <inkml:trace contextRef="#ctx0" brushRef="#br0" timeOffset="69267.74">12263 10736 440 0,'0'0'735'15,"0"0"-660"-15,0 0-39 16,0 0 25-16,0 0-39 16,94-16-22-16,-51 4-1 15,-1 7-1-15,-6 3-51 16,-4 2-65-16,-12 0-57 15,-15 6-222-15</inkml:trace>
  <inkml:trace contextRef="#ctx0" brushRef="#br0" timeOffset="69456.23">12322 11018 741 0,'0'0'138'0,"0"0"-91"16,0 0 52-16,0 0 33 15,0 0 1-15,0 0-57 16,17 8-49-16,21-10-19 16,15-11-8-16,8-1-8 15,-1-1-56-15,-6 2-40 16,-3 0-49-16,-9-9-163 16</inkml:trace>
  <inkml:trace contextRef="#ctx0" brushRef="#br0" timeOffset="69802.31">13021 10736 603 0,'0'0'378'16,"0"0"-346"-16,0 0-24 15,-85 82-5-15,76-51 15 16,8 1-6-16,1 2 3 15,4-3-14-15,18-5 12 0,10-3-13 16,4-7 0-16,6-6 5 16,7-7-2-16,2-3 1 15,-1-2 7-15,-6-17-4 16,-6-5 1-16,-11-4 24 16,-12-4 8-16,-13-5 18 15,-2-3-16-15,-24-5-22 16,-11 5 10-16,-5 9-18 15,-6 6-12-15,1 11-1 16,-6 5-16-16,-4 9-77 16,1 0-49-16,-1 0-154 15</inkml:trace>
  <inkml:trace contextRef="#ctx0" brushRef="#br0" timeOffset="74249.96">6369 11321 143 0,'0'0'326'0,"0"0"-240"15,0 0-24-15,0 0 5 0,0 0 32 16,0 0-12-16,0 0-20 15,-45-28-29-15,45 27-5 16,0 1-1-16,0 0-7 16,0 0-17-16,0 0-6 15,0 0-2-15,0 0-5 16,0 0 0-16,0 0 2 16,3 0-3-16,18 8 6 15,9 0 1-15,14 3 6 16,10-2 0-16,4-2-6 15,2-3 1-15,1 0 3 16,-4-4-2-16,-5 0 1 0,-7 0-1 16,-12 0-4-16,-11 0 1 15,-8 0 0-15,-7 1 7 16,-6-1-6-16,-1 0 0 16,0 0 8-16,0 0 13 15,0 0-8-15,0 0-11 16,-7 0-3-16,-8 0-5 15,-4-3 2-15,-8-1 3 16,-3-1-3-16,-3 4 3 16,-1-1-1-16,-2-1 1 15,0 2-1-15,-3 0 1 16,-2 1 0-16,-6 0 1 16,3 0-1-16,5 0-3 0,3 0 3 15,11 2-2-15,4 3 2 16,4-1-2-16,4 0 2 15,4 0 1-15,6-3-1 16,3 0-4-16,0 0 1 16,0-1 0-16,0 0-11 15,0 0 14-15,16 0 0 16,7 0 0-16,15 0 10 16,13 0-6-16,6 0 1 15,3-5 2-15,-7-2-2 16,-9 1 0-16,-13 2-4 15,-4 1 3-15,-11 3 1 16,-7-2-5-16,-4 2 3 16,-4-1 3-16,1 1 8 0,2 0-5 15,1-3-5-15,2 2 3 16,-3-1-7-16,-2 2 2 16,1-3-2-16,-3 3-2 15,3 0-27-15,-3 0-101 16,0 0-252-16</inkml:trace>
  <inkml:trace contextRef="#ctx0" brushRef="#br0" timeOffset="74676.83">6569 11461 636 0,'0'0'120'0,"0"0"-85"16,0 0 26-16,0 0 39 16,0 0-26-16,0 0-61 15,1-4-13-15,-1 39-22 16,0 17 22-16,-4 13 3 15,-2 5 15-15,1 2-12 16,4-7 4-16,-1-11-9 0,2-15 2 16,0-13 1-16,0-10 4 15,0-7-3-15,0-4 3 16,2-4 0-16,10 2 3 16,10-3 2-16,15 0-5 15,11 0 1-15,6-4-6 16,6-6 1-16,1 0-3 15,0 0-1-15,-6 0-12 16,-1 0-23-16,-12 2-45 16,-8-3-25-16,-7-7-91 15</inkml:trace>
  <inkml:trace contextRef="#ctx0" brushRef="#br0" timeOffset="74940.12">7097 11697 910 0,'0'0'58'0,"0"0"-58"15,0 0-31-15,0 0 31 16,0 0 1-16,86 103 7 16,-50-64-3-16,0 0 8 15,-9-2-7-15,-8-5 1 16,-11-4-6-16,-8-5 5 15,0-3-1-15,-20-1 19 16,-13-3 3-16,-7 0-8 16,0-2-18-16,4-7-1 0,12-7-127 15,17-12-701-15</inkml:trace>
  <inkml:trace contextRef="#ctx0" brushRef="#br0" timeOffset="75524.37">7762 11764 525 0,'0'0'378'0,"0"0"-378"15,-15 112-13-15,0-63 12 16,0-5 2-16,2-7 0 16,4-8 15-16,7-6-8 15,-1-10 5-15,0-6 4 16,3-4-2-16,0-2 14 15,0-1 37-15,0 0 5 16,0-6 5-16,6-18-25 0,13-13-48 16,4-12 4-16,7-11-6 15,5-9-1-15,-1-3-16 16,-1 8 0-16,-5 14-7 16,-6 15 11-16,-7 14 11 15,-9 9 1-15,-3 8 4 16,-1 4 1-16,-2 0-5 15,0 0-1-15,3 10-11 16,1 19-9-16,4 10 21 16,2 10 11-16,-4 5 12 15,0 0-6-15,3-2-5 16,0-4 0-16,-2-9-6 16,-1-3-5-16,2-10 0 0,-1-4-2 15,-2-4-11 1,-4-4-39-16,-1-1-38 0,0-4-19 15,-10-3-58-15,-7-6-76 16</inkml:trace>
  <inkml:trace contextRef="#ctx0" brushRef="#br0" timeOffset="75693.91">7786 11993 789 0,'0'0'95'0,"0"0"-10"16,0 0 17-16,0 0 21 15,0 0-55-15,0 0-39 0,81-50-29 16,-34 40-1 0,5 5-7-16,1 2-26 0,-1 3-112 15,-13 0-194-15</inkml:trace>
  <inkml:trace contextRef="#ctx0" brushRef="#br0" timeOffset="76724.89">8268 11866 275 0,'0'0'756'0,"0"0"-756"15,0 0-57-15,0 0 28 0,85-51 21 16,-63 51 4-16,-1 19 2 15,-3 9-3-15,-3 3 0 16,-9-2-1-16,-3-1-3 16,-3-6 6-16,0-1 3 15,0-8 4-15,0-5-1 16,0-6 12-16,-3-2 1 16,3 0 47-16,0-2 9 15,0-21 5-15,14-9-63 16,9-11-1-16,7 1-13 15,5 5-16-15,-1 11-18 16,-1 12 15-16,-5 14 10 0,-6 0 5 16,-4 11-5-16,-4 13 0 15,-5 3 3-15,-6 3 6 16,-3-1 10-16,0-2 1 16,0-6 5-16,-3 0-6 15,-8-4 3-15,-1-6-4 16,5-4 14-16,1-4-9 15,4-3 18-15,2 0 33 16,0-7-5-16,0-18-19 16,5-17-41-16,19-9-3 15,10 0-15-15,5 7-14 16,-2 15 16-16,-4 18 0 16,-5 11 7-16,-4 0-4 0,-3 15 0 15,-2 12 0-15,-5 6 6 16,-5 7 3-16,4-4 4 15,-2-5 1-15,2-6 0 16,-1-10 1-16,9-6 2 16,0-7 2-16,7-2 3 15,4 0-4-15,-1-18-3 16,6-6-2-16,-8-4-18 16,-4-4 15-16,0-2-3 15,-9 4 5-15,-5 7 1 16,-6 11 3-16,-4 9 13 15,-1 3-10-15,0 0-6 0,0 22-18 16,-3 15 8 0,-8 13 10-16,-3 9 23 0,2-2-4 15,0-4 1-15,4-4-16 16,2-5 1-16,0-12 7 16,2-9 5-16,1-10-10 15,3-12 4-15,-2-1 10 16,2 0 7-16,0-4 13 15,0-18-8-15,0-15-11 16,0-19-22-16,14-14-4 16,10-15-19-16,7-9-35 15,5 3-16-15,-2 17-25 16,-1 26 35-16,-5 21 51 16,-4 20 7-16,-4 7-14 15,-4 7-13-15,-10 21 14 0,-6 12 8 16,-3 8 9-16,-18 7 2 15,-7-3 0-15,4-7 14 16,-3-10-5-16,3-9 30 16,2-9 1-16,5-3 15 15,0-7-10-15,4-3-20 16,3-4-24-16,4 0-1 16,6-4-76-16,0-23-93 15</inkml:trace>
  <inkml:trace contextRef="#ctx0" brushRef="#br0" timeOffset="77027.08">9579 11444 969 0,'0'0'0'15,"0"0"-6"-15,0 0-37 16,15 92 43-16,-15-32 49 16,3 6 8-16,-3 5-3 15,0-3-12-15,0-3-16 16,-3-10 0-16,-4-7-3 16,1-11-16-16,-2-9-4 0,4-7-2 15,-1-7-1 1,3-7-11-16,0-5-42 0,2-2-48 15,0 0-63-15,18-14-78 16</inkml:trace>
  <inkml:trace contextRef="#ctx0" brushRef="#br0" timeOffset="77198.62">9752 11840 870 0,'0'0'148'0,"0"0"-140"16,0 0-7-16,0 0 3 15,0 0 36-15,0 83 0 0,0-48-28 16,0-3-9-16,0-3-3 16,-1-2-7-16,-5-4-45 15,3-5-63-15,2-11-135 16</inkml:trace>
  <inkml:trace contextRef="#ctx0" brushRef="#br0" timeOffset="77358.2">9881 11732 995 0,'0'0'169'0,"0"0"-155"16,0 0-14-16,0 0-30 16,0 0-9-16,0 0-61 15,-33 11-199-15</inkml:trace>
  <inkml:trace contextRef="#ctx0" brushRef="#br0" timeOffset="77676.35">10095 11471 952 0,'0'0'61'16,"0"0"-37"-16,0 0-22 0,0 0-2 16,0 0 6-16,-1 87 7 15,-8-26 36-15,0 5-2 16,3 2-20-16,2-3 5 16,1-3-13-16,1-9-10 15,2-6-7-15,0-8-1 16,0-9-1-16,0-8 0 15,0-7-23-15,0-8-18 16,6-3-25-16,0-4-28 16,2 0-56-16,0-16-191 15</inkml:trace>
  <inkml:trace contextRef="#ctx0" brushRef="#br0" timeOffset="78840.94">10000 11876 729 0,'0'0'264'0,"0"0"-202"16,0 0 39-16,0 0-6 16,0 0-29-16,0 0-62 15,60-68-4-15,-28 55-20 16,4 7-16-16,-1 0-4 16,-10 1 5-16,-3 2-4 15,-7 2 11-15,-9 1 9 16,-1 0 18-16,-5 0 1 15,0 0 10-15,0 0-7 16,0 13 0-16,0 9 1 16,0 8 12-16,3 1-7 0,4-3-7 15,1-4 0-15,-1-6-2 16,1-5 1-16,0-4-1 16,0-5 0-16,0-4 0 15,2 0-4-15,2 0 4 16,3-8 0-16,4-13-1 15,2-5 4-15,-1-7-2 16,0 1-1-16,0 4 0 16,-2 7 4-16,-2 8-4 15,-4 10-1-15,0 3 0 16,0 0-8-16,0 16 8 0,4 5 2 16,1 1 19-1,-1 2-14-15,5-5 0 0,-2-2-2 16,5-5 3-16,6-2 1 15,3-6 1-15,3-4-4 16,-2 0-1-16,-1 0 6 16,-2-14-10-16,-5-4 1 15,-3-5-1-15,-5-4 1 16,-9-2-1-16,-6 3-11 16,-3 2 4-16,0 6 7 15,-16 5 2-15,-1 7-1 16,-8 4 0-16,-3 2-1 0,-5 11-7 15,-3 14 4 1,2 4-2-16,1 3 2 0,6 3 3 16,11-4 0-16,8-8-4 15,8-2 0-15,0-8-1 16,3-4-5-16,21-6-7 16,7-3 14-16,7 0 0 15,6-19 0-15,-2-8 3 16,0-9 0-16,-2-8 2 15,-4-8-2-15,-2-9-33 16,-4-7-8-16,-3-5 14 16,-6 3 21-16,-5 9 6 15,-7 22 13-15,-4 17 15 16,-5 14 11-16,0 8-14 16,0 0-16-16,0 9-9 0,-3 24-4 15,-11 18 4-15,-3 12 11 16,0 4 6-16,4 0-2 15,5-3-6-15,4-6 2 16,4-8-5-16,0-6-5 16,3-9-1-16,11-9 0 15,5-11 2-15,6-6 7 16,6-9-7-16,8 0 1 16,4-20-2-16,1-11-1 15,-6-9-9-15,-6-6-13 16,-10 1-18-16,-10 4-6 15,-9 11 16-15,-3 9 30 0,0 7 1 16,-9 7 7 0,0 5-2-16,-3 2 8 0,-3 3-13 15,-4 18-1-15,2 9 22 16,0 8 4-16,3-1 8 16,8 5-14-16,4-1 1 15,2-6-14-15,0-1-4 16,8-7-1-16,9-4 4 15,5-7-5-15,3-4 10 16,2-4-9-16,7-8 8 16,1 0-7-16,1 0 5 15,-5-17-8-15,-6-1-13 16,-6 1-53-16,-11 5-72 16,-8 1-178-16</inkml:trace>
  <inkml:trace contextRef="#ctx0" brushRef="#br0" timeOffset="82179.37">12259 11856 644 0,'0'0'60'16,"0"0"16"-16,0 0-48 15,0 0 14-15,0 0-8 16,0 0 2-16,0 0-8 16,-18-31-27-16,15 55 1 15,-4 14-2-15,-3 10 28 16,3 6 8-16,-5 1-17 0,2-2 1 16,-5-5-10-16,4-6-3 15,-1-8 3-15,1-8-8 16,0-5 5-16,6-10-1 15,1-3-4-15,1-8-1 16,3 0 6-16,0 0 1 16,0 0 22-16,0-10 9 15,0-16-7-15,0-11-32 16,4-9-3-16,4-8-3 16,4-1-4-16,0 0-17 15,-2 7 11-15,1 4 5 16,1 6 9-16,0 3 0 0,2 4-7 15,0 3 8 1,2 2 0-16,-2 5 1 0,1 3 3 16,-5 4-2-16,-1 2 3 15,-3 7-3-15,-3 2 0 16,-3 3 5-16,0 0-6 16,0 0-9-16,0 4-6 15,0 16 0-15,4 14 15 16,2 11 2-16,2 8 15 15,0 4 5-15,2-1-13 16,2 1 2-16,0-5-5 16,6-3 7-16,-3-6-9 15,-2-5 0-15,2-5-2 16,-2-5 1-16,-2-7-2 16,-2-5 1-16,-3-7 1 0,-3-2-1 15,-3-2-2-15,1-1 0 16,-1-1-1-16,2-2-34 15,-2 2-5-15,0-2-30 16,0 1-42-16,0 1-25 16,0-3-96-16,-6 0-281 15</inkml:trace>
  <inkml:trace contextRef="#ctx0" brushRef="#br0" timeOffset="82443.7">12060 12108 835 0,'0'0'143'0,"0"0"-81"15,0 0-33-15,0 0 11 16,0 0-3-16,0 0-2 15,90-11 0-15,-45 5-23 16,4 1-12-16,0-3-3 16,5-1-20-16,-1-2-76 15,-2-6-123-15,-5-2-511 16</inkml:trace>
  <inkml:trace contextRef="#ctx0" brushRef="#br0" timeOffset="82846.89">12584 11853 235 0,'0'0'717'15,"0"0"-660"-15,0 0-44 16,0 0 13-16,0 0 28 16,0 0-12-16,26 11-36 15,17-9 6-15,15 3-12 16,12-4 2-16,9-1-2 15,3 0 1-15,6 0 3 16,-4 0 0-16,-11-3-2 16,-10-2-2-16,-14 3-3 15,-10-1-6-15,-10 0-34 0,-11 1-35 16,-12 2-61 0,-6 0-55-16,-7 0-308 0</inkml:trace>
  <inkml:trace contextRef="#ctx0" brushRef="#br0" timeOffset="83179.02">12638 12108 541 0,'0'0'407'0,"0"0"-341"16,0 0-33-16,0 0 72 16,0 0-58-16,100-6-38 15,-30-5-5-15,12 2 9 16,6-1-12-16,0 2 5 16,-4 2 2-16,-14 3-2 15,-15 1-4-15,-16 2-2 16,-8 0-6-16,-7-1 5 15,-3-2-12-15,-8-1-24 16,-3-2-27-16,-4-4-26 16,-6-4-42-16,0-3-177 15</inkml:trace>
  <inkml:trace contextRef="#ctx0" brushRef="#br0" timeOffset="83507.14">12826 11679 835 0,'0'0'83'16,"0"0"-42"-16,0 0 13 15,0 0 12-15,0 0-46 16,0 0-20-16,13 15 0 0,12 23 2 15,7 14 18 1,2 4-6-16,-4 4 3 0,3-4 4 16,-6-5-8-16,-5-5-13 15,-1-6 5-15,-3-6-5 16,-6-8 0-16,-6-4 0 16,4-6-2-16,-4-4-13 15,-1-5-30-15,-1-1-55 16,-2-2-40-16,-1-4-74 15</inkml:trace>
  <inkml:trace contextRef="#ctx0" brushRef="#br0" timeOffset="83987.39">13781 11693 968 0,'0'0'82'15,"0"0"-82"-15,0 0 0 16,0 0 0-16,-69 85 15 15,52-37-8-15,6 2 4 0,11-1-8 16,0-8 4-16,11-4-4 16,12-9-3-16,7-7 0 15,8-5 3-15,3-9-2 16,4-7 4-16,2 0-3 16,-3-10 4-16,-4-10 3 15,-7-4-6-15,-11-4 6 16,-7-7-6-16,-10-2 13 15,-5-3-3-15,-8 2-8 16,-14 4 20-16,-8 6-21 16,-4 5 18-16,-1 8-10 15,-1 5-10-15,3 5-2 16,4 5 0-16,2 0-11 0,2 6-37 16,1 14-47-16,4-3-106 15,2-4-556-15</inkml:trace>
  <inkml:trace contextRef="#ctx0" brushRef="#br0" timeOffset="87647.13">5942 13172 485 0,'0'0'139'0,"0"0"-88"0,0 0 19 15,0 0 10 1,0 0 8-16,49-75 5 0,-49 68-33 16,0 3 5-16,0 3-8 15,0-1-33-15,-10 2-24 16,-8 0-2-16,-11 0-8 16,-5 19 9-16,-1 7-4 15,7 0 3-15,5 1-1 16,8-6-5-16,7-1 7 15,7-5-11-15,1 0 7 16,0-3 4-16,9 1 0 16,15 1 0-16,7 2 1 0,5 2 1 15,5 0 2-15,-5 3 0 16,-9 1-3-16,-9-1-4 16,-10-1-4-16,-8-2-2 15,0 1-6-15,-18-1 7 16,-12-3 9-16,-5-1 14 15,6-6-1-15,6-5 14 16,13-3-5-16,8 0 9 16,2-1-10-16,0-22-21 15,23-6 0-15,20-7-24 16,12 3 13-16,11 2 4 16,-2 6 4-16,-6 6 2 15,-10 5 1-15,-15 6 0 16,-8 5-3-16,-12 3 0 15,-7 0-2-15,-6 0-2 0,0 0-1 16,0 0 2-16,2 2-4 16,1 14-2-16,0 5 12 15,5 4 2-15,-4 0-1 16,3-3 3-16,-2 0-2 16,-1-6-1-16,1-5-1 15,-4-1-1-15,1-4-11 16,-2-2-49-16,0-1-56 15,0-3-61-15,0 0-174 16</inkml:trace>
  <inkml:trace contextRef="#ctx0" brushRef="#br0" timeOffset="87799.72">6334 13072 902 0,'0'0'81'0,"0"0"-70"15,0 0-8-15,0 0-3 16,0 0-24-16,0 0-127 16,17 24-21-16</inkml:trace>
  <inkml:trace contextRef="#ctx0" brushRef="#br0" timeOffset="88277.2">6473 13250 712 0,'0'0'191'15,"0"0"-130"-15,0 0 6 16,0 0 20-16,0 0-27 16,0 0-34-16,24-47-26 15,-2 47-16-15,5 0-5 16,6 24 1-16,-5 7-5 15,-7 6 6-15,-4 1 19 16,-10-1-7-16,-4-6 7 16,-3-7-1-16,0-8 1 0,0-7-2 15,0-6 2-15,0-3 0 16,0 0 8-16,0 0 29 16,0-3 16-16,0-14-10 15,9-14-20-15,6-9-22 16,7-4-1-16,1 1-15 15,-1 11 7-15,-3 12-14 16,-5 12 14-16,1 8 0 16,-5 0 7-16,1 7-17 15,4 11 4-15,-6 6 14 16,-3-1 0-16,-3 2 8 16,-3 0-5-16,0 0 0 15,0-1 3-15,0-3-6 16,-5 0 0-16,1-3-20 15,-1-2-47-15,4-3-79 0,1-11-76 16</inkml:trace>
  <inkml:trace contextRef="#ctx0" brushRef="#br0" timeOffset="88580.39">7070 13043 704 0,'0'0'260'15,"0"0"-194"-15,0 0-52 0,0 0-4 16,0 0-5-16,4 85-2 16,1-34 41-16,2 2-13 15,-1-7-26-15,-1-5 2 16,-1-7-5-16,1-6 1 15,-5-6-3-15,0-6-4 16,0-6-21-16,0-6-34 16,0-4-38-16,4 0 22 15,8-24 29-15,6-9-185 16,4-14-291-16</inkml:trace>
  <inkml:trace contextRef="#ctx0" brushRef="#br0" timeOffset="88800.34">7292 13071 689 0,'0'0'105'0,"0"0"-105"0,0 0 0 16,-52 98 61-16,25-52 22 16,2-3-44-16,7-8-2 15,6-10-24-15,6-7-1 16,3-8 8-16,3-6-13 16,0-2-7-16,8 0 9 15,12 0-4-15,10 2 3 16,3 0-1-16,6-2-2 15,-6 6-4-15,-5-1-1 16,-6 3-17-16,-7 1-84 16,-9 2-71-16,-6-3-110 0</inkml:trace>
  <inkml:trace contextRef="#ctx0" brushRef="#br0" timeOffset="89130.97">7544 13024 856 0,'0'0'159'0,"0"0"-157"15,0 96-2-15,-6-42 0 16,-1 0 23-16,0-1-3 15,4-5 9-15,3-7-7 0,0-9-20 16,0-11 2-16,1-8 0 16,8-6 6-16,0-3-2 15,6-4 5-15,12 0 2 16,9 0-4-16,11-8 1 16,1-2-9-16,0 0-3 15,-5 3-27-15,-6 2-73 16,-6 0-47-16,-8-3-121 15</inkml:trace>
  <inkml:trace contextRef="#ctx0" brushRef="#br0" timeOffset="89411.21">8222 13102 882 0,'0'0'274'16,"0"0"-255"-16,0 0-5 16,0 0-11-16,0 0 2 15,83 4-5-15,-41-2 0 16,-3 0-3-16,1 3-21 0,-9 2-70 15,-8 4-55 1,-8 0-69-16,-15 4-403 0</inkml:trace>
  <inkml:trace contextRef="#ctx0" brushRef="#br0" timeOffset="89589.74">8262 13354 371 0,'0'0'445'16,"0"0"-379"-16,0 0-24 15,0 0 86-15,0 0 16 16,0 0-39-16,27 5-77 16,13-6-22-16,15-11-3 15,8-1-3-15,0-1-19 0,-4 3-48 16,-5 0-57-16,-12-3-171 16</inkml:trace>
  <inkml:trace contextRef="#ctx0" brushRef="#br0" timeOffset="89957.27">9054 13055 750 0,'0'0'316'0,"0"0"-287"15,0 0-28-15,0 0 6 16,0 0 12-16,-53 79 6 15,42-42-3-15,11 0-20 0,0-4 3 16,6-3-1-16,19-6-1 16,10-4-1-16,7-8-2 15,4-5-1-15,0-7-2 16,0 0 2-16,-5-5 1 16,-4-12 7-16,-9-4-3 15,-10-4 5-15,-10-4 10 16,-8-5 17-16,-8-1-5 15,-19 3-8-15,-1 2 3 16,0 9-2-16,2 7 3 16,8 4-27-16,0 4-3 15,2 6-16-15,-2 0-71 0,-3 9-83 16,3 2-180-16</inkml:trace>
  <inkml:trace contextRef="#ctx0" brushRef="#br0" timeOffset="93721.21">6755 14080 448 0,'0'0'117'0,"0"0"-59"16,0 0 4-16,0 0 31 16,0 0-35-16,0 0-24 15,0 0-1-15,0-51-19 0,-1 49 1 16,-1-1 10-1,2 3-9-15,0 0 5 0,0 0-18 16,0 0-3-16,0 9-4 16,0 11-7-16,0 10 11 15,0 8 2-15,0 5 10 16,3 1 10-16,0 3-2 16,-3-2-2-16,0-4-6 15,0-2-4-15,0-5-2 16,0-5-5-16,0-7 1 15,0-4-2-15,0-6 2 16,0-5 0-16,0-4-2 16,0-2 1-16,0-1-1 15,0 0-5-15,0 0-11 0,0 0-18 16,0 0-34-16,4 0-37 16,1 0-119-16</inkml:trace>
  <inkml:trace contextRef="#ctx0" brushRef="#br0" timeOffset="94200.87">7052 14118 580 0,'0'0'222'15,"0"0"-184"-15,0 0-26 16,0 0 0-16,0 0-10 0,0 0 2 16,-52 84 25-16,21-40-9 15,2-1-4-15,5-5-6 16,6-7-6-16,5-9 13 16,4-6-15-16,3-6 2 15,0-8 1-15,6-2 3 16,0 0 3-16,0 0 7 15,0 0 2-15,0 0 4 16,0-2-7-16,6-7-17 16,-1 2-6-16,-2 3 6 0,0 1-2 15,-3 3 0 1,0 0 1-16,0 0-4 0,0 0-8 16,7 0 7-16,5 10 5 15,7 3 1-15,2 1 8 16,3 2-3-16,4-3 1 15,1 0-4-15,-4-2 2 16,2-1-4-16,-8-3 1 16,-2 0-1-16,-7-1-21 15,-2-1-51-15,-3-4-53 16,-2-1-79-16</inkml:trace>
  <inkml:trace contextRef="#ctx0" brushRef="#br0" timeOffset="94741.43">7419 14054 749 0,'0'0'170'16,"0"0"-161"-16,0 0-9 16,0 0-11-16,0 0 11 15,0 112 34-15,0-60-10 16,-11-5-18-16,3-4-2 16,0-10-3-16,5-5 9 15,2-10 2-15,1-7-10 16,0-5 0-16,0-4 3 15,0 0-1-15,9 0 3 0,13-1-1 16,9 2 13-16,8-3-2 16,4 0-7-16,1 2-4 15,-4 0-1-15,-4 2 0 16,-5 0-5-16,-10 0-2 16,-3-1-18-16,-8 0-62 15,-4 0-51-15,-1-3-116 16</inkml:trace>
  <inkml:trace contextRef="#ctx0" brushRef="#br0" timeOffset="95132.89">8054 14118 947 0,'0'0'155'15,"0"0"-118"-15,0 0 28 0,0 0-1 16,0 0-46-16,0 0-18 16,74 3-1-16,-28 1 1 15,3 0 0-15,-1 0 1 16,-9-1-2-16,-10 0-5 16,-3-2-29-16,-11 0-17 15,-6 1-35-15,-9 2-69 16,0 2-119-16,-12 0-360 15</inkml:trace>
  <inkml:trace contextRef="#ctx0" brushRef="#br0" timeOffset="95359.28">8101 14383 583 0,'0'0'325'0,"0"0"-267"16,0 0 19-16,0 0 27 15,0 0-19-15,0 0-47 16,73 1-24-16,-25-3-11 16,-2-3-2-16,-1-1 4 15,-3 0-1-15,-1 3-8 16,-5 0-3-16,0 3-25 16,-5 0-51-16,-4 0-94 0,-10-4-142 15</inkml:trace>
  <inkml:trace contextRef="#ctx0" brushRef="#br0" timeOffset="96091.33">8753 14139 903 0,'0'0'86'16,"0"0"-46"-16,0 0 14 16,0 0-22-16,0 0-16 15,0 0-16-15,44-52 0 0,-24 62-14 16,2 14 11-1,-4 7-7-15,-4 6 9 0,-8 1 1 16,-5-1-1-16,-1-3 1 16,0-2 3-16,-1-7-3 15,-7-7 8-15,4-7-7 16,1-6 3-16,3-4 1 16,0-1 5-16,0 0 15 15,0 0 17-15,0-4 18 16,3-16-6-16,13-11-45 15,10-10-9-15,3-6-5 16,4 5-9-16,0 9-2 0,-5 7 7 16,-4 10 7-1,-3 8 2-15,-6 5-5 0,-2 3 3 16,-2 0-7-16,-2 20-6 16,1 7 11-16,-5 9 3 15,-1 1 1-15,-2-4 0 16,-2 3 0-16,0-7 0 15,0-7 0-15,0-2 2 16,0-8-2-16,0-3 0 16,0-3 0-16,0-4-2 15,0-2-31-15,0 0-48 16,0 0-54-16,9-8-79 16,8-15-441-16</inkml:trace>
  <inkml:trace contextRef="#ctx0" brushRef="#br0" timeOffset="96600.94">9539 14103 820 0,'0'0'128'16,"0"0"-74"-16,0 0-24 15,0 0-19-15,0 0-8 16,-6 84 33-16,-4-35 18 15,1 1-21-15,-2-6-19 16,4-5-4-16,1-8 3 16,1-5-6-16,1-9-4 0,1-8 5 15,1-6-6 1,2-1 3-16,0-2 1 0,0 0 2 16,0 0 2-16,0-6 15 15,2-17 0-15,14-12-25 16,5-11-3-16,6-11-5 15,0-2-8-15,-2 0-18 16,-2 10 9-16,-7 12 25 16,-2 15 0-16,-7 8 0 15,-3 10 2-15,-4 4-2 16,2 0 0-16,-2 0-6 16,1 18-16-16,4 9 13 15,-1 9 9-15,2 6 6 16,2 0 7-16,1-2 6 15,0-2-9-15,1-5-1 0,0-2-4 16,-2-5-4-16,0-7 3 16,-4-3-4-16,-1-8-5 15,0-2-13-15,-3-1-49 16,0-5-36-16,0 0-99 16,0 0-36-16,-6-17-354 15</inkml:trace>
  <inkml:trace contextRef="#ctx0" brushRef="#br0" timeOffset="96986.79">9417 13997 896 0,'0'0'122'16,"0"0"-103"-16,0 0 23 16,0 0 14-16,0 0-28 15,0 0-19-15,43 0-8 16,-4-2 6-16,16-3-6 16,5-1 2-16,7 0 2 15,4-1 5-15,-2 1-1 16,-3 1 5-16,-17 3 10 0,-21-1-23 15,-14 3 2 1,-11 0-1-16,-3 0-2 0,0 0 18 16,0 0-15-16,0 0-2 15,-3 0-2-15,-3 0-1 16,-2 7-6-16,1 3-39 16,-2 5-40-16,-2-5-72 15,-6-5-209-15</inkml:trace>
  <inkml:trace contextRef="#ctx0" brushRef="#br0" timeOffset="98087.43">7113 15093 375 0,'0'0'318'0,"0"0"-271"16,0 0-14-16,0 0 32 16,0 0-1-16,0 0-19 15,-7-13-26-15,7 24-19 16,0 22-7-16,0 16 7 16,0 12 49-16,0 4 0 15,0-6-35-15,0-5-4 0,3-11 0 16,-2-7-2-1,1-9-1-15,-2-8-4 0,0-4 2 16,0-7-1-16,0-2-3 16,0-4-2-16,0-2 1 15,0 0-29-15,0 0-58 16,0-4-94-16,6-20-344 16</inkml:trace>
  <inkml:trace contextRef="#ctx0" brushRef="#br0" timeOffset="98438.5">7413 15149 597 0,'0'0'251'0,"0"0"-238"16,0 0-12-16,-94 65 6 15,57-33 31-15,6-1-12 16,5-3-11-16,5-4-9 15,5-5-2-15,7-9 4 16,4-3-5-16,5-4-2 16,0-2 1-16,0-1 6 15,0 0-2-15,5 2-2 16,14 1-2-16,8 2 3 16,4 5-4-16,-1 2 16 15,1 3 11-15,-5 1-21 16,-4 2-1-16,-2-3 3 15,-7 3-5-15,-3-4 3 16,-2-3-7-16,-2 0 2 0,2-3-7 16,-1 1-37-16,0-2-89 15,1-6-98-15</inkml:trace>
  <inkml:trace contextRef="#ctx0" brushRef="#br0" timeOffset="98756.35">7816 15293 706 0,'0'0'336'0,"0"0"-288"15,0 0-43-15,0 0 4 16,0 0-1-16,112-13 2 16,-69 12-10-16,-1 1-5 15,-6 0-32-15,-5 1-73 0,-15 10-84 16,-14 3-195-1</inkml:trace>
  <inkml:trace contextRef="#ctx0" brushRef="#br0" timeOffset="98923.53">7908 15483 548 0,'0'0'258'16,"0"0"-226"-16,0 0 39 15,0 0 79-15,0 0-69 16,0 0-55-16,108 1 0 15,-37-4-14-15,1-5-7 16,1-1-5-16,-10 0-40 0,-14-2-192 16</inkml:trace>
  <inkml:trace contextRef="#ctx0" brushRef="#br0" timeOffset="99802.43">8538 15180 894 0,'0'0'78'0,"0"0"-32"15,0 0 68-15,0 0-37 16,0 0-29-16,0 0-48 16,25-45-4-16,-1 45-6 15,1 8-1-15,-2 17-6 16,-4 9 6-16,-5 4 5 15,-5 1-3-15,-9-2-3 0,0-4 4 16,0-1 8-16,-9-5 0 16,1-8-3-16,1-8 2 15,2-6 0-15,4-5 2 16,1 0 4-16,0 0 16 16,0-13 3-16,0-15 6 15,13-13-30-15,11-11 1 16,9-8 4-16,6 5-5 15,-1 8-13-15,-3 18 1 16,-7 15 8-16,-8 7-5 0,-3 7 5 16,-1 0 0-1,-2 21-9-15,-3 8 13 0,-2 8 1 16,-2 5 6-16,-5-3 5 16,-2 0-7-16,0-9 7 15,0-5-4-15,0-7-4 16,0-6-4-16,-2-4 2 15,-1-6-2-15,3-2-16 16,0 0-39-16,0 0-52 16,8-10-52-16,8-13-199 15</inkml:trace>
  <inkml:trace contextRef="#ctx0" brushRef="#br0" timeOffset="100268.18">9208 15121 687 0,'0'0'242'16,"0"0"-157"-16,0 0-40 15,0 0-5-15,0 0-40 16,0 0 4-16,0 91 10 16,-5-46 13-16,-1 0-17 15,1-4 6-15,0-5-12 16,2-7 2-16,0-7-1 15,0-8 0-15,0-6-5 16,3-6 2-16,0-2 3 16,-3 0-2-16,3 0 12 0,0-2 12 15,0-20 13-15,0-10-37 16,0-14-3-16,12-13-18 16,7-8-15-16,1-1-17 15,4 12-2-15,-7 13 17 16,-1 21 29-16,-6 14 5 15,-7 4-2-15,1 4 2 16,-1 4-2-16,2 18-7 16,-1 13 10-16,1 8 27 15,-1 1 7-15,4-1-3 16,-2-1 2-16,3-5-15 16,1-8-13-16,-1-4 1 15,-1-5-4-15,-5-6-4 16,-3-6-20-16,0-2-64 15,0-5-64-15,-2-1-163 0</inkml:trace>
  <inkml:trace contextRef="#ctx0" brushRef="#br0" timeOffset="100504.37">9145 14996 870 0,'0'0'120'0,"0"0"-120"15,0 0-1-15,0 0 1 0,0 0 14 16,93 13 2-16,-38-7-5 16,7-2-10-16,3-2 0 15,-1-2-1-15,-11 0-19 16,-11 0-208-16</inkml:trace>
  <inkml:trace contextRef="#ctx0" brushRef="#br0" timeOffset="101010.9">8699 15716 588 0,'0'0'160'0,"0"0"-115"15,0 0 19-15,0 0 49 16,0 0-2-16,0 0-26 16,-27 0-25-16,27 0-15 0,0 0-19 15,0 0-8-15,9 0-16 16,15 0-2-16,18 0 0 16,24 0 5-16,20-4 1 15,16-6-2-15,6-1-3 16,3 0 8-16,-1 3-4 15,-7 1-2-15,-13 2-3 16,-19 4 0-16,-21 0-1 16,-21 1 2-16,-14 0-2 15,-10 0-2-15,-5 0-1 16,0 0 3-16,0 0-1 16,0 0-1-16,0 0-11 15,0 0-11-15,-3 0-33 0,-11 0-61 16,-8 7-80-16,-9 5-301 15</inkml:trace>
  <inkml:trace contextRef="#ctx0" brushRef="#br0" timeOffset="101423.12">9318 15816 812 0,'0'0'320'16,"0"0"-269"-16,0 0-29 16,0 0-6-16,0 0-16 15,0 0 0-15,-16 113 4 16,4-61 10-16,2-3-11 15,2-8-2-15,2-8 1 16,3-11 1-16,1-6-3 16,2-8 0-16,0-6 4 15,0-2-4-15,0 0 8 16,17 0 0-16,14 0-1 16,17 0 5-16,9-2-8 15,1-6-4-15,-4-1-5 16,-5 3 2-16,-9 1-8 0,-8 1 10 15,-10 2-17-15,-10-1-24 16,-2 2-40-16,-7-2-74 16,-3-4-275-16</inkml:trace>
  <inkml:trace contextRef="#ctx0" brushRef="#br0" timeOffset="103747.01">10097 15464 808 0,'0'0'111'16,"0"0"-72"-16,0 0 8 15,0 0 33-15,0 0-8 16,0 0-31-16,0 0-24 0,0 0-10 16,15 0-7-1,12 0 0-15,12 0 4 0,10 0-1 16,3 0 1-16,-4 0 1 15,-2 0-4-15,-6 0-2 16,-2 0 2-16,-5 0 4 16,-5-2-5-16,-6 1 0 15,-7 0 1-15,-8-1-1 16,-5 2 1-16,1 0 1 16,-3 0-2-16,3-4-10 15,8 2-29-15,6-6-82 16,7-4-138-16</inkml:trace>
  <inkml:trace contextRef="#ctx0" brushRef="#br0" timeOffset="104341.84">11446 15008 636 0,'0'0'120'15,"-103"-3"-109"1,43 3-2-16,1 11-7 0,8 2 4 15,8 1 35-15,14 2-2 16,14 2-24-16,12 2-15 16,3-1-4-16,9 2 4 15,20-6 5-15,6-4-3 16,7-5 13-16,-2-6-14 16,-1 0 3-16,-6-1-4 15,-6-12 1-15,-3 1 4 16,-11-4-4-16,-3 1 3 15,-5 1 7-15,-5 3-6 16,0 3 2-16,0 3 13 16,0 4 27-16,0 1-19 15,0 0-11-15,0 0-8 0,0 1-9 16,0 19-11-16,0 11 11 16,0 13 26-16,0 7-4 15,0 2-19-15,0 0 14 16,0-5-8-16,0-9 0 15,0-4-5-15,0-12-1 16,0-7 2-16,-2-5-4 16,-1-4 1-16,0-4-2 15,1-3-3-15,2 0-37 16,-2 0-36-16,2-3-101 16,0-15-240-16</inkml:trace>
  <inkml:trace contextRef="#ctx0" brushRef="#br0" timeOffset="105615.43">11528 14622 433 0,'0'0'72'0,"0"0"-50"15,0 0 46-15,0 0 26 16,-81-33-37-16,60 30-34 15,-1 2-11-15,1 1 2 16,-1 0 7-16,-2 0 2 16,-1 0 4-16,-1 8-9 15,-1 4-9-15,-1 1-4 16,-2 5 4-16,0 4-4 16,-3 3 2-16,2 4 1 0,1 6 0 15,3 4 5-15,2 2-11 16,3-2 2-16,1 2 11 15,0-2-13-15,3-2 6 16,0 2-5-16,2 0 4 16,-1-2-3-16,1 0 7 15,4 0-2-15,0-1-4 16,6-4 5-16,0 1-10 16,6-2 4-16,0-2 4 15,0-3-4-15,9 2-3 16,4-4 12-16,2-1-5 15,3 1 2-15,3 1 3 16,3-1-12-16,1-1 5 16,4 3 1-16,-1-1-4 0,2-1 3 15,0-2-4-15,1-4-2 16,-3-4 0-16,2-3-2 16,0-1 2-16,0-2 7 15,3-2-5-15,1-2-2 16,3 0 6-16,1-4-3 15,2 0 0-15,-3 0 3 16,-1 0-3-16,0-4-2 16,-2-4 1-16,-2-2-2 15,-3-2 9-15,1 2-7 16,0-7 5-16,3-1-5 16,-3-1-1-16,1-2-1 15,-1-3 1-15,-2-1-1 0,1-2 0 16,-4-1-6-1,-1-3-3-15,-3 1 6 0,-2-1-9 16,-4-4-3-16,-2 5-3 16,-5-1 7-16,-2 2 1 15,-3 3 7-15,6-2 3 16,-3-1 2-16,0-1 3 16,1 2-4-16,0-2 0 15,-1 2-1-15,-3 2 0 16,-1-2-2-16,-2 5-4 15,0-4-14-15,0 1 9 16,0 2 1-16,-6 1 8 0,-3 3 2 16,0 0 2-16,2 4 0 15,-5 2 3-15,3 0-5 16,1 3 3-16,-2 1-3 16,-2 0-2-16,0 0 1 15,-3 1 1-15,-3-2 0 16,-1 0 1-16,-2 2-2 15,3-3 6-15,3 4-4 16,0-2-1-16,-1 4 6 16,5 0-3-16,1-1-3 15,-2 1 2-15,0 1 1 16,0 2-3-16,-6 0-3 16,-3 0 1-16,-1 3 2 0,-5 0 0 15,0 0 2-15,-1 0-2 16,-2 0 4-16,0 0 1 15,-3 0-4-15,0-4 1 16,5 2 1-16,4-3 1 16,6 3 2-16,-1 0 7 15,3 1-4-15,1 1-6 16,-5 0-3-16,2 0 0 16,-4 8-11-16,0 12-11 15,-5 5-86-15,0 1-143 16</inkml:trace>
  <inkml:trace contextRef="#ctx0" brushRef="#br0" timeOffset="106740.43">6878 16837 643 0,'0'0'84'0,"0"0"-58"15,0 0 24-15,0 0 16 16,0 0 1-16,0 0 3 16,0 0-29-16,-17-42-17 15,17 42-5-15,0 0-11 16,0 0-3-16,0 0-5 16,0 11-12-16,0 16 0 15,0 14 12-15,0 9 3 0,3 9 1 16,3 1 0-1,2-4 0-15,-4-6-3 0,0-11 0 16,-2-9-1-16,-2-11 1 16,0-8 0-16,0-8 0 15,1-2 0-15,1-1-1 16,1 0 0-16,-2 0-13 16,4 0-52-16,2-1-31 15,5-11-57-15,-1-3-196 16</inkml:trace>
  <inkml:trace contextRef="#ctx0" brushRef="#br0" timeOffset="107160.44">7219 16827 709 0,'0'0'150'0,"0"0"-146"16,0 0-4-16,0 0 0 15,-84 65 12-15,50-33-6 16,4 0-4-16,3-7-2 16,7-5 3-16,3-6 2 0,7-6-4 15,7-5 0-15,1-3 2 16,2 0 4-16,0 0 8 15,2 0 2-15,14 0-17 16,7 0 1-16,7 0-1 16,1 1 2-16,0 14 1 15,-2 2 1-15,-6 3-1 16,-2-1 9-16,-6 0-5 16,-2-5 5-16,-5-3-5 15,1-1-1-15,-1-6 3 16,0 2-9-16,0-2 0 15,-1 0-7-15,1 3-50 16,2-4-80-16,-4 0-158 0</inkml:trace>
  <inkml:trace contextRef="#ctx0" brushRef="#br0" timeOffset="107804.72">7320 16580 725 0,'0'0'61'0,"0"0"13"16,0 0 22-16,0 0-10 0,0 0-7 16,0 0-30-16,-26-55-13 15,26 54-23-15,0 1-13 16,6 0-3-16,11 0-7 16,3 13 0-16,4 15-2 15,-5 7-3-15,-2 2 8 16,-8 1-8-16,-4-7-1 15,-3-11 14-15,-2-8-4 16,1-7 6-16,1-5 5 16,1 0 0-16,9 0 2 15,10-6 0-15,10-9-4 16,11-1 5-16,8-3-6 16,4 5-1-16,1 0 3 0,-6 3-3 15,-6 4-1-15,-14 3 3 16,-16 1-3-16,-8 3 0 15,-6 0-2-15,0 0-4 16,0 0-34-16,0 0-99 16,-6 0-72-16,-3 3-289 15</inkml:trace>
  <inkml:trace contextRef="#ctx0" brushRef="#br0" timeOffset="108220.62">7980 16987 935 0,'0'0'193'0,"0"0"-185"0,0 0-2 16,0 0 24-16,0 0-16 15,0 0-11-15,82-13 0 16,-42 6 2-16,5-4-5 16,-2 3 1-16,-1 2 0 15,0 0-1-15,-9 4-23 16,-11 2-85-16,-10 0-122 16,-12 0-340-16</inkml:trace>
  <inkml:trace contextRef="#ctx0" brushRef="#br0" timeOffset="108415.75">8096 17086 958 0,'0'0'101'16,"0"0"-90"-16,0 0 8 16,0 0 66-16,108-2-12 15,-44-9-29-15,0 0-18 16,-10 3-14-16,-2-2-12 15,-10 8-4-15,-2 0-66 16,-9-4-92-16,-11-1-307 16</inkml:trace>
  <inkml:trace contextRef="#ctx0" brushRef="#br0" timeOffset="109365.38">8923 16837 565 0,'0'0'277'0,"0"0"-222"16,0 0 18-16,0 0 23 0,0 0-40 16,0 0-50-16,13-51-6 15,7 48 0-15,-1 3-1 16,4 0-4-16,-3 19 1 16,-3 8-7-16,1 5 5 15,-8 5 6-15,-5-2-3 16,-4-1 3-16,-1-4 5 15,0-7-4-15,0-6-1 16,0-8 0-16,0-6 3 16,0-3 3-16,0 0 11 15,0-3 23-15,3-19 12 16,9-11-40-16,7-10-10 16,4 0-2-16,5 2 0 0,-1 10-10 15,0 9-6-15,-2 10 12 16,-5 8 0-16,-1 4-2 15,-4 1-1-15,-6 15-4 16,0 5-9-16,-5 2 19 16,-2 2 1-16,-2-2 0 15,0-4 0-15,0-4 3 16,0-2-6-16,0-3 2 16,0-4-41-16,0-2-37 15,0-2-60-15,0-2-84 16</inkml:trace>
  <inkml:trace contextRef="#ctx0" brushRef="#br0" timeOffset="109815.19">9399 16617 625 0,'0'0'185'0,"0"0"-112"16,0 0-3-1,0 0 23-15,0 0-34 0,0 0-39 16,13-41-20-16,7 41-7 16,2 12 3-16,-1 14-3 15,-8 6-6-15,-8 2 9 16,-5 2-1-16,0-10 5 16,0-7 2-16,0-9 0 15,0-8 0-15,0-2 5 16,0 0 25-16,3 0-2 15,18 0 6-15,7-12-20 16,14-2-16-16,7 0 0 0,-4 5-8 16,-2 7-67-16,-7 2-104 15,-9 0-235-15</inkml:trace>
  <inkml:trace contextRef="#ctx0" brushRef="#br0" timeOffset="110317.37">10031 16749 886 0,'0'0'23'0,"0"0"-19"15,-33 80-4-15,20-48 18 16,1-1-2-16,3-5-3 15,2-4 6-15,4-6-1 16,0-10 11-16,0-1-2 16,0-5-5-16,3 0-6 15,0 0 10-15,0 0 14 16,0-11 0-16,0-9-6 16,0-10-29-16,3-11-5 15,9-6-5-15,1-4-26 16,1 4-20-16,-3 12 21 15,-3 12 30-15,-2 12-4 0,-1 6 6 16,-1 2-2-16,2 3 0 16,-2 0-5-16,5 12-7 15,0 10 6-15,5 7 6 16,1 8 6-16,-1 3 0 16,2-1 18-16,-2 0-1 15,0-8-12-15,-1-1 3 16,-2-6-9-16,-4-3 0 15,-2-9-1-15,-2-7-4 16,-2-2-7-16,-1-3-29 16,0 0-27-16,0 0-54 15,0-10-10-15,-6-11-498 16</inkml:trace>
  <inkml:trace contextRef="#ctx0" brushRef="#br0" timeOffset="110566.7">9857 16629 288 0,'0'0'582'16,"0"0"-505"-16,0 0-35 15,0 0 24-15,0 0-8 16,0 0-43-16,92-25-4 15,-46 21-5-15,2 0 5 16,-2 0-2-16,-5 0-5 0,-8 2-4 16,-8-1-15-16,-8-3-93 15,-9 0-150-15</inkml:trace>
  <inkml:trace contextRef="#ctx0" brushRef="#br0" timeOffset="110885.85">10215 16360 339 0,'0'0'550'16,"0"0"-509"-16,0 0-32 0,0 0 12 15,92-27 15 1,-69 50-34-16,-4 11 3 0,-8 7 2 15,-7 2 7-15,-4-3-9 16,0-9 5-16,0-5 16 16,0-14 2-16,3-7 7 15,1-1-16-15,9-4 8 16,9 0 9-16,9-4-10 16,13-10-9-16,6 1-17 15,1-3-9-15,-5 5-37 16,-7 6-65-16,-14 3-70 15,-13 2-393-15</inkml:trace>
  <inkml:trace contextRef="#ctx0" brushRef="#br0" timeOffset="111666.77">9065 17265 797 0,'0'0'75'0,"0"0"-21"15,0 0 32-15,0 0 4 16,0 0-32-16,0 0-42 16,-11-10-16-16,11 10 2 15,0 0-2-15,0 0 0 16,0 0 8-16,0 0-7 15,5 0-1-15,2 0 0 16,8 0 0-16,7 0 0 16,13 0 9-16,13-6-3 15,20-4-6-15,19 0 8 16,10-2-1-16,7 1-2 16,1 4-1-16,0 2-2 0,-2 3-2 15,2 2 3 1,-5 0 4-16,-8 0-4 0,-8 0-3 15,-8 0 4-15,-6 0-1 16,-3 0 8-16,-4 0 3 16,-3 0 3-16,-8 0 5 15,-13 0 0-15,-14 0-12 16,-13 0 1-16,-12-2 3 16,0 2 11-16,0 0 0 15,0 0-6-15,0 0-19 16,0 0-6-16,0-2-11 15,0 2-42-15,-11 0-49 0,-11 0-27 16,-15 6-96-16,-11 6-431 16</inkml:trace>
  <inkml:trace contextRef="#ctx0" brushRef="#br0" timeOffset="112171.42">9631 17565 722 0,'0'0'196'15,"0"0"-127"-15,0 0 0 16,0 0-13-16,0 0-42 16,0 0-14-16,8 9-12 15,-2 23 12-15,-3 10 4 16,-3 3-3-16,0-4 3 15,0-5 1-15,0-9 2 16,0-11 0-16,0-6-1 0,0-7 0 16,0-3 3-1,0 0 2-15,2 0 3 0,14 0-5 16,8 0-2-16,8 0-4 16,9-3-2-16,1-1 0 15,4 0 0-15,-1-2 1 16,-1-1-1-16,-3 0-1 15,-4-2 0-15,-4-4-13 16,-5-4-45-16,-7-3-86 16,-12-5-239-16</inkml:trace>
  <inkml:trace contextRef="#ctx0" brushRef="#br0" timeOffset="112634.18">10020 17337 113 0,'0'0'778'16,"0"0"-668"-16,0 0-43 0,0 0-36 15,0 0-31-15,0 0-1 16,77-10-3-16,-52 34-5 16,-5 8 3-16,-5-3 5 15,-6-4-5-15,-5-6 5 16,-2-7 1-16,1-7 8 15,0-5 6-15,4 0 28 16,10 0 4-16,9-3-8 16,13-9-21-16,9 1-14 15,-2-2 1-15,-1 3-3 16,-9 4-1-16,-8 4-9 16,-7 2 6-16,-11 0-16 15,-4 0-5-15,-6 0-16 0,0 0-24 16,0 0-80-16,-9-2-201 15</inkml:trace>
  <inkml:trace contextRef="#ctx0" brushRef="#br0" timeOffset="125224.47">6307 16643 378 0,'0'0'17'15,"0"0"-4"-15,0 0-7 16,0 0 25-16,0 0 60 15,0 0-57-15,0 0 39 16,0 0 8-16,-65-78-43 16,60 67-16-16,1-1-8 15,0 5 0-15,-1 3-10 16,2 3 8-16,3 1 15 16,-3 0-19-16,3 0 0 0,0 0 5 15,0 0-7-15,0 0 2 16,0 0-3-16,0 0-1 15,0 0-1-15,0 0-2 16,0 0 1-16,0 0 2 16,0 0-1-16,0 0-1 15,0-1 2-15,0 1-2 16,0-2 0-16,0-1 6 16,0-4 7-16,0-4-6 15,-3-2-9-15,3-4 0 16,0 0 2-16,0 1 1 15,-2 4-1-15,1 4 1 16,-2 2-3-16,1 3 0 16,-2 1 6-16,4 2 3 0,0 0-1 15,0 0-1-15,0 0-7 16,0 0-7-16,0 0-4 16,0 21-15-16,4 14 21 15,7 12 5-15,8 14-3 16,-2 9 6-16,-1 0-5 15,2-1 3-15,-3-3-1 16,-3-6 5-16,-1-3 1 16,-1-2-6-16,0-5 4 15,-2 0 4-15,2-6-8 16,-1-2 2-16,-4-2-1 16,-1-2-1-16,-1-2 5 15,0-1-3-15,-3 0-2 0,3 1 7 16,-3-4-7-1,0-4 3-15,0-5-4 0,0-4 4 16,0-5-2-16,0-4 2 16,0-1-3-16,0-2 1 15,0-4-2-15,0 2-13 16,0-5-44-16,0 0-52 16,-4-20-24-16,-13-15-413 15</inkml:trace>
  <inkml:trace contextRef="#ctx0" brushRef="#br0" timeOffset="129860.69">5981 16305 301 0,'0'0'133'0,"0"0"-122"15,0 0-11-15,0 0 0 16,0 0 36-16,0 0 56 16,0 0-27-16,0 0-16 15,0 0-20-15,0 0-7 16,0 0-7-16,0 0 3 15,0 0-13-15,0 0 0 16,0 0 0-16,0 0-5 16,0 0 0-16,0 0-2 0,1 0 1 15,14 0-6-15,6 0 7 16,6 0 0-16,3 0 11 16,3 0-7-16,-5 0-1 15,-4 0-1-15,-2 0 2 16,-2 0-1-16,-1 0-2 15,3 0 0-15,-2 0 4 16,1 0-5-16,2-3 3 16,3-3 15-16,-2-3-10 15,6 1 7-15,-3-1-7 16,1 0-6-16,-1 2 2 16,1 1-2-16,-3 1 0 15,-1 1-2-15,-4 1 0 0,-3 0 1 16,-1 0-1-16,0 0 0 15,-1-2 0-15,4 1-3 16,3-1 3-16,1 1 1 16,4 1-1-16,0 1 1 15,1 2 0-15,-1-2-1 16,0 2-1-16,-1 0-7 16,-1 0 13-16,1-1-6 15,1-1 1-15,0 0-3 16,4-4 3-16,1 2 1 15,-1-2 5-15,2 2-6 16,1 1 0-16,1 0 0 0,0 3 0 16,-4 0 0-16,-2 0-2 15,-2 0 2-15,3 0 1 16,-2 0-1-16,2 0-6 16,0 0 6-16,4 0 3 15,2-1 1-15,5-7-4 16,3-2 0-16,-1 2 1 15,-1-3-1-15,-3 2 1 16,-3 6 0-16,-5-2 3 16,-1 5-8-16,-3 0 10 15,-2 0-16-15,-1 0 18 16,1 0-8-16,-1 0 0 16,3 0-4-16,4 0 4 0,2-3 0 15,4-1 0-15,2-3-1 16,3 3 4-16,-1-1-3 15,0 1 5-15,-4 1-5 16,-1 2-8-16,-3 1 8 16,-2 0-1-16,1 0 3 15,-4 0 0-15,6 0-2 16,2 0 1-16,1 0-1 16,2 0 1-16,3 0 0 15,-2 0 0-15,0 0-1 16,1 0 2-16,-1 0-1 15,2 0-1-15,-2 0-2 0,3 0 1 16,-1 0 2-16,0 0-1 16,1 0 1-16,-3 0 8 15,1 0-5-15,-3 0-3 16,0 0 2-16,-7 0 3 16,3-4-5-16,-1 4-1 15,0 0 2-15,1 0 4 16,5 0-6-16,1 0 0 15,-1 0 2-15,2-2-1 16,-6-2 14-16,2 0-8 16,-4-3 15-16,-1 2-10 15,-4 1 1-15,5 1-5 16,0-1 0-16,1-1-5 0,5 4-3 16,1-1 0-1,-1 0 3-15,1 2 1 0,-1 0-3 16,3 0-2-16,-2 0 0 15,-1 0 1-15,-1 0 5 16,0 0 3-16,-4-1-8 16,-1-2 0-16,4 2 2 15,-1-2-2-15,3 0 0 16,-2 2 0-16,2-1 0 16,0 1 11-16,1 1-11 15,2 0 0-15,5-1 0 16,4-3 6-16,0 2 12 15,3-2-5-15,-6-2-1 16,-4 4-10-16,-5-2 4 0,0 2-6 16,0 0 1-16,5 1-1 15,3 1-1-15,6-2 1 16,4 2 1-16,-2 0-1 16,2 0-1-16,-6-1 1 15,-1-1 0-15,-5 1 1 16,0 1-1-16,-6-2 5 15,0 0-10-15,1 0 12 16,-3 0-9-16,8 0 2 16,-2 0 0-16,0-2 2 15,-1 0 0-15,-5 2-4 16,-8 2 3-16,-10 0-2 16,-6 0 1-16,-8 0-1 0,-4 0 1 15,-1 0-14-15,0 0 8 16,0 0-2-16,0 0-1 15,0 1 0-15,2 16 7 16,7 4 2-16,4 10 2 16,2 5 3-16,5 6-4 15,-2 4 1-15,-2 1-4 16,-5 1-1-16,-5-2 2 16,-3 7 2-16,-1 1-7 15,-2 2 10-15,0-3-4 16,0-6 2-16,0-4-2 15,3-2 0-15,0-1 0 0,3 0 0 16,-1 0 1 0,1 0-1-16,0-1 1 0,0-2-2 15,-2 1 2-15,1-1 0 16,-4 0 1-16,2-1-2 16,-1 7 0-16,-1 0 1 15,1 3 3-15,1-3-4 16,-2-3 0-16,1-5-1 15,0 0 2-15,0-4-1 16,-2 0 0-16,0 1 1 16,0 3 0-16,0 1 1 15,0 3-1-15,0-2 3 16,-4-3-3-16,2-4 0 0,-1 1 0 16,2-5 2-1,-2-1 1-15,0 0-1 0,-2-1 2 16,1 2 2-16,-2-7-3 15,-3 2 0-15,6-1 1 16,-2 2-5-16,1-3 1 16,-1 5-1-16,1 0 1 15,-2 2-1-15,3-4 1 16,0-1-1-16,2-1 0 16,-1-4 0-16,1-5 0 15,1-4 0-15,-2-3 1 16,2-2 0-16,-3 1 0 15,3-3-1-15,-3 0 0 16,3 0 0-16,-2 2 0 0,1-1 3 16,-2 2-3-16,-4 2 0 15,-1-1 3-15,-1 1-2 16,-4 1 2-16,5 0-3 16,-1-1 1-16,0 1-2 15,-2-4 2-15,-2 4-1 16,0-1 0-16,3 1 2 15,-1-2 1-15,-2 2-3 16,4 2 0-16,-3 0-1 16,-1 2 1-16,-1-2 0 15,1 1 1-15,-1-4 1 16,-2 3 2-16,1 1 2 16,-4-1-1-16,0-2-2 0,-3-2 1 15,1-2-3-15,2 2 2 16,-5-3 0-16,0 2-3 15,-4-3 0-15,-3 1 2 16,-2 3-2-16,-3 1 2 16,-2-4 0-16,-3 0-2 15,-1 0 1-15,-4 5-1 16,6-2 0-16,-1 2 2 16,4 1 1-16,0 0-3 15,2 3 1-15,3-4-5 16,-3 4 8-16,1-6-4 15,-2 3 0-15,2 1-2 16,-2 0 2-16,0-1 0 16,-1 0 0-16,-2 1 5 0,3-1-5 15,-1-2-3-15,-2 0 2 16,5-1 2-16,1 0 1 16,2-2-2-16,1 1 4 15,3 0-3-15,-1 1 2 16,1 0 1-16,0 2-4 15,-5 0-1-15,-3-1 0 16,2-1 2-16,0 1 1 16,-1-4-2-16,-2-1 0 15,5 0 0-15,-2 0 0 16,0 0 5-16,2 0-2 16,-4 0-3-16,-3 0 0 15,-1 0 0-15,-3 0 2 0,-1 0-2 16,3 1 0-16,1-1-1 15,0 0 0-15,2 0 1 16,7 0 1-16,0 0 2 16,4-2-3-16,-2-5 1 15,1 0-1-15,-1 1 0 16,4 2 0-16,-1 2 0 16,2-2 0-16,-2 4 0 15,3-2 4-15,-4-3-4 16,3 4 0-16,1-1 0 0,2-2 3 15,-4 1 0 1,4 0-3-16,-5-2 0 0,0 1 1 16,-1 3 2-16,-3-2-2 15,-3 3-2-15,-1 0 2 16,-4-3-4-16,6 2 6 16,-1-1-3-16,1-3 1 15,7-1-1-15,-3 1 0 16,6 1 2-16,-1-4-2 15,1 0 1-15,-1 3-1 16,1-1 1-16,-6-2-3 16,0 2 3-16,-3 1-2 15,-1 2 2-15,-2-2-2 16,0 2 0-16,-3 0 1 16,2 2 0-16,-3 1-1 0,3 0-3 15,1 0 7 1,-3 0-3-16,3-2 1 0,-1 2-1 15,-1 0-1-15,3 0 0 16,-1 0 2-16,0 0-2 16,0 0 2-16,-2 0 2 15,-1 0-3-15,-2 6-1 16,-1-2 0-16,1 3 1 16,5-2-1-16,0-1-5 15,0 0 6-15,1-1 0 16,0 1 5-16,1 1-5 15,-2-4 0-15,6 2-2 0,-1-2 2 16,5 1-1 0,-2 2 1-16,-2-4 0 0,-1 2 0 15,-2-2-4-15,3 0 4 16,-1 0 0-16,0 0-1 16,-1 0 0-16,1 0 1 15,5 0 0-15,-5 0-1 16,3 0 2-16,-5 0-3 15,-3 0-5-15,3 0 5 16,-3 0 0-16,-1 0 0 16,-2 0 1-16,-1 4-1 15,-2 2 1-15,0 3 0 16,-5 0-4-16,-6-3 3 0,-2 2-9 16,-1 1 3-1,3-3 1-15,6-2 7 0,5-2 3 16,4-2-3-16,1 0-2 15,9 0 2-15,-1 0 0 16,5 0 1-16,-1 0 1 16,-3 0 0-16,-2 0-2 15,0 0-2-15,0 0 2 16,3 0 1-16,8 0 0 16,4 0 4-16,3-2-3 15,3 1 1-15,0 0 1 16,0-1-2-16,1 0-1 15,-3 0-1-15,0 0 0 16,2 1 0-16,2 1 0 0,2 0 1 16,2-2 0-16,0 2 0 15,0-1 11-15,0 1-7 16,0-3 0-16,0 1 0 16,0 2 4-16,0 0-2 15,0 0-1-15,0-1 1 16,0 0-5-16,0-1 5 15,0 2-2-15,0-1 6 16,0 1-3-16,0-7 4 16,0-6-4-16,0-4-6 15,0-2-1-15,0-5-1 16,0 2 3-16,0 0-3 16,0 1-1-16,0 1-3 0,0-1 2 15,0 5 2-15,-3-2 0 16,0-2 0-16,-4 1 0 15,2-3-9-15,-1-1 7 16,0 0-6-16,2-3-1 16,2 4 8-16,-2 2 2 15,3 3-4-15,-2 3 0 16,-2 1 0-16,2 2-5 16,0 2 7-16,0-3 2 15,1 0-6-15,-2-1 6 16,2 0-2-16,1 0 1 15,-2 3-4-15,2 0 4 0,-1 2-2 16,2 0 2 0,-1 4-2-16,-1-1 1 0,1 1 1 15,-1 0-2-15,-1-1 0 16,2 4-1-16,-2-3-2 16,1-1 2-16,1 0 3 15,-1-2 2-15,2 0-2 16,0-2 1-16,0-4-1 15,0 4-4-15,0-1 0 16,0 2 4-16,0 2 4 16,0 3-3-16,2 0 3 15,-2 1-4-15,0 2 2 16,0 0-2-16,0 0 2 0,0-4 3 16,1 3-2-1,2-8 3-15,3 0-4 0,2-3 0 16,2-2-2-16,-1 1-1 15,-3 5 1-15,0 3 1 16,-3 2-1-16,-3 3 0 16,0 0-1-16,0 0 1 15,0 0 1-15,0 0 5 16,0 0-1-16,0 0 5 16,0-2-5-16,0-1 3 15,1 0-4-15,2-3 2 16,2-2-5-16,-1-3 1 15,2-2-2-15,-3 6 2 16,-3 3-1-16,0 2 2 0,0 2-2 16,0 0-1-16,0 0-1 15,0 0-1-15,0 0 2 16,0-3-3-16,5-2-38 16,11-5-99-16,5-4-132 15,-1-4-487-15</inkml:trace>
  <inkml:trace contextRef="#ctx0" brushRef="#br0" timeOffset="135655.69">15247 9686 639 0,'0'0'33'0,"0"0"-10"16,0 0-15-16,0 0-3 16,0 0 12-16,0 0 14 15,0 0-12-15,5-69 15 16,-1 59 9-16,3 4-35 16,-5 6 6-16,-1 0-5 15,-1 0 0-15,0 0-8 0,0 0-1 16,0 0 0-16,0 0-2 15,0 0 1-15,0 0-3 16,0 6 1-16,0 6 2 16,0 4 1-16,0 2 0 15,0 3 0-15,-1 1 0 16,-1-1 1-16,1 1-1 16,-2 2 0-16,2-1 0 15,1 1 0-15,-2 3 1 16,2-1-1-16,0 7 0 15,0 2 0-15,0 3 0 16,0 5 4-16,-1 1-4 0,-2-1 0 16,-2 4 0-16,-1 0 1 15,0 2-2-15,-2 2 4 16,1 2-3-16,1 0 0 16,-1-2 2-16,1 2-2 15,-1-5 3-15,1 1 0 16,1 0-2-16,0-1 0 15,2 2 1-15,0-1 0 16,2 2 5-16,-3-2-6 16,1 1 2-16,-2-1 5 15,1 0-6-15,-1 0-1 16,1 1 5-16,1-1-2 16,0 2-2-16,-3 0 1 0,1 1 0 15,2 2-2-15,0 1-1 16,2-1 0-16,-1 1 0 15,2-1 0-15,0-3 0 16,0 2 1-16,0 1 2 16,0 3-2-16,-1 3 1 15,-1-2-2-15,-2 0 6 16,-1 1-6-16,0-5-3 16,2 1 3-16,0-4 0 15,1 4-2-15,1-2 2 16,-2 2 3-16,1 1-2 15,2 4 4-15,-1 3 10 0,1 2-9 16,0 2 6-16,0-1-12 16,0-5 5-16,0 0-2 15,-4 2 8-15,0 0 2 16,-5 4 2-16,2 0-11 16,-2-1 10-16,1 1-1 15,-1-4-13-15,3 0 4 16,2 0 4-16,2 1-4 15,1 0 3-15,-1 2-4 16,2 2 6-16,-1 1-5 16,-2-1-4-16,0-2 3 15,-4-4 8-15,1-2-9 16,-4-1 7-16,3 1 1 16,-2 1-1-16,0-2-2 15,2 0 6-15,-1-5-7 0,1-1 5 16,1-1-7-16,1 0 0 15,1 1 1-15,-1-2 0 16,1 1 0-16,-2 0-1 16,2-1 0-16,1 2-4 15,0 2 4-15,-2 0-2 16,3 0-1-16,-4-3 2 16,-1-2 2-16,1 1-3 15,-1-2-2-15,1 0 6 16,-3-2-3-16,4 1-3 15,1-5 0-15,2 0 1 16,2-2 0-16,0 1 1 0,0 0-1 16,0 4-1-16,0-3 0 15,2 2 1-15,-1 0-1 16,2 1 2-16,-3-1-1 16,0 0-1-16,0 1 0 15,-1 1 2-15,-5 1-1 16,-2-1 0-16,-2-2-1 15,4-3 0-15,3-4 0 16,0-2 4-16,2-1-2 16,1 0-2-16,-2 1 1 15,2 3 2-15,-1 2-5 16,-1 0 2-16,-1 1 0 16,0 0 6-16,-2 2-5 0,0 2 7 15,-1-1-4 1,0-1 1-16,3 1 3 0,-2-1-7 15,1 0 5-15,-2 0-5 16</inkml:trace>
  <inkml:trace contextRef="#ctx0" brushRef="#br0" timeOffset="135792.1">14553 17687 708 0</inkml:trace>
  <inkml:trace contextRef="#ctx0" brushRef="#br0" timeOffset="141456.92">15750 10380 742 0,'0'0'21'16,"0"0"-13"-16,0 0-8 16,-10 117 7-16,0-63 13 15,4 3 7-15,1-4-6 0,0-7-1 16,2-10-8 0,2-10 0-16,-2-11 1 0,3-5-1 15,-2-5-3-15,2-4-7 16,0-1 19-16,0 0 23 15,0-19 13-15,0-15-52 16,0-13-5-16,0-4-11 16,6-2 9-16,10 8-20 15,0 15 18-15,-2 12-16 16,-2 18 20-16,5 0 0 16,-1 23-12-16,6 19 9 15,2 9 4-15,-3 8-2 0,-1 0 2 16,-4-7 2-16,1-11-1 15,-4-9-1 1,2-13 6-16,-6-7 4 0,-1-9-5 16,-1-3 4-16,0 0 12 15,5-11 19-15,6-15-3 16,0-7-27-16,1-6-1 16,-2-11-10-16,-4-6 11 15,-1-6-3-15,0 2-11 16,-1 8 6-16,-5 15-1 15,-2 17 2-15,-3 13 26 16,-1 7-30-16,0 0 0 16,0 0-10-16,0 0-45 15,5 16-31-15,1 7 1 16,4-2-82-16,5-3-195 0</inkml:trace>
  <inkml:trace contextRef="#ctx0" brushRef="#br0" timeOffset="141749.14">16383 10588 674 0,'0'0'95'15,"0"0"-64"-15,-69 75 24 16,48-45-19-16,9-5 0 16,12 0-22-16,0-4-7 15,15-3 1-15,15-3-1 16,9-3-2-16,7-9 6 0,0-3-10 15,2-3 4-15,-8-13-3 16,-11-3 6-16,-13-4 0 16,-12-2 6-16,-4-2-6 15,-11-1 5-15,-15 2 11 16,-5 5-6-16,-6 9-12 16,4 4-6-16,5 8-3 15,6 0-96-15,9 0-109 16,9 0-439-16</inkml:trace>
  <inkml:trace contextRef="#ctx0" brushRef="#br0" timeOffset="142190.78">16714 10553 704 0,'0'0'297'16,"0"0"-296"-16,0 0 1 15,-14 78 2-15,11-48-4 16,3-3 4-16,0 3 0 16,7-5 2-16,6-3-2 15,-1-4-1-15,1-4-2 16,-4-7-1-16,0-5 0 16,-3-2 0-16,0-5 0 15,0-13 3-15,-2-6-3 0,1 2-18 16,1 5 15-16,-1 9 6 15,3 8-17-15,7 0 8 16,6 6 4-16,7 13-5 16,4 1 7-16,-1-1 1 15,-3-1 2-15,-1-5-1 16,-6-4 2-16,-3-5 13 16,-3-2-3-16,-2-2 7 15,-5 0 27-15,1-13 10 16,0-9-2-16,-5-8-29 15,-1-9-7-15,-3-4-12 16,0-7-3-16,0 0-5 16,-3 7-32-16,0 12-56 15,2 10-72-15,-1 11-243 16</inkml:trace>
  <inkml:trace contextRef="#ctx0" brushRef="#br0" timeOffset="143450.79">17606 10826 1084 0,'0'0'82'0,"0"0"-61"16,0 0-15-16,0 0-2 0,0 0 5 15,0 0-8-15,104-88 5 16,-72 62 2-16,-1-4-8 15,-1-3 5-15,-3-4-5 16,-4-7-2-16,-4-6 2 16,-5-5-7-16,-5-1 3 15,-4 5 1-15,-3 14 0 16,-2 13-1-16,0 13 3 16,0 8-3-16,0 3 3 15,0 0 1-15,-4 13 0 0,-6 21-15 16,-6 14 14-1,-1 11 0-15,1 3 2 0,5-3-2 16,5-3 4-16,6-5-1 16,0-6-2-16,0-4 0 15,8-12 0-15,7-10 1 16,0-6-1-16,0-7 0 16,1-6 6-16,-1 0 1 15,6-12 10-15,-2-13-6 16,2-11-3-16,1-10-8 15,-1-10 1-15,-1-9-2 16,-1-2-6-16,0 1 6 16,-7 3-13-16,-2 12 12 15,-2 12 4-15,-6 14-5 16,-2 14 10-16,1 7-4 0,-1 4 4 16,0 0-7-16,0 18-2 15,0 21-14-15,0 17 16 16,0 9 0-16,-6 0 7 15,-4-3-3-15,4-5-3 16,-2-7 2-16,1-6-1 16,1-10 0-16,2-10 0 15,-1-12-1-15,4-7 0 16,1-5 0-16,0 0 8 16,0-5 4-16,3-18 12 15,16-9-25-15,9-5-2 16,3 8-11-16,2 12 13 0,-1 13-12 15,-3 4 11-15,-2 13-9 16,-2 12 4-16,-5 6 1 16,1 0 7-16,-1-3-2 15,-1-3 3-15,2-8 5 16,-2-5 3-16,1-6-4 16,-1-6 6-16,-3 0-6 15,4-2 0-15,-5-17-3 16,-2-4-4-16,-4-9-13 15,-7-6-23-15,-2 1 17 16,0 3-19-16,0 11 33 16,-5 10-11-16,-4 9 16 15,-4 4 4-15,1 2-4 16,-5 18 3-16,2 12 4 16,-1 5 5-16,7 5 13 0,4-1-13 15,5-5 3-15,0-4-4 16,13-6-8-16,9-4 3 15,6-6-5-15,8-4 7 16,6-7 0-16,2-5-7 16,-2 0-1-16,-6-10-38 15,-7-13-43-15,-12-11-79 16,-14-5-282-16</inkml:trace>
  <inkml:trace contextRef="#ctx0" brushRef="#br0" timeOffset="143740.01">17688 10551 983 0,'0'0'96'0,"0"0"-75"15,0 0-15-15,0 0 30 16,0 0-2-16,0 0 2 16,30-8-15-16,6-2-17 15,17-2 3-15,13-2-6 16,10 1 0-16,2 1 3 0,-1 6-8 16,-2 6-15-16,-8 0-141 15,-10 0-251-15</inkml:trace>
  <inkml:trace contextRef="#ctx0" brushRef="#br0" timeOffset="144636.76">19232 10503 481 0,'0'0'448'0,"0"0"-370"0,0 0-41 16,0 0-33-16,0 0-1 16,-16 79 5-16,16-39 6 15,0 0 9-15,0-2-14 16,6-6 0-16,3-3-2 16,-1-8-2-16,-1-9-4 15,-3-3 1-15,-1-6 0 16,-1-3-1-16,2 0-1 15,3-3 7-15,2-16 8 16,5-4-15-16,2-2 4 16,1 3-13-16,2 8 4 0,2 11-3 15,0 3-11 1,3 4 9-16,0 16 4 0,-2 2 6 16,-4-1 0-16,0-1 2 15,-5-4-1-15,-1-2-1 16,-3-6 0-16,-1-6 2 15,-4-2 7-15,-1 0 13 16,4 0 16-16,1-10 22 16,1-14-17-16,3-9-24 15,-5-6 2-15,-1-10-19 16,-4-5 1-16,-2-4-3 16,1 8-7-16,-1 9-5 15,0 18-24-15,0 13-19 16,0 10-49-16,0 12-134 0,0 13-166 15</inkml:trace>
  <inkml:trace contextRef="#ctx0" brushRef="#br0" timeOffset="145087.54">19872 10557 943 0,'0'0'60'16,"0"0"-22"-16,0 0-15 15,-100 8-16-15,72 14 2 16,4 5-6-16,9 4-1 16,3 2-1-16,8-3 2 0,2 0 2 15,2-6-2-15,0-5-3 16,0-6 0-16,10-6-7 15,1-2-12-15,1-5 6 16,1 0 13-16,3-3 18 16,3-16-6-16,-1-8 0 15,1-6-10-15,0-4 1 16,-3 5-3-16,-5 9 6 16,-3 10 5-16,-4 9 31 15,-1 4-30-15,2 0-1 0,1 0-11 16,6 13-3-1,1 8 3-15,6 5 3 0,0 2 4 16,0-1-6-16,-2-1 1 16,0-6-2-16,-2-3-2 15,-2-6-46-15,-2-3-70 16,-2-6-149-16,-5-2-119 16</inkml:trace>
  <inkml:trace contextRef="#ctx0" brushRef="#br0" timeOffset="145640.96">20148 10606 753 0,'0'0'5'0,"0"0"18"16,43 78 32-16,-31-44 6 0,-4-1-29 16,-3-3-2-16,-1-5-15 15,-3-5-5-15,-1-3 11 16,0-9-12-16,0-3 1 15,0-5-1-15,0 0 20 16,0 0 21-16,0-12 3 16,6-10-15-16,6-13-38 15,9-9-3-15,3 1-6 16,0 10-7-16,1 11 9 16,-2 15 2-16,-1 7 2 15,-1 0-5-15,1 11 8 16,-1 5-4-16,-4 1 2 0,2 0-2 15,-2-3 6-15,0-3-2 16,-1-5 2-16,0-4 4 16,-7-2-6-16,-1 0 1 15,0-8-4-15,-2-15-1 16,-3-3-26-16,-3-5-18 16,0 1-8-16,-6 8 13 15,-10 6 16-15,1 12 27 16,-5 4 12-16,1 2-6 15,-2 18 8-15,2 8 3 16,5 7 10-16,7 4 0 16,5 2 10-16,2 0-24 15,2-3 17-15,14-3-11 16,6-4-11-16,8-3 8 16,8-6-4-16,8-3 10 0,5-8-3 15,1-4-6-15,0-7-13 16,-6 0-5-16,-8-16-135 15,-14-19-294-15</inkml:trace>
  <inkml:trace contextRef="#ctx0" brushRef="#br0" timeOffset="146286.23">21261 10357 602 0,'0'0'175'16,"0"0"-163"-16,0 0 15 15,-70-83 23-15,46 71 8 16,3 7-1-16,2 5-19 15,4 0-24-15,0 23-9 0,1 14 8 16,3 14-4-16,6 7 13 16,5 4 10-16,0 3 5 15,3 1-1-15,10-2-15 16,0-4-8-16,0-9-3 16,-1-5-7-16,-5-11-2 15,-2-7 0-15,-2-6-1 16,-3-10 0-16,0-3-30 15,0-6-47-15,0-3-45 16,0 0-41-16,-9-9-87 16</inkml:trace>
  <inkml:trace contextRef="#ctx0" brushRef="#br0" timeOffset="146954.6">20937 10812 360 0,'0'0'453'16,"0"0"-384"-16,0 0-8 15,0 0 18-15,0 0-6 16,0 0-47-16,88-11 4 16,-30 9-16-16,5-1 1 15,-3 0-12-15,-8 0 6 16,-6 2-6-16,-10-1-3 16,-10-1 1-16,-13 3 0 15,-7 0-1-15,-6 0-2 16,0 0-9-16,0 0-1 15,0 0 1-15,0 0 7 0,0 0-1 16,0 9-5-16,0 4 10 16,6 5 0-16,1 1 1 15,2 0 0-15,2 1 0 16,4-3-1-16,-2-1 0 16,1-5 0-16,-4-5 1 15,-1-1-2-15,0-3 3 16,-3-2 4-16,2 0 3 15,-1-9 6-15,6-9-15 16,-1-9 0-16,2 0-2 16,-2-1 1-16,-2 7-4 15,2 8 4-15,-3 10-1 16,2 3-6-16,2 0-12 0,2 10 13 16,3 11-4-1,-3 4 6-15,-2 1 1 0,-6 0-1 16,0-3 5-16,-4-5-2 15,-2-6 4-15,1-4-4 16,-2-6 0-16,0-2 2 16,0 0 1-16,0 0 10 15,2-11 12-15,3-10-14 16,5-10-8-16,10-2 4 16,2-1-2-16,4 3-1 15,0 9-1-15,0 8 6 16,-4 9 3-16,-2 5-9 0,-1 0 3 15,-4 14-3-15,-2 6 1 16,-4 3 3-16,-4 2-5 16,-2-1 1-16,-3-1-3 15,0-2-4-15,0-7-102 16,1-8-155-16</inkml:trace>
  <inkml:trace contextRef="#ctx0" brushRef="#br0" timeOffset="147448.28">22141 10634 739 0,'0'0'118'0,"0"0"-83"0,-68 100 8 15,58-52 6-15,8 2-12 16,2 0 6-16,9-4-18 15,13-2 7-15,10-5-14 16,2-7-5-16,5-10-3 16,1-7-5-16,0-11 6 15,2-4-5-15,-3-6 7 16,-2-18-13-16,-2-11-10 16,-3-16-26-16,-3-12 4 15,-4-12-39-15,-4-5 38 16,-8-2 3-16,-3 8 20 15,-5 12 10-15,0 18 2 0,-4 16 7 16,1 14 40-16,-2 8 11 16,0 6-21-16,0 0-22 15,0 3-17-15,0 19-9 16,0 12 9-16,0 10 13 16,0 10 7-16,0 6-3 15,0 3 0-15,0 0-11 16,0 0-2-16,0-8 4 15,0-5-6-15,0-10-1 16,0-10 0-16,0-11-1 16,0-6-18-16,1-8-52 15,1-5-49-15,-2 0-140 16,0-21-135-16</inkml:trace>
  <inkml:trace contextRef="#ctx0" brushRef="#br0" timeOffset="147726.54">22428 10753 439 0,'0'0'440'0,"0"0"-388"16,0 0-32-16,0 0 48 15,0 0-8-15,107 4-16 16,-53-4-30-16,1 0 5 16,-6 0-13-16,-8 0 2 15,-11 0-7-15,-8 0 1 16,-8 0-2-16,-1 7-9 0,-6 5 3 15,1 5-5-15,-5 8 11 16,-2 1 0-16,-1 2 0 16,0 1 8-16,0-5-5 15,-4-3 0-15,-2-5-2 16,1-3-1-16,4-4-83 16,-1-8-67-16,2-1-126 15</inkml:trace>
  <inkml:trace contextRef="#ctx0" brushRef="#br0" timeOffset="147914.04">22995 10638 727 0,'0'0'93'16,"0"0"-93"-16,0 0-79 0,0 0-25 15,0 0-163-15</inkml:trace>
  <inkml:trace contextRef="#ctx0" brushRef="#br0" timeOffset="148588.46">22995 10638 249 0,'70'82'470'16,"-82"-70"-441"-16,-9 5 7 15,-1 5 35-15,0 4 16 16,3 7-49-16,2 2-8 15,5 1-7-15,6-1-11 0,6-3-2 16,0-7-4-16,1-3-3 16,16-6 1-16,5-4 4 15,3-5-3-15,4-7 0 16,0 0 4-16,-2-3-3 16,-1-16 2-16,-5-8-8 15,-7-12-5-15,-6-8-28 16,-8-10-13-16,0 5 15 15,-6 8 18-15,-10 14 13 16,0 14 23-16,2 8-22 16,0 8 6-16,0 0-3 15,-2 20-8-15,2 5 8 16,2 6-2-16,4 3-1 0,2-3 0 16,5-2 3-16,1-2-4 15,0-4 4-15,1-1 0 16,11-4-2-16,0-7-2 15,4-3 1-15,4-8-1 16,8 0 2-16,7-22 15 16,3-6-5-16,4-3-11 15,-3 1 11-15,-3 5 0 16,-5 11-7-16,-7 5-4 16,-6 9 0-16,-8 0-2 15,-1 6-14-15,-1 10 7 16,-5 5 2-16,-3 1 6 0,0 3 2 15,0-3 2-15,0-4 1 16,-8-2-3-16,1-6 0 16,4-5 0-16,1-1-2 15,2-4 6-15,0 0 7 16,15-21 14-16,11-8 2 16,11-5-27-16,0 3 13 15,0 4 3-15,-2 8 13 16,-7 11-6-16,-3 3 3 15,-5 5-26-15,-5 0 6 16,-2 1-8-16,-1 11-4 16,-3 2 4-16,-1 4-5 15,-7 1 3-15,-1 5-18 0,0 1-73 16,-15-8-79-16,-9-10-637 16</inkml:trace>
  <inkml:trace contextRef="#ctx0" brushRef="#br0" timeOffset="149466.63">24103 10403 756 0,'0'0'82'16,"0"0"15"-16,0 0-7 0,0 0-25 16,0 0-65-16,0 0-20 15,8 90 20-15,-7-20 36 16,1 1-22-16,-1-6-11 16,2-7 1-16,-3-8 3 15,2-11-3-15,-2-11-4 16,0-9 6-16,0-11-6 15,0-3 0-15,1-4 3 16,4-1 15-16,8 0 8 16,11-16-8-16,9-11-18 15,10 2-19-15,-1 8 0 16,-2 11-6-16,-10 6 8 16,-9 12-15-16,-11 16 1 0,-10 3 12 15,0 2 0-15,-20-2 10 16,-6-6 9-16,-1-2 6 15,1-8 43-15,0-5-5 16,2-6 22-16,2 0-14 16,4-4-4-16,3 0-19 15,3-10-20-15,7-9-9 16,5-8-55-16,3-6-116 16,20-7-225-16</inkml:trace>
  <inkml:trace contextRef="#ctx0" brushRef="#br0" timeOffset="149894.49">24493 10851 957 0,'0'0'64'0,"0"0"-45"16,0 0 7-16,88 2 1 15,-55-2-5-15,0 0-15 16,-5 0-3-16,-4 0-4 16,-5-2-3-16,-7-2-4 15,-6-3-23-15,-3-5-5 16,-3-2-26-16,0-6-7 0,-3 0 3 16,-14-1 25-16,-3 2 34 15,-3 9 6-15,2 4 24 16,-3 6 12-16,-2 0-4 15,0 14 2-15,0 11-1 16,4 7 4-16,3 5 1 16,7 8-4-16,5-2 0 15,7-4-2-15,0-1 5 16,19-4-19-16,9-2 12 16,5-2-15-16,6-8-12 15,3-5 6-15,-2-6-7 16,2-9-2-16,0-2-82 0,-2-5-56 15,-3-20-120-15</inkml:trace>
  <inkml:trace contextRef="#ctx0" brushRef="#br0" timeOffset="150374.63">25109 10732 824 0,'0'0'168'0,"0"0"-156"16,0 0 1-16,0 0 41 16,-72 88-29-16,62-58-4 15,4 1-16-15,6-2-1 0,0 0-2 16,0-4-1 0,16-4 1-16,5-3-3 0,6-3 7 15,2-9-12-15,6-6 1 16,-1 0 5-16,-2-10 0 15,-4-7 0-15,-10-1-3 16,-6 7-15-16,-8 5 16 16,-2 2-7-16,-2 4 3 15,0 0 4-15,1 0-8 16,2 4-8-16,5 9 16 16,5 5 2-16,5-2 0 15,3 0 6-15,4-4-3 0,1-2-2 16,-2-3 3-1,0-4 3-15,-1-3-4 0,-6 0 12 16,-1-7 10-16,-7-10 9 16,-6-4 9-16,-3-6-22 15,-1-2 16-15,-16-3-20 16,-5 1-4-16,1 9-7 16,5 7-6-16,2 9-9 15,2 6-37-15,2 0-83 16,3 9-122-16</inkml:trace>
  <inkml:trace contextRef="#ctx0" brushRef="#br0" timeOffset="151416.85">25622 10909 942 0,'0'0'75'15,"0"0"-66"-15,0 0-3 16,0 0-6-16,0 0 0 16,81-10-5-16,-71 26-9 15,-5 5-9-15,-5 1 1 16,0-1 3-16,-2 1 7 16,-10-5 3-16,-3-2-1 15,2-2 7-15,1-5-7 16,6-4 1-16,6-4 2 0,0 0 7 15,5-18 0-15,17-7-8 16,8-3 8-16,4 0 9 16,0 5 20-16,-2 7 6 15,-5 10-29-15,-4 6 0 16,-4 0-6-16,-6 8-4 16,-3 13 2-16,-4 5 2 15,-2 4 3-15,-4-1 3 16,0-1-6-16,0-2 9 15,-2-5-2-15,-6-5 3 16,-1-4-3-16,3-6 7 16,0-6-4-16,4 0 11 15,2 0 20-15,0-5 16 16,0-18-28-16,7-11-16 0,15-8-12 16,10-2 2-16,5-1 0 15,-3 11-3-15,-3 11 5 16,-5 11-5-16,-5 12-4 15,1 0-6-15,0 8 7 16,1 16-3-16,2 5 6 16,1 3 10-16,2-3 0 15,0-4-8-15,2-4 11 16,0-6 1-16,-2-5-2 16,-1-7 4-16,-3-3-16 15,-2 0 14-15,1-3-10 16,-4-15-4-16,-4-4-6 15,-4-3-11-15,-4-4-10 0,-7 2 17 16,0 2-9-16,0 6 13 16,-4 9 5-16,-7 4 1 15,-4 6 2-15,-4 0-2 16,-5 12-5-16,-3 11 5 16,-3 9 0-16,2 5 12 15,4 0 1-15,3 0 2 16,10-4 0-16,8-3-8 15,3-8-3-15,0-3 0 16,13-6-3-16,6-3 1 16,6-9 7-16,8-1 5 15,6-7 0-15,3-17 1 16,0-9-4-16,-2-11-7 0,-5-2-4 16,-5 1-12-1,-6 7-9-15,-7 14 19 0,-10 12 4 16,-4 8-2-16,-3 4 0 15,0 0-15-15,0 2-13 16,0 17 7-16,-3 12 21 16,0 6 1-16,3 5 1 15,0 2-1-15,0-1-1 16,0-3 4-16,0-3-4 16,-3-5 0-16,-6-7-1 15,-3-6 1-15,-4-5 4 16,-5-3 14-16,1-4 2 0,-2-4-5 15,-2-3-15-15,1 0-5 16,-2-7-83-16,-1-18-191 16</inkml:trace>
  <inkml:trace contextRef="#ctx0" brushRef="#br0" timeOffset="153577.82">15668 11866 318 0,'0'0'169'0,"0"0"-134"16,0 0 36-16,0 0 26 15,0 0-1-15,0 0-25 16,0 0 9-16,-29 4-2 0,29-4-7 16,0 0 6-16,0 0 2 15,0 0-7-15,0-6-38 16,0-7-28-16,11 2-6 16,13 0-5-16,6 5-6 15,7 6 5-15,0 5-4 16,2 25 7-16,-5 8-5 15,-5 5-1-15,-1 1 6 16,-5-8 6-16,2-6-1 16,0-8 1-16,2-10-1 15,4-8 6-15,4-4 8 16,4-3 19-16,4-16-18 0,2-7 4 16,-2-7-9-16,-3-7 3 15,-6-4-8-15,-5-4-1 16,-4-1 1-16,-5 7-7 15,-6 10-3-15,-6 17 2 16,-7 10-16-16,-1 5-34 16,0 0-62-16,-7 8-41 15,-17 11 6-15,-4-1-26 16,-5 1-320-16</inkml:trace>
  <inkml:trace contextRef="#ctx0" brushRef="#br0" timeOffset="153872.04">16102 11718 590 0,'0'0'152'16,"0"0"-50"-16,0 0-20 16,0 0-46-16,0 0-36 15,0 0 0-15,-15 131 56 16,3-57-7-16,0 3-20 15,2-6-6-15,4-7-7 16,1-9 3-16,5-8-10 16,0-9 3-16,0-10-9 15,0-9 3-15,0-7-6 16,0-6 0-16,0-5 0 16,0-1-10-16,0 0-64 0,0 0-9 15,0 0-113-15,0-1-365 16</inkml:trace>
  <inkml:trace contextRef="#ctx0" brushRef="#br0" timeOffset="154216.12">16739 11750 836 0,'0'0'70'0,"0"0"-64"16,-98 31 6-16,60 7 32 16,4 12 0-16,4 6-4 15,8 3-5-15,7-2-11 16,7-5 0-16,8-4-1 15,0-7-9-15,6-7 0 16,16-4 9-16,6-8-8 16,5-7-12-16,2-3 0 15,1-8-3-15,-2-4-19 16,-1 0-58-16,-6-10-99 0,-7-13-188 16</inkml:trace>
  <inkml:trace contextRef="#ctx0" brushRef="#br0" timeOffset="154696.82">16875 12009 384 0,'0'0'584'15,"0"0"-505"-15,0 0-20 0,0 0-18 16,0 0-27-16,0 0-14 16,83 24-7-16,-74 8-10 15,-7 3 1-15,-2 2 14 16,-5-3 4-16,-9-8 2 16,-1-7-4-16,1-5 1 15,8-10 3-15,3-2-2 16,3-2 1-16,0-2 13 15,0-16-16-15,18-9-14 16,9-7-19-16,7-6 32 16,5 3-4-16,-5 3-18 15,-4 11 10-15,-9 14 9 16,-10 9 1-16,-5 0 0 16,0 17-16-16,-1 13 19 0,1 4 47 15,0 1-14-15,2 1 0 16,2-7-5-16,2-6 3 15,6-2 2-15,-3-8-11 16,3-6-17-16,0-6-2 16,3-1-3-16,1-1-83 15,-2-19-75-15,-4-7-224 16</inkml:trace>
  <inkml:trace contextRef="#ctx0" brushRef="#br0" timeOffset="154930.21">17434 11840 711 0,'0'0'152'16,"0"0"-152"-16,35 93 0 15,-13-39 59-15,5 5-4 16,0 5 5-16,-5 3-27 16,-5-4-1-16,-11-6-30 15,-6-6 12-15,0-10-10 16,-19-12 3-16,-10-6 16 15,-7-6 2-15,0-4 10 16,7-9-32-16,7-4-3 16,14-7-30-16,8-24-170 15</inkml:trace>
  <inkml:trace contextRef="#ctx0" brushRef="#br0" timeOffset="155161.59">18010 12127 805 0,'0'0'407'0,"0"0"-380"15,0 0-22-15,0 0 11 16,115 0-10-16,-72 0-4 15,-2 0-2-15,-8 3-37 0,-16 6-129 16,-15-1-141-16</inkml:trace>
  <inkml:trace contextRef="#ctx0" brushRef="#br0" timeOffset="155317.18">18022 12368 903 0,'0'0'141'16,"0"0"-138"-16,0 0 81 15,0 0 59-15,0 0-28 16,0 0-72-16,106 1-18 16,-43-8-25-16,2-2-16 15,-5-3-106-15,-15-7-165 16</inkml:trace>
  <inkml:trace contextRef="#ctx0" brushRef="#br0" timeOffset="156238.35">18768 11962 765 0,'0'0'127'0,"0"0"-121"16,0 0-1-16,-39 83 14 15,14-35 29-15,2 3-16 0,3-1-4 16,1-3-17 0,3-5 0-16,3-9-6 0,6-5 3 15,2-10 2-15,2-8 0 16,3-5 5-16,0-5-14 16,0 0 12-16,0 0 30 15,0-5 15-15,0-15 8 16,9-13-55-16,9-11-9 15,6-10-2-15,1-8-4 16,7-4-24-16,1 1 3 16,-2 9-7-16,-4 17 31 15,-8 9-10-15,-8 17 11 16,-4 6 2-16,-6 4 1 16,-1 3-2-16,0 0-1 0,2 4-11 15,2 20-9-15,1 11 18 16,2 12 2-16,1 4 6 15,4 2 5-15,0 0 0 16,1-1 3-16,2-4 2 16,0-4-15-16,-3-3 2 15,0-9-2-15,-4-7 1 16,-3-6-2-16,-3-8-21 16,-2-2-53-16,0-5-54 15,-3-4-78-15,-14 0-341 16</inkml:trace>
  <inkml:trace contextRef="#ctx0" brushRef="#br0" timeOffset="156451.76">18604 12289 907 0,'0'0'136'16,"0"0"-76"-16,0 0 20 15,0 0-39-15,118-20-26 16,-49 8 10-16,5 1-14 16,-2-1-7-16,-4 0-4 15,-9 4-51-15,-12 0-164 16,-18-4-335-16</inkml:trace>
  <inkml:trace contextRef="#ctx0" brushRef="#br0" timeOffset="157185.32">19547 12012 485 0,'0'0'433'15,"0"0"-392"-15,0 0-15 16,0 0 14-16,0 0-15 15,-115-3-7-15,75 27-12 16,3 2 4-16,14 1-9 16,7-1 0-16,10-1-1 15,6-3 4-15,0 1-3 16,13-3 2-16,13 0 5 16,5-1-5-16,6-1 5 0,3 1-5 15,-2-2 2-15,-5 3-3 16,-11-2-2-16,-10 1-5 15,-7-3 4-15,-5-3-25 16,0-1 20-16,-19-2 12 16,-7-2-1-16,-4-4 3 15,0-1 0-15,2-3 3 16,8 0-9-16,7 0 9 16,10-16 3-16,3-8-14 15,9-6-46-15,22-3-14 16,11 1 6-16,4 2 17 15,3 8 20-15,-1 3 16 16,1 6-1-16,-2 4 2 0,-6 6 20 16,-5 3 20-16,-9 0-3 15,-9 2-16-15,-3 11-3 16,-5 3-4-16,-2 5 0 16,0-1-9-16,-3 4 14 15,-3-1-9-15,-1-2-4 16,-1-1 2-16,0-5-7 15,0-2 4-15,0-3-5 16,0-4-4-16,0-1-41 16,-8-2-70-16,-2-3-86 15,1-3-390-15</inkml:trace>
  <inkml:trace contextRef="#ctx0" brushRef="#br0" timeOffset="157399.75">19929 12059 973 0,'0'0'111'0,"0"0"-98"15,0 0-5-15,0 0-8 16,0 0-2-16,0 0-76 16,0 0-288-16</inkml:trace>
  <inkml:trace contextRef="#ctx0" brushRef="#br0" timeOffset="157792.66">20070 12179 926 0,'0'0'125'0,"0"0"-125"15,0 0-13-15,0 0-10 16,0 0 21-16,81-7-1 16,-66 35-16-16,-7 8 9 15,-4 5 0-15,-4-3 8 16,0-3 4-16,0-7-4 16,-1-7 3-16,-5-9-1 0,1-5 1 15,5-7 1-15,0 0 18 16,0 0 27-16,2-10 22 15,14-15-23-15,11-11-46 16,9-6 3-16,8-5 6 16,1 5-9-16,-2 9-3 15,-5 12-6-15,-8 14 5 16,-10 7-3-16,-1 2 7 16,-6 18-11-16,-4 5 3 15,-5 6 8-15,-4 4 12 16,0-1-2-16,0 0 4 15,0-5-14-15,0-5 0 0,-4-2-8 16,-5-11-92-16,-1-2-153 16</inkml:trace>
  <inkml:trace contextRef="#ctx0" brushRef="#br0" timeOffset="162075.12">20854 12124 697 0,'0'0'52'16,"0"0"-39"-16,0 0 4 16,0 0-2-16,0 0 43 15,0 0-10-15,0 0-20 16,-8-49-9-16,8 46-8 0,0 2 1 16,0-1 4-16,0 1 2 15,0-1-3-15,0 0-5 16,6 0-5-16,5 2-2 15,5 0 0-15,3 0-2 16,4 16-1-16,-1 10 6 16,1 4-5-16,-7 5 1 15,-2-2-1-15,-7-2 3 16,-4-6-3-16,-3-6 0 16,0-9 1-16,0-4-1 15,0-4 0-15,0-2 0 16,0 0 6-16,0 0 8 0,0 0 18 15,2-14 11-15,11-14-20 16,5-11-21-16,12-6-1 16,6 0-2-16,5 5 2 15,0 12 1-15,-4 11-6 16,-6 12-5-16,-4 5 8 16,-5 7-11-16,-5 17 1 15,-2 7 5-15,-8 7 5 16,-2 0 0-16,-5 0 3 15,0-2 1-15,0-7-3 16,0-5-1-16,-6-3 0 16,-2-5-1-16,0-6-12 15,-1-3-51-15,-1-7-92 16,4 0-123-16</inkml:trace>
  <inkml:trace contextRef="#ctx0" brushRef="#br0" timeOffset="163282.12">21743 12056 590 0,'0'0'88'0,"0"0"-56"15,0 0 10-15,0 0-1 16,0 0-28-16,0 0 14 16,-45 79 23-16,26-43-15 15,3 1 1-15,1-4-13 0,4-2-2 16,1-4-10-1,4-7 5-15,1-7 3 0,2-4-11 16,3-4 1-16,-1-4-6 16,1-1 3-16,0 0-5 15,0 0 9-15,0 0 7 16,0-11 22-16,4-11-2 16,8-11-30-16,6-11-6 15,4-4-1-15,0-1-5 16,1 5-21-16,-2 12 3 15,-9 12 21-15,-3 10 2 16,-3 9-7-16,-3 1 4 16,3 4-2-16,2 18-3 0,2 10 8 15,3 8 13 1,-1 1-1-16,0-1-6 0,-1-5 5 16,-1-3-11-16,-1-5 0 15,-3-5 0-15,-3-6-1 16,-2-3-6-16,-1-5-47 15,0-2-43-15,0-6-71 16,0 0-122-16</inkml:trace>
  <inkml:trace contextRef="#ctx0" brushRef="#br0" timeOffset="163562.37">21531 11937 624 0,'0'0'236'16,"0"0"-191"-16,0 0 20 16,0 0 20-16,0 0-27 15,0 0-33-15,58-34-10 16,-14 31-13-16,8 3 6 15,5 0-8-15,-1 0 0 16,-1 0-1-16,-5 0-26 16,-6 1-92-16,-12 1-124 15,-17 3-188-15</inkml:trace>
  <inkml:trace contextRef="#ctx0" brushRef="#br0" timeOffset="164098.93">20942 12635 468 0,'0'0'346'0,"0"0"-248"16,0 0-39-16,0 0 13 16,0 0 7-16,0 0-32 0,45 0-30 15,10 0-10 1,25 0-2-16,19 0-1 0,16-2 2 16,12-2-5-16,-1 2 17 15,-5 2-15-15,-15 0 2 16,-21 0 1-16,-20 0-6 15,-23 0 0-15,-20 0-6 16,-14 0 4-16,-8 0 2 16,0 0-16-16,-4 0 16 15,-6-5 5-15,-6-1-5 16,2 2-6-16,-1 3-42 16,-3 1-102-16,1 0-232 15</inkml:trace>
  <inkml:trace contextRef="#ctx0" brushRef="#br0" timeOffset="164499.03">21427 12798 882 0,'0'0'170'0,"0"0"-142"16,0 0-28 0,0 0-30-16,0 0 30 0,-20 116 9 15,5-59 5-15,2-4 0 16,6-9-12-16,5-12-1 15,2-10 4-15,0-7-3 16,5-6 6-16,11-8 7 16,10-1 12-16,10 0 9 15,9-1-11-15,9-9-7 16,0 2-8-16,-5 0-10 16,-3 6 0-16,-10-1-9 15,-3 2-51-15,-3-3-88 16,-2-1-75-16</inkml:trace>
  <inkml:trace contextRef="#ctx0" brushRef="#br0" timeOffset="167484.47">22362 12515 791 0,'0'0'88'16,"0"0"-88"-16,0 0-25 16,0 0 24-16,0 0-2 15,0 0-5-15,-4 10-12 16,11-8 9-16,5-2-7 15,-4 0 18-15,-2 0 2 16,-5 0 7-16,-1-2 1 16,0-5-10-16,0 1 0 15,-12 2 13-15,-3 4-2 16,0 0 10-16,1 0-10 16,3 6-6-16,5-1-1 0,6 1-1 15,0-3-5-15,0 2 2 16,10-2 0-16,8-3 6 15,2 0 15-15,-2 0 4 16,-6 0 5-16,-8 0-1 16,-4 0 1-16,0-3 13 15,-4-2-11-15,-14 5-22 16,-5 0-10-16,0 0-1 16,7 0-5-16,8 4-126 15,8-2-187-15</inkml:trace>
  <inkml:trace contextRef="#ctx0" brushRef="#br0" timeOffset="168345.17">22762 12352 898 0,'0'0'79'0,"0"0"-36"15,0 0 22-15,0 0 17 16,0 0-32-16,0 0-11 16,-10-38-16-16,10 38-7 15,0 0-8-15,0 0-2 16,0 0-2-16,4 0-4 16,8 0-4-16,6 0 4 15,4 0 0-15,4 14 0 16,1 6-3-16,-5 7 2 15,-4 1-2-15,-11 1 0 16,-7-3-1-16,0 0 3 16,-4-2 1-16,-14-4 1 15,0-2 3-15,-3-4-3 0,2-4 6 16,2-3-5 0,4-3-1-16,7-4 1 0,4 0 4 15,2-3 5-15,0-17 1 16,11-11-12-16,19-9-19 15,10 0 14-15,2 5-10 16,0 6 14-16,-4 8-5 16,-11 11 4-16,-9 4 1 15,-10 6 1-15,-7 0-15 16,-1 11 6-16,0 13 0 16,0 9 9-16,0-1 15 15,-3 2-6-15,3-2-4 16,0-7-4-16,2-1 9 0,12-7 5 15,6-5-2-15,5-5 2 16,4-4 0-16,5-3-3 16,2 0-6-16,-2-7-6 15,-7-10-3-15,-2-3-62 16,-1-5-56-16,-5-6-146 16,0-3-196-16</inkml:trace>
  <inkml:trace contextRef="#ctx0" brushRef="#br0" timeOffset="170159.01">23277 11949 719 0,'0'0'46'15,"0"0"-6"-15,0 0 21 16,0 0 24-16,0 0-2 0,0 0-16 16,0 0-34-16,13-46-12 15,-8 46-21-15,7 4-8 16,4 15 1-16,13 14 7 15,5 11 9-15,4 11-8 16,3 11 4-16,1 10 0 16,-1 7 1-16,0 6 1 15,-9 5 3-15,-8 4-7 16,-13-4 5-16,-11-9-6 16,-5-16 6-16,-21-12-7 15,-9-12 0-15,-5-8 1 16,-8-5 1-16,-4-3-3 0,-8-8-23 15,-5-7-83-15,-9-13-115 16,-3-1-610-16</inkml:trace>
  <inkml:trace contextRef="#ctx0" brushRef="#br0" timeOffset="170881.04">20914 11887 427 0,'0'0'9'0,"0"0"60"16,0 0 14-16,0 0 6 0,0 0-12 16,0 0 5-16,-32-17-22 15,32 17-21-15,0 0-16 16,-4 14-18-16,-8 25 2 15,-11 29-4-15,-11 25 68 16,-10 19-26-16,-3 8-9 16,3 5-10-16,8-2-12 15,12-7 10-15,16-7-4 16,8-15-3-16,30-11-11 16,28-12-1-16,24-15-5 15,15-13-2-15,12-14-73 16,3-16-79-16,-9-13-318 0</inkml:trace>
  <inkml:trace contextRef="#ctx0" brushRef="#br0" timeOffset="172156.78">15553 13875 779 0,'0'0'72'0,"0"0"-27"0,0 0 30 16,0 0 37-16,0 0-39 16,-30-72-9-16,30 55-16 15,5 2-34-15,20 1-14 16,14 5-2-16,13 9-5 16,3 1 7-16,-7 28 0 15,-9 12-5-15,-14 8-3 16,-7 2 7-16,-9-4-5 15,-4-8 6-15,0-11 1 16,1-9 0-16,3-11 4 16,6-4-3-16,6-4 6 15,11 0 18-15,11-15 4 16,5-10-19-16,5-4 4 16,1-5-4-16,-5-5-11 15,-3-5-2-15,-10 2-7 0,-14 6-54 16,-11 14 7-16,-11 10-24 15,0 11-34-15,-24 1-105 16,-7 0-522-16</inkml:trace>
  <inkml:trace contextRef="#ctx0" brushRef="#br0" timeOffset="172423.07">15942 13752 936 0,'0'0'107'16,"0"0"-107"-16,0 0-3 15,-19 122 3-15,8-57 25 16,-2-1-2-16,1 3-8 16,-1-7-6-16,2-4 0 15,2-11 16-15,3-11-14 16,1-10-3-16,5-9-6 15,-2-5-3-15,2-3 1 16,0-6-36-16,0-1-117 16,0 0-166-16</inkml:trace>
  <inkml:trace contextRef="#ctx0" brushRef="#br0" timeOffset="172884.36">16606 13684 754 0,'0'0'258'0,"0"0"-248"16,-79 12-4-16,48 31-5 15,1 13 27-15,3 11 16 16,9-1-16-16,9 0-3 16,8-6 3-16,1-6-7 15,6-6 6-15,15-10-5 16,1-10-9-16,5-6 1 16,3-10-8-16,7-4-1 15,0-6-5-15,1-2-37 16,-2 0-72-16,-4-8-109 0,-8-15-288 15</inkml:trace>
  <inkml:trace contextRef="#ctx0" brushRef="#br0" timeOffset="173411.28">16824 13946 872 0,'0'0'101'16,"0"0"-48"-16,0 0 24 16,0 0-7-16,0 0-37 15,0 0-33-15,60-20-7 16,-32 28 4-16,-1 13 3 15,-9 9-2-15,-9 6-9 16,-9 2 8-16,0-1-1 16,-19-4 4-16,-8-4 8 15,3-9-5-15,1-5 1 16,9-9 5-16,9-3 7 16,5-3-6-16,0 0 7 0,0-22 20 15,21-12-35 1,13-9-2-16,10-2-12 0,6-1-2 15,1 8-34-15,-12 14 22 16,-12 11 12-16,-12 13 6 16,-8 0 3-16,-4 21-6 15,-2 10 11-15,-1 3 19 16,2 3 14-16,-2-4-15 16,3-4-1-16,1-6-10 15,4-3 12-15,5-7-11 16,1-2-4-16,2-3-4 15,2-3-24-15,3-5-61 16,-2 0-116-16,-5-20-219 16</inkml:trace>
  <inkml:trace contextRef="#ctx0" brushRef="#br0" timeOffset="173695.03">17369 13703 371 0,'0'0'637'0,"0"0"-637"15,0 0 2-15,0 0-2 16,65 111 6-16,-33-46 24 16,2 8 3-16,2 5 3 0,-5-1-24 15,-5-4 3-15,-12-12-3 16,-11-8-11-16,-3-12 6 15,-10-10-2-15,-17-7 9 16,-6-6 12-16,-5-6 12 16,2-6-20-16,4-6-18 15,10-6-36-15,13-23-184 16</inkml:trace>
  <inkml:trace contextRef="#ctx0" brushRef="#br0" timeOffset="174071.03">17969 14049 1137 0,'0'0'197'15,"0"0"-185"-15,0 0-1 16,0 0 18-16,0 0-5 15,0 0-14-15,59 0-9 16,-14 0-1-16,1 0-17 16,-1 0-66-16,-9 4-68 15,-14 4-72-15,-14 1-82 16</inkml:trace>
  <inkml:trace contextRef="#ctx0" brushRef="#br0" timeOffset="174219.63">18071 14208 731 0,'0'0'129'0,"0"0"-121"16,0 0 70-16,0 0 59 16,0 0-16-16,0 0-60 15,100 8-26-15,-44-8-35 16,2 0-4-16,-9-4-83 16,-7-6-165-16</inkml:trace>
  <inkml:trace contextRef="#ctx0" brushRef="#br0" timeOffset="175494.84">18804 13922 285 0,'0'0'408'0,"0"0"-284"16,0 0-25-16,0 0 15 15,0 0-39-15,0 0-46 16,0-13-29-16,-7 47-2 16,-2 14 2-16,-5 15 19 15,2-2-4-15,0-6-11 0,1-7-2 16,3-10 2-16,-1-10 8 15,3-7-2-15,1-8-4 16,1-6-2-16,4-4 0 16,0-3 5-16,0 0 2 15,0 0 22-15,0-1 3 16,0-21-1-16,7-11-33 16,7-12-4-16,5-16-1 15,2-4-3-15,6-7-34 16,0 1 26-16,0 14-2 0,-3 8 9 15,-8 13 4 1,-1 16 6-16,-6 7-3 0,-3 5 1 16,-1 2 11-16,-1 5-12 15,-3-1 6-15,1 2-6 16,-1 0-3-16,2 0-6 16,3 17-4-16,5 14 9 15,4 10 0-15,-3 7 4 16,2 7 10-16,-3 3-3 15,0-2 7-15,-3 1 0 16,-2-6-10-16,0-3-1 16,-3-5-1-16,0-6-1 15,0-4-1-15,-1-3 0 16,2-8 1-16,-4-7-1 16,0-5-19-16,0-4-33 0,0-4-44 15,0-2-67-15,-4-2-121 16</inkml:trace>
  <inkml:trace contextRef="#ctx0" brushRef="#br0" timeOffset="175746.17">18671 14178 802 0,'0'0'220'0,"0"0"-178"16,0 0 3-16,0 0 16 0,0 0-34 15,126-13-10-15,-65 6-4 16,5 2-7-16,0-1-3 16,-6 5 1-16,-11 0-4 15,-10 1-82-15,-18-5-232 16</inkml:trace>
  <inkml:trace contextRef="#ctx0" brushRef="#br0" timeOffset="176877.52">19868 13927 653 0,'0'0'108'16,"0"0"-55"-16,0 0 33 16,0 0-7-16,0 0-7 0,0 0-36 15,0 0-11-15,-106-59-16 16,63 82-2-16,2 7 3 16,5 2-6-16,11-1-1 15,9-1-1-15,11-7 1 16,5-2 0-16,0-2-2 15,20-2 0-15,11 0 14 16,6-1-1-16,6 0-10 16,-1 1 6-16,-9 1-10 15,-9 2 0-15,-15 3-4 16,-9 2-6-16,0 0 1 16,-19-2 7-16,-7-3 2 15,-5-4 3-15,1-6 7 0,6-7-10 16,6-3 9-16,9 0-6 15,8-6 20-15,1-17-10 16,6-8-13-16,24-7-5 16,12 0 1-16,11 3 0 15,5 6 4-15,2 8-6 16,-3 4 10-16,-11 8-4 16,-8 4 2-16,-13 4-2 15,-11 1 0-15,-8 0-6 16,-3 0-1-16,1 7-4 15,-1 8 8-15,2 6 2 16,0 1 2-16,-1 0 1 16,1 0 1-16,-2-2-3 0,-2-4 1 15,1-4-3 1,-2-1 2-16,0-4-2 0,0-1-5 16,0-3-28-16,0-1-45 15,-5-2-33-15,-2 0-86 16,1-10-381-16</inkml:trace>
  <inkml:trace contextRef="#ctx0" brushRef="#br0" timeOffset="177023.13">20166 13916 866 0,'0'0'97'15,"0"0"-97"1,0 0-34-16,0 0-43 0,0 0 18 15,0 0-149-15</inkml:trace>
  <inkml:trace contextRef="#ctx0" brushRef="#br0" timeOffset="177437.02">20259 14058 820 0,'0'0'182'0,"0"0"-153"0,0 0-6 16,0 0-18-16,0 0-5 16,0 0-2-1,77 19-3-15,-60 9 0 0,-7 2-4 16,-5-3 8-16,-4-5-2 16,-1-4 1-16,0-6 2 15,0-7-1-15,0-2 1 16,0-3 1-16,0 0 12 15,0 0 24-15,0-8 24 16,2-16-30-16,14-10-25 16,6-7 3-16,5 2-9 15,3 4 0-15,-3 12-4 16,1 8 2-16,-2 11 2 16,-3 4 1-16,-2 4 3 15,-4 16-3-15,-4 9 0 0,-7 3 9 16,-4 5-1-16,-2-2-4 15,0-1 5-15,-2-5-10 16,-10-2 0-16,0-5-3 16,0-4-41-16,1-7-103 15,4-10-190-15</inkml:trace>
  <inkml:trace contextRef="#ctx0" brushRef="#br0" timeOffset="177793.71">21237 13751 859 0,'0'0'122'15,"0"0"-112"-15,-115 97 37 16,69-23 47-16,6 15-18 16,10 8-7-16,9 0-19 0,15-2-12 15,6-6-27 1,3-10 6-16,20-8-16 0,5-11 3 15,9-13-4-15,8-12-69 16,3-17-97-16,1-15-212 16</inkml:trace>
  <inkml:trace contextRef="#ctx0" brushRef="#br0" timeOffset="178928.53">21395 13802 555 0,'0'0'276'0,"0"0"-227"15,0 0 7-15,0 0 24 16,0 0-23-16,0 0-30 16,0 0-7-16,0 0-15 15,19-69-1-15,-2 64-4 16,4 5 0-16,-3 0-1 0,1 11-4 15,-2 15-5 1,-2 8 2-16,-8 1 8 0,-4 3-2 16,-3-4 2-16,0-6 4 15,0-4 3-15,0-8-6 16,-1-6 5-16,-1-5-1 16,2-4-3-16,0-1 6 15,0 0 10-15,0 0 21 16,5-22-2-16,10-9-34 15,6-10 2-15,7 0 2 16,2 5-7-16,0 6-16 16,-2 13 6-16,-4 7 1 15,-4 9 1-15,-3 1 1 0,-4 3-1 16,-5 16-4 0,-5 6 10-16,-3 6 0 0,0 1 2 15,0-1 4-15,-3-3-3 16,-3-4 0-16,-1-3-1 15,1-5-2-15,0 1 2 16,1-6-30-16,5-3-82 16,0-8-111-16,6-3-464 15</inkml:trace>
  <inkml:trace contextRef="#ctx0" brushRef="#br0" timeOffset="179410.56">22033 13724 17 0,'0'0'775'15,"0"0"-683"-15,0 0-78 16,0 0-13-16,0 0-1 16,-26 72 44-16,7-31 9 15,0 1-25-15,0-2-13 16,2-4 5-16,5-2-10 15,1-9 5-15,5-6-6 16,3-6-2-16,0-6-1 16,3-2 3-16,0-5-1 0,0 0 12 15,0 0 14 1,0-6 0-16,0-17-14 0,9-11-20 16,8-9 0-16,3-10-2 15,6-5-31-15,-1 2-12 16,-1 11 19-16,-5 11 18 15,-5 11 3-15,-3 11 4 16,-6 6 1-16,-3 6 0 16,1 0 0-16,0 19-15 15,3 13 13-15,-2 9 2 16,2-1 7-16,3 2 5 16,-1-6-4-16,-1-2 3 15,4-3-8-15,-1-3-1 16,-3-5 1-16,1-2-3 0,-5-6-17 15,-1-6-52-15,-2-6-99 16,0-3-146-16</inkml:trace>
  <inkml:trace contextRef="#ctx0" brushRef="#br0" timeOffset="179704.7">21904 13689 536 0,'0'0'293'16,"0"0"-213"-16,0 0-16 16,0 0-9-16,0 0-37 0,0 0 6 15,82-34 1-15,-38 30-8 16,6 0 1-16,7-3-4 15,1-2 13-15,-5 0-7 16,-9 2-11-16,-13 0-9 16,-12 2 0-16,-8 2-29 15,-9 0-58-15,-2 3-157 16,-2 0-449-16</inkml:trace>
  <inkml:trace contextRef="#ctx0" brushRef="#br0" timeOffset="180301.43">22339 13830 834 0,'0'0'152'0,"0"0"-107"16,0 0 13-16,0 0-36 15,0 0-16-15,0 0-6 16,88-53-1-16,-65 59-1 15,-5 14-5-15,-9 5 3 16,-9 4-3-16,0 0 4 16,-6 0 3-16,-13-5 0 15,1-5 2-15,4-7 1 16,5-5 0-16,5-4 12 16,1-3 0-16,3 0 7 15,0 0 0-15,7-15 15 16,12-11-32-16,7-10-3 0,4-1-2 15,2 3 0-15,-4 8-3 16,-9 11-4-16,-8 13 1 16,-5 2-2-16,-5 10-12 15,1 13 9-15,-1 9 11 16,-1 3 4-16,2-2 11 16,3-2-5-16,3-4 10 15,3-6-2-15,2-7-5 16,0-5 3-16,2-4 8 15,0-5-2-15,4 0-9 16,3-2-13-16,0-14-30 16,0-6-103-16,-8-6-159 15</inkml:trace>
  <inkml:trace contextRef="#ctx0" brushRef="#br0" timeOffset="180962.18">21317 14287 812 0,'0'0'183'15,"0"0"-137"-15,0 0-4 16,0 0 18-16,0 0-9 0,0 0-17 16,28 2-21-16,12-2-2 15,18 0-6-15,18-3 10 16,11-1 3-16,14 0-9 15,10 2 11-15,8 0-10 16,4 2 2-16,-6 0-11 16,-10 0-1-16,-12 0-3 15,-16 0 3-15,-13 0 2 16,-14 0-2-16,-12 0-1 16,-7 0 1-16,-8 0 3 15,-4-3 2-15,-2-4 5 16,-1-2 19-16,6 1-12 0,3 0-6 15,-2 2-10 1,-4 1 1-16,-6 1-2 0,-10 1-2 16,-5 3-6-16,0 0-34 15,0 0-40-15,-17 0-32 16,-14 7-99-16,-14 4-317 16</inkml:trace>
  <inkml:trace contextRef="#ctx0" brushRef="#br0" timeOffset="181420.72">21934 14459 562 0,'0'0'407'0,"0"0"-326"16,0 0-37-16,0 0-12 15,0 0-32-15,0 0-20 16,10 56 9-16,-10-12 11 15,-13 2 5-15,3-4-4 0,-2-5 2 16,4-6-2-16,4-9 10 16,4-7-11-16,0-9 1 15,0-6 4-15,0 0 17 16,21 0 15-16,14 0 1 16,12-8-18-16,11-2-18 15,2 2 5-15,2-1-5 16,1 4-2-16,-5 1 0 15,-4 2 0-15,-5 1-18 16,-3 1-60-16,-4-4-118 16,-5-6-202-16</inkml:trace>
  <inkml:trace contextRef="#ctx0" brushRef="#br0" timeOffset="182005.17">23145 13741 809 0,'0'0'70'15,"0"0"-3"-15,0 0 15 16,0 0 18-16,-4-72-22 16,4 72-7-16,0 0-59 0,0 14-12 15,0 23-16-15,0 20 16 16,0 18 9-16,9 12 6 15,12 8-10-15,10 6 6 16,2 3-11-16,1-8 3 16,-4-5-3-16,-7-9 1 15,-9-11 3-15,-9-9-3 16,-5-12-2-16,-16-11 2 16,-19-5-1-16,-8-8 0 15,-12-7 0-15,-5-7 0 16,-7-12-100-16,-10-9-179 15</inkml:trace>
  <inkml:trace contextRef="#ctx0" brushRef="#br0" timeOffset="184050.9">15367 13284 632 0,'0'0'39'16,"0"0"-31"-16,0 0-8 16,0 0 0-16,0 0 5 15,0 0 37-15,-10-32 11 16,10 28-30-16,0 2-12 15,0 0 0-15,-1 1 13 0,-1-1-10 16,1 1 20-16,1 1-2 16,-3 0-9-16,3 0-12 15,0 0-6-15,0 0-2 16,0 0-3-16,-1 12-7 16,-1 13 2-16,-1 19 5 15,0 13 0-15,0 14 13 16,3 7 5-16,-1 9 5 15,1 3 4-15,0 3-23 16,0-1 6-16,0-6-5 16,0-5 1-16,0-4-4 15,0-3-2-15,0-5-1 16,-3-4 1-16,-3-3 1 0,-3-3-1 16,3-5 3-16,1-4-3 15,4-2 1-15,-1-7-1 16,2-3-1-16,0-1 1 15,0-1 0-15,0-3 1 16,0 1-1-16,0-1 0 16,0-3 0-16,0-3 0 15,2-1 0-15,1-4 0 16,0-7-8-16,0-3-16 16,6-5-2-16,0-1 12 15,1-3-2-15,6-3 16 16,6 0 2-16,6 0 10 0,6 0-3 15,11-10-4-15,7-1-2 16,8 0 2-16,5 0-4 16,6 1 0-16,-4 0 0 15,-2 0-1-15,-3 4 1 16,-1 0-1-16,0-1-5 16,0 1 5-16,2-1 5 15,1 0-3-15,3-2-2 16,1 3 1-16,3-1-1 15,-1-1 0-15,0 2 2 16,-3 2 0-16,-1-2-2 16,-1 0 10-16,3 0 9 15,4 1-12-15,0-4-5 16,3 4 1-16,5-4 0 16,4 2-6-16,0 0-7 0,4 1 9 15,1 0-4-15,1-1 5 16,-2 3 3-16,-2 2 1 15,-2 1-6-15,-4 1 4 16,-1 0-2-16,-3 0 0 16,-4 0-5-16,-1 3-14 15,-8 2-11-15,-5 1-14 16,-7-3 19-16,1 3 22 16,0-3-5-16,3-1 8 15,3 2 0-15,1-1 10 0,3 0 0 16,-1-1 3-1,1 0-12-15,4-2 7 0,4 0 0 16,3 0-8-16,4 0 13 16,4 0-5-16,6 0-8 15,4 0 9-15,1 0 14 16,-2 1-13-16,-7 7-8 16,-4-2 9-16,-4 4-11 15,-6-1-5-15,-4 2 5 16,-4 2 3-16,-1-1-3 15,-2 2-3-15,0-3-1 16,2 1 0-16,-1-1 4 16,0-4 0-16,2 1-1 15,1-4 2-15,-1 0 0 16,3-1-1-16,4 3 3 0,1-2-4 16,-2 0 1-16,0 2 0 15,3-1 7-15,0 2-4 16,4 1 0-16,1-1 6 15,-1 2-8-15,-2-3 1 16,-3 1 8-16,-3-1-7 16,-2-2 3-16,-3 2 9 15,-1 1 0-15,0 0-9 16,1 0 4-16,3 2-3 16,6 0-3-16,5-2-2 15,-2-2 3-15,0 1-10 16,-2-4-1-16,0 2-2 0,2-2-18 15,1 2 26 1,3 1-1-16,2-1 2 0,4 1-2 16,5 0 2-16,2 1 4 15,-5 0-4-15,-7 1 0 16,-9 0 1-16,-6-2 0 16,-6 2-1-16,-8-1 12 15,-7-2 4-15,-10-3-3 16,-9-1-5-16,-7 0 6 15,-6 0-4-15,-6 0-4 16,-2-1-7-16,-2-16-39 16,0-6-136-16,-23-10-340 15</inkml:trace>
  <inkml:trace contextRef="#ctx0" brushRef="#br0" timeOffset="186895.32">15282 13297 197 0,'0'0'246'16,"0"0"-246"-16,0 0 0 16,0 0 0-16,0 0 78 15,0 0-4-15,39-4-31 16,-25-4-23-16,4 3-7 15,2 2 20-15,3 1-7 16,6 2-8-16,2 0 1 16,5 0 12-16,0 0-10 15,-3 0 2-15,-4 0-5 16,0 0-8-16,1 0-1 0,7 0 2 16,7 0-2-16,4 0 0 15,8-3 1-15,2-3-2 16,6 0-1-16,9-1 3 15,11-2-4-15,7 1 8 16,3-1-6-16,1 0 11 16,-2 3 0-16,-8 2-4 15,-8 1-14-15,-5 3 3 16,-4 0-4-16,3 0 0 16,1 0 2-16,-1 0-2 15,1 0-3-15,2 0 2 16,4 0 1-16,5 0 1 0,5 0 2 15,1 0-3-15,-1 0 0 16,-2 0 0-16,-1 0 7 16,-2-2-6-16,-1 2 2 15,0 0-2-15,5 0 0 16,1 0 0-16,1 2-1 16,-1 5 1-16,-2 0 4 15,0 1-5-15,1-3-3 16,-1-1 3-16,-1 0 2 15,-6-3-1-15,2 2-1 16,-3 0 0-16,-1 0 2 16,-2-1-2-16,0 0 0 15,0 2 4-15,3-1 0 0,-1 2 0 16,-2 3-1 0,-5-2-2-16,-3-1 1 0,-1 3-2 15,-2-4 4-15,3 0-4 16,-3-2 7-16,0 2 0 15,-3-2 0-15,-1 1-7 16,-1 0 2-16,-3 1 0 16,1 0 1-16,-3 2-3 15,-6-1 0-15,-2 1 0 16,-6 0 0-16,3-2 0 16,0 0 0-16,2 1 2 15,4 0-2-15,2-3 0 16,-1 4 0-16,2-2 0 15,0 0 0-15,-1 3-4 0,4-1 4 16,1 1 1-16,6-2-1 16,-1-1 4-16,-2 1-3 15,1-4 7-15,-2 0-8 16,0-1 2-16,-1 0 2 16,0 0 0-16,-3 0-2 15,-1 0-2-15,-3 2-1 16,-3 1 0-16,-2 1 1 15,3 0 0-15,1 0 2 16,0-1 0-16,5 0-2 16,-1-3 0-16,-1 0 0 15,-2 0-2-15,1 1 2 16,0 0 0-16,-1 4-1 0,2-1 1 16,-5 2 0-16,-5-2 2 15,-1 0-2-15,-3-3 0 16,-1-1 2-16,0 0-1 15,5 0-1-15,3 0 3 16,5-3-3-16,6-3 2 16,3 2-2-16,5 2 0 15,1 2 1-15,0 0-4 16,1 0 4-16,-2 3-1 16,-1 4 0-16,-7-1 3 15,-8 0-3-15,-9-1 0 16,-8 0-1-16,-1-3 1 0,-2 3 3 15,1-4-3 1,-1 2 3-16,5 0 0 0,1-3-2 16,2 1 3-16,0 2-3 15,-8-1-1-15,-7 0 0 16,-9 2 1-16,-6-3-1 16,-3 2-1-16,0 1-9 15,1 1 3-15,1 2 4 16,2 1-8-16,3 2 11 15,3 3 1-15,2 0-1 16,3 1 0-16,-2-2 5 16,0 1-4-16,-3 1-1 15,-6 2-2-15,-7 7-18 16,0 6 3-16,-3 8 10 16,-14 8 7-16,-3 6 0 0,-3 4 3 15,1 1-1-15,-4 2-2 16,3 1 2-16,0-2 3 15,5-2-9-15,5-6 10 16,6-2-11-16,0-1 8 16,3-2-3-16,-1 0 7 15,1-1-7-15,3-3 0 16,1-3-1-16,0 0 1 16,0-1 1-16,0-4 0 15,0-3-1-15,-3-2-2 16,-3 1 2-16,0-1 2 15,-3 1-1-15,-2 1-1 0,4 0 0 16,-2 2 1-16,3 0-2 16,0 1-2-16,0 1-6 15,3-4 0-15,-2-1-3 16,2-3 7-16,2-5-1 16,-2-4 5-16,0-2-4 15,-1-4 3-15,2-1 2 16,1-3 1-16,1 0-1 15,0 0 0-15,0 1 1 16,0-1-1-16,0 2 0 16,0 0 0-16,0 1-1 15,0 1 1-15,0-3 0 16,0-3 0-16,0 0-1 0,0-4-2 16,0 0 2-16,0 0-5 15,0 0 0-15,0 0 6 16,0 0 17-16,0 0 14 15,-2-5-14-15,-1-1-6 16,2 3 4-16,-2-1-2 16,-3 2-6-16,-2-3-7 15,-10 0 0-15,-7 1-4 16,-9 2 1-16,-8 1 2 16,-4 1 1-16,2-3 8 15,0 3-8-15,5 0-3 16,4-2 2-16,4-2-23 0,3-6-72 15,1-7-194-15</inkml:trace>
  <inkml:trace contextRef="#ctx0" brushRef="#br0" timeOffset="187800.36">23942 14318 62 0,'0'0'935'15,"0"0"-832"-15,0 0-83 16,0 0-4-16,0 0 25 0,0 0-14 15,-3 7-18-15,17-4-9 16,12 2 0-16,18 1 11 16,15-2 0-16,13 4-10 15,7-2 15-15,8-1-11 16,4 1 11-16,-5-2-2 16,-8 1-2-16,-22-3-8 15,-21 1-1-15,-20-3-3 16,-9 0 4-16,-6 0-2 15,0 0-2-15,-5 0-11 16,-11-5-6-16,-3-6-91 16,3-4-135-16,9-2-415 15</inkml:trace>
  <inkml:trace contextRef="#ctx0" brushRef="#br0" timeOffset="188112.52">25299 13858 939 0,'0'0'48'0,"0"0"-48"16,0 0-3-1,-6 90 3-15,-2-41 38 0,0 4-7 16,4-4-10-16,-2-1-11 16,2-4-1-16,-1-7 5 15,-1-6-10-15,0-6-2 16,-6-7-2-16,2-2-12 16,-1-6-65-16,1-8-145 15,4-2-486-15</inkml:trace>
  <inkml:trace contextRef="#ctx0" brushRef="#br0" timeOffset="188596.23">25569 14007 865 0,'0'0'105'0,"0"0"-89"16,0 0 13-16,0 0-1 16,0 0-1-16,0 0-24 15,1-4-3-15,-1 22-11 16,0 7 11-16,0 5 7 16,-6 3 3-16,-2 4-9 15,4 0 22-15,-1-1-14 16,1 3 4-16,4-4-11 0,0-6 3 15,2-2-2-15,9-7 6 16,3-6-6-16,-1-6 7 16,-1-3-4-16,5-5 3 15,-2 0 16-15,4-7 6 16,2-11-3-16,4-6-17 16,4-7-7-16,-2-5-2 15,-5-3-4-15,-7-3 11 16,-6 7-16-16,-6 4 14 15,-3 10-7-15,0 7 11 16,-14 3-3-16,-11 2 6 16,-8 2-14-16,-7 2 3 15,-4 5-8-15,3 0 3 16,7 0-4-16,7 0-81 16,12 5-81-16,10-4-234 0</inkml:trace>
  <inkml:trace contextRef="#ctx0" brushRef="#br0" timeOffset="189396.21">25870 13716 212 0,'0'0'525'0,"0"0"-509"16,1-101 31-16,-1 66 7 16,-6 2 13-16,-10 4-18 15,-2 2 3-15,-3 6-22 16,-1 4-11-16,-6 4-6 16,-5 6-10-16,-5 2-3 15,-8 4-1-15,-3 1-5 16,-3 0 6-16,1 12 2 15,-3 7-1-15,-1 6 4 16,1 6 3-16,0 4-7 16,2 5 4-16,0 4-4 15,3 5 5-15,1 5-1 16,2 3 8-16,1-1 4 0,3 3-15 16,5-5 4-16,4-1-3 15,11-2-1-15,10 1 1 16,11-1 0-16,1-1 3 15,11 0-2-15,15-3 0 16,5 2-3-16,8-3 3 16,7-5 4-16,6-6-8 15,6-4 2-15,4-6 8 16,0-7-7-16,-1-4 0 16,1-6-2-16,-4-2 6 15,-3-6-3-15,-3 0-2 16,-1 0 7-16,3 0-7 0,2-3 0 15,5-4 0-15,2-3 0 16,0-1-2-16,-8-4 4 16,2-1 0-16,-3-3-3 15,1-6-1-15,-2-7 5 16,-5-3-2-16,-2-9-3 16,-7-4 0-16,-8-5-5 15,-8-6-2-15,-11 3 0 16,-8-1-2-16,-4 7 7 15,0 2 2-15,-15 1 6 16,-9-2 5-16,-2-4-6 16,-10 1 7-16,-3 3 6 15,-7 6 1-15,-3 4 9 0,-1 9-15 16,-2 5-1 0,0 4-5-16,1 6-6 0,-2 8-2 15,-1 5-5-15,4 2-27 16,0 6-90-16,5 5-99 15,2-3-349-15</inkml:trace>
</inkml:ink>
</file>

<file path=ppt/ink/ink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10-30T06:21:07.249"/>
    </inkml:context>
    <inkml:brush xml:id="br0">
      <inkml:brushProperty name="width" value="0.05292" units="cm"/>
      <inkml:brushProperty name="height" value="0.05292" units="cm"/>
      <inkml:brushProperty name="color" value="#FF0000"/>
    </inkml:brush>
  </inkml:definitions>
  <inkml:trace contextRef="#ctx0" brushRef="#br0">3164 2527 427 0,'0'0'139'0,"0"0"-126"0,0 0 21 15,0 0 38-15,0 0-11 16,0 0-9-16,0 0-3 15,0-72-4-15,0 65-15 16,0 1-5-16,0 1 9 16,0 0-10-16,0 1-1 15,0 2-12-15,0-1-8 16,-2 1 10-16,2 1-4 16,0 1 11-16,0 0-8 15,0 0-12-15,0 19-8 16,0 28-13-16,0 18 21 15,-1 12 7-15,1 2 2 0,0-10-6 16,0-10-2 0,0-10 7-16,0-12-7 0,0-10 6 15,0-12 3-15,0-7-6 16,0-2-3-16,0-5-1 16,0 1-2-16,0-2-28 15,0 0-52-15,1 0-47 16,4-4-61-16,1-12-317 15</inkml:trace>
  <inkml:trace contextRef="#ctx0" brushRef="#br0" timeOffset="320.14">3376 2599 638 0,'0'0'139'16,"0"0"-128"-16,0 0-8 15,-84 88 12-15,47-49 16 16,4-3-22-16,11-11 5 16,9-9-12-16,8-6-1 15,5-10-1-15,0 0 8 16,0 0 5-16,7 0 15 16,14-6-11-16,8-5-11 15,-1 9 4-15,2 2-10 16,-5 9-6-16,-4 20-1 15,-6 6 7-15,0 3 6 16,-6-1-2-16,0-2-4 0,0-5 0 16,1-10-7-16,-1-5-8 15,3-9-93-15,0-6-60 16,0-3-434-16</inkml:trace>
  <inkml:trace contextRef="#ctx0" brushRef="#br0" timeOffset="771.94">3592 2185 554 0,'0'0'172'15,"0"0"-135"-15,0 0 21 16,0 0 30-16,0 0-11 16,0 0-5-16,-12-53-10 15,12 48-16-15,2 3-35 16,20 0-11-16,8 2-11 15,4 8 3-15,-5 23-12 0,-16 12-34 16,-13 9 12-16,0-1 2 16,-13-7 10-16,-5-12 20 15,6-9 10-15,6-11 5 16,6-8 2-16,0-4 22 16,0 0 30-16,22-9-19 15,20-11-22-15,13-4-10 16,9 0-4-16,-1 5-4 15,-5 12-80-15,-8 3-90 16,-16 4-167-16</inkml:trace>
  <inkml:trace contextRef="#ctx0" brushRef="#br0" timeOffset="999.32">4153 2624 1091 0,'0'0'93'16,"0"0"-82"-16,0 0 1 16,0 0-12-16,115-32-2 15,-54 17-34-15,-4 9-88 16,-12 6-117-16,-23 0-531 15</inkml:trace>
  <inkml:trace contextRef="#ctx0" brushRef="#br0" timeOffset="1156.9">4332 2795 817 0,'0'0'223'0,"0"0"-187"16,0 0-1-16,0 0 9 15,0 0-12-15,106 0-10 16,-51-6-16-16,0-1-6 15,-7 3-27-15,-6-1-142 16,-11-2-229-16</inkml:trace>
  <inkml:trace contextRef="#ctx0" brushRef="#br0" timeOffset="3558.53">5336 2374 167 0,'0'0'208'0,"0"0"-117"16,0 0-8-16,0 0 23 15,0 0-6-15,0 0-15 16,2-50-37-16,-10 43-14 0,4 0 2 15,-2-1 9 1,3 2-11-16,1 0 11 0,1 2-5 16,1 0-13-16,0 2-7 15,0 0-2-15,0 2-17 16,0 0-1-16,6 0-10 16,12 0 2-16,10 0-7 15,2 8 3-15,0 12-4 16,-8 3-21-16,-7 8 13 15,-13 8-4-15,-2 4 7 16,-15 3 7-16,-12-8-3 16,-3-6 17-16,6-13 4 15,6-8 4-15,5-5 4 16,8-4 17-16,2-2 16 0,3 0-7 16,0 0-3-16,0 0-9 15,8 0-19-15,14 2-7 16,11 1 2-16,19-1 1 15,6 2 4-15,0-3-1 16,-5 1-5-16,-4-2-1 16,-7 0-71-16,-5 0-52 15,-10-6-96-15</inkml:trace>
  <inkml:trace contextRef="#ctx0" brushRef="#br0" timeOffset="4199.82">5845 2369 727 0,'0'0'148'15,"0"0"-126"-15,0 0 19 16,0 0 33-16,0 0-58 16,0 0-16-16,55 4-10 15,-22 25 4-15,-5 11 0 0,-7 3 4 16,-6-2-12 0,-9-6 3-16,-4-9 2 0,-2-10 8 15,0-7-1-15,0-7-4 16,0-2 6-16,0 0 11 15,0-1 22-15,0-18 19 16,0-16-33-16,0-7-19 16,15-4-8-16,12 4 4 15,1 13-3-15,2 11-4 16,-5 12 10-16,-1 6-3 16,-9 0-8-16,-2 18 0 15,-5 5 8-15,-4 2 1 16,-2 2 1-16,-2-8 1 0,0-3 0 15,0-6-1 1,0-4 2-16,0-6 0 0,0 0 0 16,0 0 11-16,4-12 13 15,9-16 15-15,7-8-38 16,7-8-1-16,6 7-1 16,-3 6 1-16,-4 13 0 15,-5 11 0-15,-9 7 2 16,-2 0-2-16,-2 4-13 15,-2 14 13-15,0 6 17 16,-3 2-10-16,-1 2-2 16,-2-2-3-16,1 4-4 15,1-5-19-15,3-3-44 16,6-11-70-16,4-11-117 0</inkml:trace>
  <inkml:trace contextRef="#ctx0" brushRef="#br0" timeOffset="4449.88">6706 2239 748 0,'0'0'48'16,"0"0"-46"-16,-6 77 47 15,2-44 11-15,1 1-21 16,3 2-5-16,0-3-10 15,0-5-16-15,0-4-4 0,0-5-4 16,-2-7 0 0,2-5-3-16,0-4-24 0,-3-2-47 15,3-1-46-15,-3-5-76 16,3-19-315-16</inkml:trace>
  <inkml:trace contextRef="#ctx0" brushRef="#br0" timeOffset="4652.1">6696 2233 765 0,'0'0'106'0,"0"0"-98"0,0 0 49 16,0 0 17-16,0 0-25 16,0 0-40-16,35 0-8 15,1-2 5-15,6 0-6 16,-2 0-1-16,-3 2-28 15,-14 0-63-15,-7 0-75 16,-16 10-103-16</inkml:trace>
  <inkml:trace contextRef="#ctx0" brushRef="#br0" timeOffset="4821.51">6745 2389 636 0,'0'0'98'16,"0"0"-63"-16,0 0 46 15,0 0-19-15,0 0 3 16,80-9-47-16,-49 5-10 0,-2 2-6 16,-8 2-2-16,-5 0-70 15,-11 6-63-15,-5 10-137 16,-24 7-205-16</inkml:trace>
  <inkml:trace contextRef="#ctx0" brushRef="#br0" timeOffset="4966.97">6719 2585 583 0,'0'0'90'16,"0"0"-24"-16,0 0 31 16,0 0-5-16,0 0-31 15,93 32-22-15,-38-32-25 16,9 0-14-16,-1 0 0 0,-11-9-105 16,-10-1-338-16</inkml:trace>
  <inkml:trace contextRef="#ctx0" brushRef="#br0" timeOffset="5660.64">5326 2877 11 0,'0'0'705'0,"0"0"-626"16,0 0-53-16,0 0 22 15,0 0 2-15,0 0-9 16,-9 2-5-16,9 1-23 15,0-3 3-15,0 0-10 16,0 0 0-16,0 0-2 16,0 0-2-16,0 0 0 15,0 0 4-15,0 0 17 16,0 0 7-16,4 0-2 16,16 0 7-16,26 0-27 15,29 0 0-15,32-6 13 16,26-7 10-16,19 0-5 0,6 5 0 15,-9 4-1 1,-9 4-23-16,-16 0-2 0,-13 0-1 16,-11 0-6-16,-12 1 3 15,-8-1 3-15,-11 0 0 16,-12 0-1-16,-17 0 2 16,-10 0 2-16,-6-7 3 15,-7 0 0-15,-3 1-4 16,1-3 4-16,-5 4-10 15,-2-2 5-15,-5 4-26 16,0 3-59-16,-3 0-78 16,-6 0-152-16</inkml:trace>
  <inkml:trace contextRef="#ctx0" brushRef="#br0" timeOffset="6351.54">5906 3169 741 0,'0'0'90'15,"0"0"-68"-15,0 0 19 16,0 0-33-16,0 0-8 16,0 0-13-16,0 66 13 15,0-16 35-15,0 3-8 0,0 1-8 16,0-3-4 0,0-3 8-16,-6-5-5 0,-1-6-9 15,2-3 11-15,-2-8-2 16,2-11 8-16,2-7-20 15,3-6 3-15,0-2-1 16,0 0 7-16,0-8 9 16,3-15 10-16,11-11-34 15,10-5-9-15,4 0 4 16,2 7-7-16,0 8 12 16,-5 8 0-16,-5 9 0 15,-1 5-7-15,-7 2 7 16,4 0-9-16,-1 9 1 15,0 10 8-15,-1 2 7 16,-1 3-3-16,-4 0-2 0,-3-3 1 16,0-1-3-16,-2-5 2 15,-1-4-2-15,0-2-7 16,-1-1-32-16,-2-5-41 16,0 2-57-16,0-5-88 15,0 0-359-15</inkml:trace>
  <inkml:trace contextRef="#ctx0" brushRef="#br0" timeOffset="6718.01">5687 3448 392 0,'0'0'371'16,"0"0"-318"-16,0 0-30 15,0 0 67-15,0 0 0 16,0 0-15-16,-7 0-49 16,11 0-24-16,8 0-2 15,7 2 0-15,8 2 8 16,6-1 10-16,-6-1-1 15,3-2-9-15,0 0 3 0,-2 0 0 16,5-11-4-16,1-1-3 16,6-4-4-16,2-2-2 15,4 0-12-15,2 1-11 16,-2 2-38-16,-12 7-42 16,-12 4-61-16,-14-1-206 15</inkml:trace>
  <inkml:trace contextRef="#ctx0" brushRef="#br0" timeOffset="7176.78">6202 3053 385 0,'0'0'542'0,"0"0"-489"16,0 0-41-16,0 0-9 15,0 0-3-15,0 0-8 0,92 13-4 16,-89 27-2-16,-3 5 12 16,0-2-10-16,-10-10-5 15,4-9 16-15,4-11 1 16,2-8 6-16,0-3 20 16,3-2 22-16,21 0-5 15,10-8 34-15,11-9-31 16,4-1-31-16,2 2-11 15,-6 0 1-15,-6 5-5 16,-9 3-7-16,-8 6-50 16,-7 0-47-16,-8 2-72 15,-5-2-230-15</inkml:trace>
  <inkml:trace contextRef="#ctx0" brushRef="#br0" timeOffset="8624.2">8705 2701 741 0,'0'0'233'16,"0"0"-215"-16,-94-19-9 15,51 26 9-15,-1 18-9 16,3 7 4-16,15-1-7 16,7-3-6-16,13-3-1 15,6-5 1-15,0-4-1 16,0-5 1-16,12-6 0 15,9-2 0-15,6-3 5 16,5-1 2-16,7-17 1 16,3-4-1-16,0-2-4 15,-5 5 1-15,-7 6-4 16,1 6 4-16,-4 7-7 0,-5 0 3 16,-3 6-14-1,-6 9 6-15,-6 2 3 0,-4 0-6 16,-3-1 8-16,0-5-2 15,0-1 3-15,0-6 2 16,0-2 5-16,0-2 3 16,0 0 11-16,0 0 7 15,0 0 10-15,5-15 5 16,17-11-24-16,11-13-14 16,12-2-3-16,4 6-2 15,5 11-1-15,-8 13 2 16,-7 11-8-16,1 0 3 15,-7 6-4-15,-3 10 3 16,-1 1 3-16,0 0-1 16,-1-3 5-16,2 2 2 0,-3-3 0 15,0-4 2-15,-2-3-3 16,-1-6 0-16,1 0 1 16,-2-1 4-16,2-15 2 15,-4-5 3-15,3-7-3 16,-9-5-7-16,-9-1-1 15,-6 0 0-15,0 7 5 16,-3 7-5-16,-17 6 21 16,-7 9-14-16,-7 5-7 15,-9 6-10-15,-3 18 4 16,1 7 6-16,8 2 0 16,7 0-6-16,12-3 2 0,8-4 3 15,7-1 0-15,3-6-12 16,3-2-8-16,19-7 6 15,11-4 15-15,14-6 0 16,7 0 0-16,4-16 0 16,-7-10-2-16,-9-7 2 15,-9-7 0-15,-11-9 15 16,-7-9-15-16,-8-4 1 16,-7 2-2-16,0 7 2 15,-3 15 7-15,-5 11 5 16,2 13 2-16,-2 7-5 15,8 6 13-15,-3 1 3 16,3 0-26-16,0 12-17 0,-5 27-10 16,2 16 27-1,-2 13 23-15,5 1-6 0,0-5-16 16,3-7 5-16,13-3 1 16,6-7-3-16,1-5-8 15,4-5 4-15,0-7-72 16,-2-11-77-16,-4-12-290 15</inkml:trace>
  <inkml:trace contextRef="#ctx0" brushRef="#br0" timeOffset="9184.7">10467 2323 798 0,'0'0'121'0,"0"0"-111"15,0 0 21-15,0 0 22 16,0 0-53-16,0 0-17 16,-15 90 17-16,8-14 61 0,1 6-32 15,3-8-20-15,1-12-5 16,2-11-2-16,0-11 1 15,0-12 2-15,0-9-5 16,0-12 4-16,0-3-4 16,0-4-34-16,0 0-65 15,9-18-84-15</inkml:trace>
  <inkml:trace contextRef="#ctx0" brushRef="#br0" timeOffset="9479.11">10637 2526 636 0,'0'0'132'0,"0"0"-114"15,-110 75-2-15,78-55 20 16,10-3-2-16,10-9 0 16,6-3-3-16,6-5-1 15,0 0-16-15,4 1-4 16,21 4-7-16,10 2 20 15,7 4-2-15,3 6-12 16,-5 7-6-16,-7 4 4 16,-6 4-7-16,-6 0 4 15,-5-1-4-15,-4-3 1 16,-2-4-1-16,-5-8 0 0,1-8-7 16,1-4-68-16,1-4-96 15,2 0-228-15</inkml:trace>
  <inkml:trace contextRef="#ctx0" brushRef="#br0" timeOffset="9944.57">10907 2156 780 0,'0'0'89'16,"0"0"-31"-16,0 0 7 16,0 0-23-16,0 0-38 15,0 0-4-15,42 2-13 0,-36 38 6 16,-6 7 7 0,0-2-1-16,-3-8 2 0,-4-7 3 15,5-11-1-15,2-5 10 16,0-5 10-16,7-8 4 15,16-1 15-15,10 0 5 16,10-10-17-16,6-9-24 16,2 0-5-16,-1 2-1 15,-6 6-30-15,-10 6-95 16,-13 3-109-16</inkml:trace>
  <inkml:trace contextRef="#ctx0" brushRef="#br0" timeOffset="10151.02">11389 2595 1062 0,'0'0'109'0,"0"0"-80"15,0 0-14-15,97-24-10 16,-45 10-5-16,-1 1-3 15,-6 7-65-15,-13 6-145 16,-19 0-255-16</inkml:trace>
  <inkml:trace contextRef="#ctx0" brushRef="#br0" timeOffset="10299.62">11501 2760 787 0,'0'0'231'0,"0"0"-228"16,0 0 32-16,0 0 32 15,0 0-40-15,87 0-7 16,-29-4-16-16,4-6-4 16,-3 0-123-16,-10-6-404 15</inkml:trace>
  <inkml:trace contextRef="#ctx0" brushRef="#br0" timeOffset="14082.83">12141 2389 780 0,'0'0'48'16,"0"0"12"-16,0 0 32 16,0 0-25-16,0 0 7 15,0 0-44-15,5-50-25 16,9 42-5-16,7 3-7 15,2 2 6-15,-1 3-8 0,0 0 9 16,-4 16-10-16,-4 15 0 16,-7 13 3-16,-4 7 7 15,-3 1 1-15,0-5-1 16,0-10 0-16,-1-12 2 16,-2-7 4-16,1-12-2 15,2-4 2-15,0-2-2 16,0 0 6-16,0 0 18 15,0-8 4-15,6-13 1 16,9-10-27-16,6-10-3 16,4-8 0-16,5 0-2 15,2 4-1-15,0 10-17 16,-2 13 7-16,-6 10 0 0,-3 12-5 16,-9 0 12-1,-3 7-12-15,-3 17-3 0,1 8 15 16,-5 4 3-16,-2 2 2 15,0-1-1-15,0-5-1 16,0-8 1-16,0-5 0 16,0-5-1-16,0-6 0 15,0-1-10-15,0-3-56 16,0-1-46-16,-5-3-43 16,-2 0-125-16</inkml:trace>
  <inkml:trace contextRef="#ctx0" brushRef="#br0" timeOffset="14443.9">12526 2087 794 0,'0'0'57'15,"0"0"-30"-15,0 0 43 16,0 0-2-16,0 0-23 16,0 0-18-16,9-14-12 15,9 14-15-15,1 4-8 0,2 18-2 16,-7 12 3-16,-11 9 3 16,-3 0 4-16,-2-4 0 15,-8-9 1-15,2-12 0 16,6-8 7-16,2-6 3 15,0-1-2-15,2-3 3 16,25 0 7-16,10 0 1 16,10-6-13-16,6-5-7 15,1 1-35-15,-12 4-123 16,-15 2-259-16</inkml:trace>
  <inkml:trace contextRef="#ctx0" brushRef="#br0" timeOffset="14917.64">13091 2413 745 0,'0'0'284'0,"0"0"-284"16,0 0-14-16,-64 100 14 15,40-65 6-15,6-2 13 16,4-7-2-16,3-6-8 16,5-3 0-16,0-11-3 0,5-2-1 15,1-4-2 1,0 0 3-16,0 0 24 0,0-4 17 16,0-16 9-1,11-11-49-15,6-13-7 0,7-9-3 16,4-3 2-16,2 6-10 15,-3 11-3-15,-6 17 14 16,-11 11 0-16,-4 7-1 16,-3 4-5-16,0 0-1 15,0 17-17-15,3 13 12 16,-3 11 12-16,-2 6 11 16,2 0 3-16,-1-3-11 15,1-7-2-15,3-6 1 16,-3-7-1-16,2-11-1 0,-2-3 0 15,-1-6-21-15,0-2-42 16,-1-2-72-16,-1 0-78 16,0-17-520-16</inkml:trace>
  <inkml:trace contextRef="#ctx0" brushRef="#br0" timeOffset="15135.14">12978 2310 17 0,'0'0'916'0,"0"0"-809"15,0 0-57-15,0 0 33 16,0 0-41-16,0 0-19 0,45-19-13 16,-6 12-5-16,13 0-4 15,4-1-2-15,0-1-19 16,-6 1-79-16,-14-3-111 15,-12-5-218-15</inkml:trace>
  <inkml:trace contextRef="#ctx0" brushRef="#br0" timeOffset="15425.88">13370 2049 696 0,'0'0'312'16,"0"0"-294"-16,0 0-16 16,0 0-2-16,0 0 0 15,0 0-20-15,52 52 20 16,-52-14 0-16,0-1 13 16,0-6-2-16,0-7 11 15,0-9 0-15,0-4 3 16,7-5 1-16,15-3-2 15,12-3-6-15,14 0-3 16,7-4-15-16,2-10-10 16,-5-2-99-16,-15 1-91 0,-16 2-542 15</inkml:trace>
  <inkml:trace contextRef="#ctx0" brushRef="#br0" timeOffset="15988.13">12060 2795 833 0,'0'0'147'16,"0"0"-147"-16,0 0 0 15,0 0 0-15,111 4 21 0,-38-4-1 16,18 0 4 0,15 0 1-16,13 0-4 0,5 0-6 15,-6 0 1-15,-9 6 8 16,-6 4-23-16,-18-2 9 15,-5 1-5-15,-15-2 1 16,-19-4-1-16,-19 0-4 16,-14-3 10-16,-8 0-1 15,-5 0 8-15,0 0 15 16,0 0-12-16,0 0-11 16,0 0-10-16,0 0-2 15,0 0-36-15,0 0-72 16,0 0-196-16</inkml:trace>
  <inkml:trace contextRef="#ctx0" brushRef="#br0" timeOffset="16446.9">12612 3176 866 0,'0'0'195'0,"0"0"-195"16,0 0-33-16,0 0-3 16,-8 89 36-16,-6-40 15 15,2-2-9-15,3-4 2 16,3-7 0-16,3-12-6 16,3-11 5-16,0-6-5 15,0-7 23-15,0 0-4 16,0 0-5-16,15 0 0 0,12 0 17 15,15 0-17-15,4-5-7 16,3 2-4-16,-4-2-4 16,-8 1-1-16,-5 0-1 15,-5 0-75-15,-5-5-47 16,-10-5-94-16</inkml:trace>
  <inkml:trace contextRef="#ctx0" brushRef="#br0" timeOffset="16798.96">12963 3032 628 0,'0'0'345'0,"0"0"-290"16,0 0-55-16,0 0 0 16,0 0-7-16,0 0-7 15,48 64 14-15,-48-22 6 16,0-5-5-16,-3-6 3 16,3-9 0-16,0-6 13 15,6-6 6-15,12-5 11 16,15-3 14-16,11-2-1 15,9 0-28-15,5-6-16 0,-3-4-3 16,-6 0-32-16,-13 2-62 16,-12-2-37-16,-12 0-91 15</inkml:trace>
  <inkml:trace contextRef="#ctx0" brushRef="#br0" timeOffset="18102.8">2913 3259 761 0,'0'0'107'0,"0"0"-95"16,0 0-9-16,0 0 8 16,0 0 7-16,0 0 8 15,-1 0-4-15,1 0-8 16,0 0-9-16,10 0-5 0,7 5 1 15,11 0 10-15,11-3-11 16,12-2 3-16,13 0 8 16,16 0-8-16,7 0 1 15,8 0-3-15,1-5 5 16,-2 0-6-16,-8-2 3 16,-17 1-3-16,-12 2 0 15,-20-1 12-15,-12 3-5 16,-14 2 0-16,-5-2 11 15,-6 2 10-15,0 0 21 16,0 0-4-16,0 0-11 16,0 0-30-16,0 0 1 15,0 0-3-15,0 0-2 0,0 0 0 16,0 0-13 0,0 0-19-16,4 0-44 0,5 0-69 15,-4 0-108-15</inkml:trace>
  <inkml:trace contextRef="#ctx0" brushRef="#br0" timeOffset="19161.97">10194 3126 879 0,'0'0'178'16,"0"0"-148"-16,0 0 5 16,0 0 23-16,0 0-8 15,0 0-16-15,-12-9-7 16,38 2-23-16,21-3-1 16,20-1-2-16,17-1 5 15,10 4-6-15,12 1 0 0,10-1 1 16,8 2-2-16,3 3 3 15,-9 3-3-15,-15 0 1 16,-20 0-6-16,-25 0 6 16,-22 0-2-16,-18 0 2 15,-12 1 0-15,-6-1-9 16,0 0 9-16,0 0 4 16,0 0 10-16,0 0-5 15,0 0 5-15,0 0-12 16,0 0-2-16,0 0-11 15,0 0-30-15,0 0-55 16,0 7-59-16,0 2-79 16,-11-4-61-16</inkml:trace>
  <inkml:trace contextRef="#ctx0" brushRef="#br0" timeOffset="25461.08">3334 4982 48 0,'0'0'111'15,"0"0"-110"-15,0 0 1 16,0 0 16-16,0 0 66 0,0 0 54 16,0 0-35-1,-42-62-14-15,42 51-27 0,0 0-10 16,0-2-12-16,0 1 31 15,-1 2-11-15,-1 2-14 16,2 1 4-16,-1 3 7 16,1 2-8-16,-2 2-27 15,2 0-14-15,0 0-8 16,-1 22-16-16,-1 13-9 16,-2 17 25-16,1 10 23 15,0-1-13-15,3-4-4 16,0-8-3-16,-3-12 1 0,3-9-3 15,0-7 5 1,-3-7-2-16,3-5-1 0,-3-4-2 16,3-1-1-16,-3 1-14 15,3-2-28-15,-3 0-29 16,0-3-61-16,3 0-50 16,0-12-226-16</inkml:trace>
  <inkml:trace contextRef="#ctx0" brushRef="#br0" timeOffset="25798.18">3473 4848 877 0,'0'0'15'0,"0"0"-14"15,-52 94-2-15,17-52 2 16,1-3 5-16,4-2-5 15,2-6-1-15,4-7 1 16,9-7-1-16,5-8 2 16,5-5-2-16,5-4 0 15,0 0 6-15,0 0 1 16,0 0 13-16,16 0-10 16,4 3-8-16,7 9-2 15,3 9 6-15,-2 5-3 0,-1 2 2 16,-2 0 1-1,-1-5-3-15,-6-2-2 0,1-7 2 16,-5-4-3-16,-1-6-4 16,4-4-51-16,-3-1-119 15</inkml:trace>
  <inkml:trace contextRef="#ctx0" brushRef="#br0" timeOffset="26257.25">3585 4634 717 0,'0'0'172'0,"0"0"-152"16,0 0-12-16,0 0 49 15,0 0-35-15,0 0-16 16,40-65-6-16,-19 65-5 0,3 21-5 15,-8 21-2-15,-4 12 11 16,-9 2 1-16,-3-5 5 16,0-14-1-16,0-16-8 15,0-8 8-15,0-7-3 16,0-5 10-16,5-1 7 16,14 0-2-16,15-8-1 15,8-11 8-15,4-1-19 16,-2 0-4-16,-6 5-68 15,-12 3-181-15</inkml:trace>
  <inkml:trace contextRef="#ctx0" brushRef="#br0" timeOffset="26754.45">4158 5022 1012 0,'0'0'176'0,"0"0"-176"15,0 0 4-15,0 0-4 16,0 0 5-16,0 0-4 0,73 0 0 16,-30 0-1-16,-3 0-2 15,-1 0-57-15,-12 1-65 16,-12 6-114-16,-15 3-321 15</inkml:trace>
  <inkml:trace contextRef="#ctx0" brushRef="#br0" timeOffset="26917.01">4170 5223 826 0,'0'0'51'15,"0"0"-40"-15,0 0 22 16,0 0 58-16,0 0-18 0,121 2-30 15,-68-4-39 1,1 0-4-16,-5 2-11 0,-6 0-94 16,-11-4-240-16</inkml:trace>
  <inkml:trace contextRef="#ctx0" brushRef="#br0" timeOffset="27502.02">5172 4769 961 0,'0'0'81'0,"0"0"-81"15,0 0-24-15,0 0 21 16,85-2-16-16,-76 36-6 16,-9 9 6-16,0 5-14 15,-19-4 4-15,-4-7-6 16,-2-9 30-16,7-10 5 15,6-8 2-15,6-5 19 16,3-5 28-16,3 0 24 16,0 0-6-16,0 0 10 15,3 0-17-15,17 0-48 0,11 0-7 16,17 0 1-16,8 0 1 16,4-5-6-16,-6-1 0 15,-2 2-1-15,-6 0-94 16,-4-2-103-16,-9-8-273 15</inkml:trace>
  <inkml:trace contextRef="#ctx0" brushRef="#br0" timeOffset="28092.58">5775 4840 1028 0,'0'0'170'0,"0"0"-170"16,0 0-38-16,0 0 24 15,0 0-6-15,0 0 1 16,58 30 11-16,-40-2-4 16,-6 0-8-16,-3-3-3 15,-6-6 4-15,-2-7 14 16,-1-6 5-16,0-3 2 15,0-3-2-15,0 0 0 16,0 0 18-16,0-5 24 16,0-14 18-16,0-9-60 15,11-8-5-15,8-2-1 0,8 4-3 16,1 12-4-16,2 11-2 16,-3 11 6-16,-6 0-7 15,0 15-1-15,-9 8 7 16,-3 5 8-16,-5-4 0 15,-4-3 2-15,0-4 2 16,0-7 0-16,0-4 4 16,0-2-2-16,-4-4 6 15,4 0 7-15,0 0 2 16,0 0 8-16,0-14 17 16,15-11-18-16,7-9-26 15,9-4-13-15,4 7 11 16,-4 11 0-16,-1 8 4 0,-9 12-8 15,-2 0-4-15,-3 13-4 16,-5 11 3-16,-5 5 2 16,-1 4 9-16,-4-1 2 15,-1 1-1-15,0-2-2 16,0-5-5-16,0-2-47 16,0-3-57-16,0-11-119 15</inkml:trace>
  <inkml:trace contextRef="#ctx0" brushRef="#br0" timeOffset="28360.38">6633 4773 528 0,'0'0'353'0,"0"0"-342"0,0 0-4 16,0 0-7-16,0 94 32 15,0-55-2-15,3-1-6 16,-3-3 3-16,4-5-12 16,-4-4-13-16,0-7-1 15,0-5 0-15,0-4-2 16,0-4-3-16,0-5-38 16,0-1-27-16,0 0-25 15,0-11-65-15,0-13-466 16</inkml:trace>
  <inkml:trace contextRef="#ctx0" brushRef="#br0" timeOffset="28575.8">6663 4682 769 0,'0'0'182'15,"0"0"-156"-15,0 0 15 16,0 0 16-16,0 0-19 15,0 0-29-15,40-3-5 16,-4 3-2-16,7 0 5 16,0 0-7-16,-1 0-1 0,-9 0-26 15,-6 0-65-15,-15 0-79 16,-12 3-160 0</inkml:trace>
  <inkml:trace contextRef="#ctx0" brushRef="#br0" timeOffset="28772.28">6660 4907 459 0,'0'0'222'15,"0"0"-208"-15,0 0 38 16,0 0 46-16,0 0-24 16,0 0-27-16,41 0-15 15,-8 0-8-15,3 0-14 0,1 0-4 16,-5 0-6-16,-4 0-42 15,-13 0-92-15,-11 7-165 16</inkml:trace>
  <inkml:trace contextRef="#ctx0" brushRef="#br0" timeOffset="28954.79">6651 5125 769 0,'0'0'97'15,"0"0"-51"-15,0 0 11 16,0 0 1-16,0 0-14 16,97 0-18-16,-47-3-20 15,5 0-6-15,-1 1-1 16,-6 2-53-16,-8 0-124 16,-14 0-308-16</inkml:trace>
  <inkml:trace contextRef="#ctx0" brushRef="#br0" timeOffset="29660.92">5062 5355 696 0,'0'0'226'15,"0"0"-181"1,0 0-22-16,0 0 17 16,0 0-11-16,0 0-1 0,-3 1-18 15,3 2-10-15,0-3 0 16,0 0-2-16,0 0 0 15,0 0 2-15,0 0 0 16,3 0 0-16,13 0 6 16,11 1 15-16,19-1 15 15,20 0 8-15,22 0-11 16,27-7 2-16,18 1-12 16,10 0-3-16,1 6-13 15,-12 0-7-15,-19 0-3 0,-13 0-14 16,-12 6-1-16,-7 2-3 15,-2 0 7-15,-9-2-2 16,-6-2 12-16,-7-4-8 16,-7 0 12-16,-6 0 3 15,-1 0-3-15,-6-4 14 16,-2-2-14-16,-7 2 18 16,-4 1-8-16,-6 2 2 15,1-1-4-15,1 2-6 16,-1-2-2-16,-1 0-5 15,-8 2 4-15,-2 0-15 16,-5 0-56-16,-3 0-107 16,-9-2-412-16</inkml:trace>
  <inkml:trace contextRef="#ctx0" brushRef="#br0" timeOffset="30492.2">5721 5644 722 0,'0'0'138'0,"0"0"-92"15,0 0 21-15,0 0-22 16,0 0-36-16,0 0-9 16,-3 23-19-16,3 19 19 15,0 17 19-15,0 8 7 16,0-1-19-16,0-4-5 16,0-8 2-16,0-8 1 15,0-5 4-15,0-9 5 0,0-9 26 16,0-9-32-16,0-8-5 15,0-4-2-15,0-2 7 16,0 0 2-16,5 0 12 16,5-20 2-16,8-10-7 15,3-11-17-15,4-2-11 16,-1 2 8-16,-2 9-2 16,-5 8 5-16,1 8-1 15,-6 7-7-15,1 6 2 16,-2 3 2-16,-1 0-3 15,3 17-17-15,4 12 24 16,-1 7 2-16,-2 2-1 16,1-4-1-16,-5-3 5 15,-1-7 0-15,0-4-3 0,-3-8-1 16,-3-2-1-16,0-4-5 16,-3-1-17-16,0-3-64 15,0 1-35-15,0-1-46 16,0-2-112-16</inkml:trace>
  <inkml:trace contextRef="#ctx0" brushRef="#br0" timeOffset="31024.46">5484 5775 521 0,'0'0'144'0,"0"0"-130"16,0 0 36-16,0 0-40 16,0 0 45-16,0 0 21 0,-11-36-10 15,11 36-19-15,0 0-14 16,0 0-8-16,0 0-6 16,0 0 10-16,0 0 0 15,0 0 0-15,0 0-11 16,2 0-7-16,10 0-5 15,15 0-2-15,19 0 18 16,18 0 13-16,15-4-5 16,2-1-11-16,-11 1-4 15,-9 3-2-15,-20-1-10 16,-13 2-3-16,-13-1 2 16,-11-2-1-16,-2 1 0 15,-2 1-1-15,0 1-1 0,0-1-6 16,0 1-28-1,0 0-36-15,0 0-60 0,0 0-129 16,0 0-113-16</inkml:trace>
  <inkml:trace contextRef="#ctx0" brushRef="#br0" timeOffset="31370.38">6209 5567 772 0,'0'0'235'0,"0"0"-208"16,0 0-27-16,0 0-2 16,0 0-10-16,0 0-11 15,61 39 10-15,-61-5 11 16,0-1 2-16,0-9 1 15,0-8 0-15,0-7 4 16,0-6 3-16,0-2 21 16,6-1-2-16,12 0 4 15,11 0 13-15,9-4-14 16,4-8-18-16,6 2-9 16,-2 1-2-16,-4 0-1 15,-8 5-18-15,-8 1-39 16,-9 1-103-16,-9-1-176 0</inkml:trace>
  <inkml:trace contextRef="#ctx0" brushRef="#br0" timeOffset="31912.93">7599 5235 891 0,'0'0'189'0,"0"0"-149"16,0 0-22-16,0 0-13 15,0 0 2-15,0 0 3 16,99 0-7-16,-54 0 3 15,1 0-6-15,-1 0-2 16,-7 0-53-16,-12 1-97 16,-17 5-114-16</inkml:trace>
  <inkml:trace contextRef="#ctx0" brushRef="#br0" timeOffset="32072.02">7692 5411 839 0,'0'0'93'15,"0"0"-83"-15,0 0 12 16,0 0 29-16,89 2-16 16,-42-2-13-16,5-7-19 15,6 1-3-15,-7-2-95 16,-3-4-337-16</inkml:trace>
  <inkml:trace contextRef="#ctx0" brushRef="#br0" timeOffset="32811.08">8662 4940 678 0,'0'0'176'0,"0"0"-165"16,0 0 13-16,0 0 23 15,0 0-45-15,0 0-2 0,46-18-2 16,-26 38-6-16,0 6 8 16,-2 5 4-16,-6 5-4 15,-4-4 4-15,-4-5 2 16,-2-7-1-16,-2-6 7 16,0-6-1-16,0-3-4 15,0-3 0-15,2-2 17 16,1 0 6-16,2-1 29 15,4-20-5-15,7-12-50 16,7-7-2-16,5-2-3 0,2 3 1 16,1 8-6-1,-2 12-5-15,-4 9 8 0,-1 9-3 16,-6 1 2 0,1 11-21-16,-4 12 9 0,-3 7 16 15,-6 5 2-15,0 0 1 16,-4 1 7-16,-1-3-8 15,-1-8-2-15,2-5 0 16,-2-6 1-16,0-2-1 16,0-7-14-16,0 0-38 15,0-5-92-15,0 0-118 16</inkml:trace>
  <inkml:trace contextRef="#ctx0" brushRef="#br0" timeOffset="33275.83">9178 4582 225 0,'0'0'597'0,"0"0"-547"16,0 0-19-16,0 0 74 15,0 0-25-15,0 0-31 16,5-29-41-16,6 29-8 15,6 7-16-15,1 19 10 16,-5 11-3-16,-7 12-7 16,-6 2 16-16,0-7 0 15,-4-14 0-15,-1-13-1 16,2-9 1-16,3-6 3 16,0-2 11-16,0 0 3 15,2 0 10-15,18 0-20 16,18-10 5-16,11-6-4 15,11 3-8-15,0 3-53 0,-8 7-146 16,-12 3-222-16</inkml:trace>
  <inkml:trace contextRef="#ctx0" brushRef="#br0" timeOffset="33792.98">9912 4885 980 0,'0'0'63'16,"0"0"-63"-16,0 0-31 16,-22 72 31-16,7-36 34 15,1 1-10-15,2-1-10 16,1-7-5-16,2-5-1 15,1-8 5-15,3-6 3 16,4-7-11-16,-1-3 11 16,1 0-5-16,1 0 0 15,0 0 28-15,0 0-1 16,0-16 0-16,3-15-19 16,12-11-19-16,4-11-24 15,1 1 18-15,2 7-10 16,-4 13-4-16,-9 12 20 0,-3 11 3 15,-3 6 1-15,-1 3-7 16,-2 0 3-16,0 0-5 16,1 8-14-16,6 12-2 15,1 6 20-15,1 7 1 16,1 1 5-16,2 1-2 16,-3-2 3-16,1-6 2 15,-2 0-4-15,1-4-4 16,-3-5 0-16,-1-2 1 15,0-5-1-15,-2-6-24 16,0 0-51-16,-1-4-35 16,-1-1-74-16,-1-7-97 0</inkml:trace>
  <inkml:trace contextRef="#ctx0" brushRef="#br0" timeOffset="34027.4">9772 4824 657 0,'0'0'369'0,"0"0"-325"16,0 0-14-16,0 0 9 16,0 0-21-16,0 0-17 15,109-6 10-15,-50 4 1 0,-1-1-5 16,-5 0-4-1,-4-1-6-15,-9-4-37 0,-10-4-134 16,-15-5-239-16</inkml:trace>
  <inkml:trace contextRef="#ctx0" brushRef="#br0" timeOffset="34378.83">10095 4473 865 0,'0'0'119'15,"0"0"-109"-15,0 0-8 16,0 0-4-16,0 0 2 15,0 0-12-15,83 25 7 16,-81 11 3-16,-2 3 1 16,0-2 2-16,0-9-1 15,0-7 2-15,0-7-1 16,3-3 5-16,13-6-3 16,7-2 22-16,12-3-12 15,8 0 0-15,6-6-7 16,-1-5-6-16,-11-1-87 0,-12 2-178 15</inkml:trace>
  <inkml:trace contextRef="#ctx0" brushRef="#br0" timeOffset="35009.15">8735 5382 465 0,'0'0'528'0,"0"0"-466"0,0 0-55 16,0 0 7-16,0 0-10 16,0 0 5-16,54 0 1 15,-13-2-8-15,13 0-1 16,18-1 4-16,14 0 1 16,17 0-3-16,18 0 2 15,10 3 5-15,8 0 4 16,0 0-6-16,-11 0 8 15,-10 3-9-15,-16 4-7 16,-16-1 4-16,-19-2-4 16,-16 0 2-16,-18-2-1 15,-14-2 2-15,-13 0 18 0,-1 0 8 16,-5 0-5-16,0 0-6 16,0 0-11-16,0 0-7 15,0 0-14-15,0 0-35 16,0 4-62-16,-13 3-130 15,-13-1-261-15</inkml:trace>
  <inkml:trace contextRef="#ctx0" brushRef="#br0" timeOffset="35443.01">9482 5723 816 0,'0'0'299'0,"0"0"-258"15,0 0-30-15,0 0-11 16,0 0-6-16,0 0-28 16,0 61 19-16,0-10 15 15,-4 2 4-15,-2-6-1 0,0-9-2 16,2-15 1-16,2-9-2 16,2-8 0-16,0-5 6 15,0-1-1-15,0 0 9 16,19 0 9-16,11 0-2 15,12-1-12-15,6-5 0 16,-8 0-9-16,-3 3-2 16,-8 2-17-16,-7-1-52 15,-1 2-32-15,-8-6-116 16,-7-5-442-16</inkml:trace>
  <inkml:trace contextRef="#ctx0" brushRef="#br0" timeOffset="35862.49">9796 5548 859 0,'0'0'89'16,"0"0"-80"-16,0 0 28 16,0 0-13-16,0 0-22 15,0 0-2-15,70 27-11 0,-70 11 11 16,0 2 10-16,0-7-7 16,0-8 16-16,0-7 12 15,0-8 2-15,0-7-5 16,12 1-1-16,10-4 1 15,17 0 16-15,9 0-20 16,5-7-13-16,-4-4-11 16,-7 2 0-16,-9 3-2 15,-12 2-28-15,-12 2 6 16,-4 2-12-16,-5 0 12 16,0 0 6-16,0 0-21 15,0 0-33-15,-5 0-99 16,-3 0-84-16</inkml:trace>
  <inkml:trace contextRef="#ctx0" brushRef="#br0" timeOffset="37992.51">5017 7103 78 0,'0'0'192'0,"0"0"-77"16,0 0-32-16,0 0-5 15,0 0-62-15,0 0-5 16,-13-6 33-16,13 3 23 16,-2 2-9-16,2 0 4 15,0 0 6-15,0-2-5 16,0 0-7-16,0-3 8 16,0 1-18-16,0 0-12 15,0 3-3-15,0 0-7 16,0 0-4-16,0 2-15 15,0-2 1-15,0 1-6 0,6 1-1 16,6 0-6-16,7 0-1 16,-1 3-4-16,-3 13-6 15,-7 9-6-15,-8 7 3 16,0 3 11-16,-23-1 6 16,-2-4 4-16,-1-5 0 15,1-7 1-15,9-5 4 16,5-5 2-16,5-4 8 15,6-3 7-15,0-1 3 16,0 1-6-16,0 0 3 16,5-1-21-16,13 2-1 15,12 1 3-15,13-1 0 0,9 1-3 16,0-3 2 0,-1 0 5-16,-8 0-7 0,-5 0-58 15,-1 0-57-15,-6-5-140 16,-10-11-327-16</inkml:trace>
  <inkml:trace contextRef="#ctx0" brushRef="#br0" timeOffset="38644.3">5530 7103 925 0,'0'0'79'0,"0"0"-73"0,0 0 40 16,0 0-2-16,0 0-44 16,0 0-6-16,39-9-13 15,-19 35 12-15,-1 4 1 16,-10-1-8-16,1-2-4 15,-7-4-6-15,-3-6 7 16,0-6 8-16,0-4 2 16,-6-2 0-16,2-2 7 0,-2-3 2 15,6 0 26-15,-2-5 27 16,2-16-33-16,0-8-16 16,20-3-5-16,8-3 0 15,3 5-2-15,2 9-8 16,-5 10 2-16,-2 9 5 15,-8 2-4-15,-2 3-8 16,-4 11 13-16,-4 3-2 16,-5-3 2-16,-1 1 1 15,-2-4 0-15,0-3 4 16,0-4-4-16,0-2 0 16,0-2 0-16,0 0 6 15,0 0-2-15,0 0 11 16,5-11 20-16,7-12 2 15,6-11-36-15,6-3-1 0,7 3 0 16,2 6 1-16,-6 12-3 16,0 7-5-16,-8 9 2 15,-2 0-2-15,-4 15-8 16,-4 12 15-16,-6 0 7 16,-3 4 3-16,0-2-8 15,0-2 2-15,-5-2-4 16,-2-2-2-16,-1-3-20 15,1-4-49-15,6-9-119 16,1-7-416-16</inkml:trace>
  <inkml:trace contextRef="#ctx0" brushRef="#br0" timeOffset="38902.61">6333 6894 802 0,'0'0'110'16,"0"0"-104"-16,0 0 1 15,-18 105 31-15,15-68 2 16,0 2-11-16,3-1-13 16,0-1 5-16,0-6-9 15,0-6-9-15,0-3-1 16,0-10-2-16,0 0-10 0,0-6-36 15,-2-3-75-15,-1-3-104 16,-5-1-425-16</inkml:trace>
  <inkml:trace contextRef="#ctx0" brushRef="#br0" timeOffset="39121.03">6345 6903 95 0,'0'0'821'0,"0"0"-744"16,0 0-54-16,0 0 30 0,0 0-13 15,0 0-26-15,75-18-7 16,-28 11-3-16,4-1-4 16,-6 4-2-16,-8 1-24 15,-10 3-67-15,-11 0-126 16,-16 4-277-16</inkml:trace>
  <inkml:trace contextRef="#ctx0" brushRef="#br0" timeOffset="39294.57">6442 7081 483 0,'0'0'343'16,"0"0"-317"-16,0 0 24 15,0 0 75-15,0 0-36 0,0 0-53 16,69-6-22-1,-28 0-14-15,-5 0-1 0,-5 6-34 16,-14 0-80-16,-13 4-91 16,-4 13-206-16</inkml:trace>
  <inkml:trace contextRef="#ctx0" brushRef="#br0" timeOffset="39449.15">6367 7299 559 0,'0'0'201'0,"0"0"-169"15,0 0 56-15,0 0 21 16,0 0-41-16,99 2-12 0,-41-8-32 16,3-4-21-1,-10 3-3-15,-2 3-11 0,-13 2-133 16,-15-1-261-16</inkml:trace>
  <inkml:trace contextRef="#ctx0" brushRef="#br0" timeOffset="40265.25">4966 7547 545 0,'0'0'288'16,"0"0"-262"-16,0 0-17 15,0 0 25-15,0 0 16 16,-82 6 8-16,78-6-11 16,4 0-19-16,0 0-7 0,0 0-6 15,0 0-3 1,0 0-1-16,0 0-5 0,0 0-2 16,0 0-4-16,0 0-1 15,0 2 1-15,4-2 0 16,-4 0 0-16,0 0-2 15,0 0-28-15,0 0-1 16,0 0-11-16,-10 0-5 16,4 0 36-16,1 0 11 15,2 0 0-15,3 0 4 16,0 0 20-16,0 0 10 16,0 0 7-16,0 0 4 15,2 0-16-15,13 0-19 0,19 0-9 16,18 0 7-1,16 0 8-15,12-5 13 0,8 4-6 16,3 1-18-16,6 0 5 16,6 0-9-16,6 0 0 15,0 7 1-15,7-3-2 16,-6-1-10-16,-5-3-22 16,-2 0-2-16,-5 0 8 15,-4 0-11-15,-3-10 24 16,-4-1 4-16,-2-2 9 15,-6 3 0-15,-7 2 9 16,-5 3-7-16,-4 0 12 0,-5 4 0 16,-9 0-12-1,-7 1-2-15,-8 0 0 0,-9 0 0 16,-5 0 8-16,-8 0-3 16,-5 0 5-16,-1 0 5 15,-3 0-6-15,-3-2 15 16,0 1-22-16,0-1-2 15,0-6-51-15,-24 0-184 16</inkml:trace>
  <inkml:trace contextRef="#ctx0" brushRef="#br0" timeOffset="41120.86">5663 7840 863 0,'0'0'187'0,"0"0"-170"0,0 0-17 16,0 0-2-16,0 0-17 16,0 82 19-16,0-26 34 15,0 7-12-15,0-3-3 16,0 2-14-16,0-7 1 16,0-8 1-16,0-11 43 15,0-12-20-15,-3-8-19 16,0-8-2-16,0-6 2 15,3-2-10-15,0 0 6 16,0 0 8-16,0-2 11 0,6-22 10 16,14-9-36-1,3-14 0-15,7-1-2 0,-3 4 1 16,0 9-1-16,-5 11-1 16,-2 10-5-16,-4 6 4 15,1 8-7-15,-1 0 2 16,-1 0 1-16,4 16-2 15,0 7 5-15,1 8 5 16,1 3 0-16,-2 1 5 16,-1-3-2-16,-3-6 2 15,-3-2-3-15,-6-7-2 16,0-2 0-16,-4-3-7 16,-2-2-23-16,0-1-29 0,0-2-35 15,0-2-26 1,0-5-104-16,0 0-417 0</inkml:trace>
  <inkml:trace contextRef="#ctx0" brushRef="#br0" timeOffset="41699.19">5447 7969 572 0,'0'0'193'16,"0"0"-173"-16,0 0 15 15,0 0 31-15,0 0-3 0,0 0 5 16,4 0-16-16,4 0-24 16,8 0-22-16,9 0 4 15,8-3-3-15,9-2-1 16,7 2 4-16,-1 2 3 16,4 1-1-16,-7 0-1 15,-8 0-9-15,-3 0 4 16,-9 0 0-16,-8 0-1 15,-6 0 1-15,-4 0 0 16,-4 0 1-16,-3 0 0 0,0 0 2 16,0 0-4-1,0 0-5-15,0 0-19 0,5-10-55 16,-1-5-199-16</inkml:trace>
  <inkml:trace contextRef="#ctx0" brushRef="#br0" timeOffset="42103.12">6050 7682 829 0,'0'0'110'0,"0"0"-102"15,0 0-4-15,0 0-2 16,0 0-1-16,0 0 1 16,68 65-2-16,-64-33 1 15,-4-1 3-15,0-7-2 16,0-7 1-16,0-7 1 15,2-5 12-15,4-4 24 16,9-1 6-16,3 0 4 16,10 0-8-16,5-10-21 0,3 2-15 15,-2-1-5 1,-4 1-1-16,-8 5-6 0,-11 0-23 16,-4 3-39-16,-4 0-74 15,-3 0-142-15</inkml:trace>
  <inkml:trace contextRef="#ctx0" brushRef="#br0" timeOffset="42952.81">7635 7390 587 0,'0'0'250'0,"0"0"-195"0,0 0-18 16,0 0 42-16,0 0-8 15,0 0-10-15,-3 5-13 16,14-3-30-16,13 0-17 15,10-2 4-15,17 0-1 16,0 0 0-16,-2 0 0 16,-9 0-4-16,-9 0-7 15,-10 0-45-15,-10 1-52 16,-11 10-85-16,0 0-123 16</inkml:trace>
  <inkml:trace contextRef="#ctx0" brushRef="#br0" timeOffset="43125.6">7695 7560 842 0,'0'0'83'0,"0"0"-76"15,0 0 43-15,0 0 36 16,0 0 9-16,116 3-42 16,-66-5-24-16,0-3-18 15,-3-1-11-15,3 5-23 16,4-5-111-16,1-4-268 15</inkml:trace>
  <inkml:trace contextRef="#ctx0" brushRef="#br0" timeOffset="43941.03">8350 7089 871 0,'0'0'173'15,"0"0"-173"-15,0 0 1 16,0 0-1-16,60-75 0 15,-32 75 1-15,2 0-1 16,0 20-4-16,-2 15-11 16,-6 10 12-16,-8 2 3 15,-5-3 2-15,-6-7-2 16,-3-4 0-16,0-7 4 16,0-8 7-16,0-6 0 15,0-8-7-15,0-4 2 16,0 0 8-16,0 0 30 15,4-9 4-15,13-14-14 0,5-13-28 16,6-7-4-16,5-6-4 16,0 5 3-16,0 10-2 15,-5 11-8-15,-3 12 4 16,-3 11 1-16,-5 0-15 16,0 18 13-16,-2 7-12 15,-6 5 18-15,-2 1 6 16,-1 1-4-16,-2-5 11 15,-2-3-13-15,1-5 2 16,0-2-4-16,-3-2 1 0,0-3-20 16,0 1-39-1,0-1-65-15,0-9-94 16,0-3-407-16</inkml:trace>
  <inkml:trace contextRef="#ctx0" brushRef="#br0" timeOffset="44661.62">8981 6719 692 0,'0'0'153'0,"0"0"-101"15,0 0 24-15,0 0 27 16,0 0-23-16,0 0-29 15,-6-24-17-15,6 23-15 16,0 1-17-16,0 0-1 16,0 0-2-16,0 0-2 0,0 0-5 15,0 0-3 1,0 0-4-16,0 0 2 0,0 0 5 16,0 0 4-16,0 0 2 15,-1 0-3-15,-1 0 4 16,2 0 1-16,0 0 2 15,0 0 2-15,0 0 5 16,0 0-3-16,0 0 1 16,0 0-1-16,0 0-5 15,0 0 1-15,0 0-2 16,6 0-5-16,3 1-3 16,9 9 6-16,3 6 1 15,0 5 0-15,-6 6-9 0,-9 2 1 16,-6 5 4-16,0 0 2 15,-20-6-13-15,-1-4 9 16,5-7 6-16,3-7 0 16,5-6 1-16,8-2 0 15,0-2 3-15,0 0 17 16,0 0 11-16,21-4-13 16,12-9-17-16,7 1-1 15,5 3 3-15,4 2-3 16,-4 1-8-16,-7 2 5 15,-5 0-19-15,-13 4-15 16,-4 0-39-16,-10 0-99 16,-6 0-140-16</inkml:trace>
  <inkml:trace contextRef="#ctx0" brushRef="#br0" timeOffset="45193.26">9667 7007 37 0,'0'0'992'0,"0"0"-968"15,0 0-16-15,-31 79-8 16,20-37 6-16,0-3 3 0,3-6 4 15,4-4-3-15,1-6-7 16,-2-8 0-16,5-5-2 16,-4-6 2-16,4-3 0 15,0-1 3-15,0 0 8 16,0 0 16-16,0-3 12 16,0-15-14-16,0-11-17 15,12-11-11-15,6-10 0 16,6-7-11-16,-1 0-1 15,0 10-2-15,-8 13 11 16,-5 15 2-16,-4 15-3 16,-6 2 4-16,1 2-9 0,-1 6-4 15,2 20-14-15,1 11 27 16,3 7 9-16,-1 3 0 16,-1-1 5-16,2-5-5 15,0-1 6-15,-2-7-8 16,2-6-5-16,-1-2 3 15,-2-8 0-15,0-2-3 16,1-6-2-16,-1-2-18 16,-3-5-16-16,2 0-27 15,-1-2-43-15,-1 0-35 16,0-4-71-16</inkml:trace>
  <inkml:trace contextRef="#ctx0" brushRef="#br0" timeOffset="45472.51">9491 6974 561 0,'0'0'301'0,"0"0"-238"15,0 0-28-15,0 0 14 16,0 0-10-16,0 0-5 15,39-19-12-15,1 19 13 16,11 0-3-16,4 0-11 16,2 0-3-16,-5-2-2 15,-7-6-8-15,-9 2-8 0,-5-2-4 16,-7 1-33-16,-9 0-47 16,-12-3-79-16,-3 3-165 15</inkml:trace>
  <inkml:trace contextRef="#ctx0" brushRef="#br0" timeOffset="45830.55">9930 6691 694 0,'0'0'132'16,"0"0"-95"-16,0 0 18 15,79-19-27-15,-64 23-28 16,-6 21-13-16,-9 9 9 16,0 4 4-16,0 0 8 15,-3-7-3-15,0-8 6 16,3-8 15-16,0-7 17 15,1-2-14-15,16-6-10 16,11 0 18-16,14 0 21 16,12-6-18-16,5-9-24 15,1 1-16-15,-6 3-5 0,-12 6-44 16,-17 5-156-16,-18 0-135 16</inkml:trace>
  <inkml:trace contextRef="#ctx0" brushRef="#br0" timeOffset="46469.48">8526 7561 926 0,'0'0'92'0,"0"0"-71"15,0 0 16-15,0 0 18 16,0 0-11-16,0 0-11 15,-13-4-27-15,32 4-6 16,14 0-1-16,22 0 1 16,23 0 11-16,24-1 2 15,21-6-6-15,11-1 14 16,14 0 0-16,4 2-14 16,-6 0-5-16,-10 3-1 15,-20 2-2-15,-23 1 0 0,-26 0-1 16,-18 0 0-16,-20 0-6 15,-13 0 8-15,-8 1-2 16,-7-1 1-16,-1 0 2 16,0 0-1-16,0 0 0 15,0 0 0-15,0 0-7 16,0 0-33-16,-6 7-57 16,-21 3-70-16,-10-2-140 15</inkml:trace>
  <inkml:trace contextRef="#ctx0" brushRef="#br0" timeOffset="46924.93">9105 7871 833 0,'0'0'323'0,"0"0"-323"16,0 0-123-16,0 0 83 15,-12 92 40-15,0-46 14 16,-1 2-5-16,2-4 1 16,2-6-10-16,5-11 2 15,-2-13 5-15,6-8 4 16,0-4 2-16,0-2 7 16,16 0 10-16,9 0 3 15,10-6-4-15,5 0-20 16,3-2-1-16,-1 3-4 15,-3 2-1-15,-6 0-3 16,-3 2-2-16,-8-4-36 16,-1 1-48-16,-9-2-76 15,-3-7-186-15</inkml:trace>
  <inkml:trace contextRef="#ctx0" brushRef="#br0" timeOffset="47343.81">9430 7691 911 0,'0'0'101'16,"0"0"-86"-16,0 0 19 15,0 0-22-15,0 0-12 16,0 0-16-16,52 72 16 16,-52-29-1-16,0-2 1 15,0-10-12-15,0-9 7 16,0-11 5-16,0-4 6 15,0-6 15-15,17-1 29 16,17 0 26-16,8-13-13 16,10-5-43-16,0-1-17 0,2 4-3 15,-3 2-1-15,-11 4-24 16,-9 7-40-16,-11 2-49 16,-16 0-125-16,-4 0-496 15</inkml:trace>
  <inkml:trace contextRef="#ctx0" brushRef="#br0" timeOffset="48297.64">5506 8982 498 0,'0'0'143'0,"0"0"-85"15,0 0 47-15,0 0-12 16,0 0 5-16,0 0-7 15,-6-50-19-15,6 49-32 16,0 1-8-16,0 0-32 16,0 18-9-16,0 20-14 15,0 20 23-15,0 13 28 16,0 1-15-16,0 0-11 16,0-12 0-16,0-12-1 0,0-13 0 15,0-10-1-15,0-10-2 16,0-7 2-16,0-5 2 15,0-3-2-15,0 0-10 16,0 0-10-16,0-16-43 16,0-9-106-16,0-10-247 15</inkml:trace>
  <inkml:trace contextRef="#ctx0" brushRef="#br0" timeOffset="48593.85">5496 8915 833 0,'0'0'147'15,"0"0"-134"-15,0 0-11 16,0 0 9-16,0 0-1 15,88-2 14-15,-48 2 3 16,5 0-14-16,1 0-11 16,-7 0-1-16,-3 0-1 15,-12 0 0-15,-9 0-2 16,-9 0-32-16,-6 0-66 16,0 4-85-16,-17 3-238 15</inkml:trace>
  <inkml:trace contextRef="#ctx0" brushRef="#br0" timeOffset="48818.25">5502 9213 650 0,'0'0'259'0,"0"0"-236"16,0 0 1-16,0 0 24 15,0 0-4-15,91-19-11 16,-46 10-16-16,1 3-12 16,-3 2-5-16,-7 4-4 0,-5 0-52 15,-11 0-101-15,-14 13-139 16</inkml:trace>
  <inkml:trace contextRef="#ctx0" brushRef="#br0" timeOffset="49061.6">5508 9499 889 0,'0'0'146'16,"0"0"-110"-16,0 0 22 0,0 0 3 15,0 0-12-15,0 0-17 16,94 2-1-16,-39-2-5 15,3 0-13-15,-5-2-13 16,-7-3 0-16,-6-1-22 16,6-1-59-16,-7-6-89 15,0-6-339-15</inkml:trace>
  <inkml:trace contextRef="#ctx0" brushRef="#br0" timeOffset="49349.82">6481 9070 896 0,'0'0'288'16,"0"0"-258"-16,0 0-9 16,0 0 2-16,0 0 1 15,0 0-18-15,113-20-6 16,-77 19-8-16,-6 1-29 16,-8 0-59-16,-8 1-71 15,-13 11-143-15</inkml:trace>
  <inkml:trace contextRef="#ctx0" brushRef="#br0" timeOffset="49520.32">6558 9254 672 0,'0'0'144'0,"0"0"-113"16,0 0 65-16,0 0 39 16,0 0-41-16,0 0-50 15,60 1-17-15,-17-2-11 16,6-9-16-16,-1 0-2 15,-2 2-52-15,-8 3-85 16,-7-3-218-16</inkml:trace>
  <inkml:trace contextRef="#ctx0" brushRef="#br0" timeOffset="51620.62">7747 8819 421 0,'0'0'168'0,"0"0"-72"16,0 0 15-16,0 0-14 16,0 0-18-16,0 0-3 0,-12-6-22 15,12 2 4-15,0 0-11 16,0-2-4-16,0-4-10 15,0 0-18-15,5-1-11 16,13-3-4-16,4 4-8 16,1 4 1-16,2 6-8 15,-4 0 5-15,-3 13-5 16,-5 20 2-16,-4 9 11 16,-4 6 1-16,-4 2 1 15,-1-10 0-15,0-4 0 16,0-11 2-16,0-7-2 15,-1-10 0-15,1-3 0 16,-2-4 1-16,2-1 2 16,0 0 1-16,0 0 5 0,0 0 0 15,0-16 14 1,15-12-9-16,6-11-14 0,9-4-4 16,3 2 1-16,-2 7-5 15,-1 11 8-15,-5 12-14 16,-3 8 9-16,-1 3-10 15,-4 0 7-15,-3 19 0 16,-3 11-1-16,-3 2 9 16,-5 5 0-16,0-4 0 15,-3-2-1-15,2-6 7 16,1-5-7-16,-1-6 1 16,-1-5 0-16,-1-4-1 15,0-3-43-15,0-2-56 0,0 0-32 16,-1 0-54-1</inkml:trace>
  <inkml:trace contextRef="#ctx0" brushRef="#br0" timeOffset="52087.38">8235 8567 509 0,'0'0'279'0,"0"0"-224"15,0 0 30-15,0 0 22 16,0 0-16-16,0 0-36 15,0-29 7-15,0 28-21 16,0 0-27-16,0 1-14 16,0 0 0-16,0 0-12 15,10 1-2-15,1 13 11 16,-2 6-4-16,0 3-4 16,-6 5-1-16,-3-3 7 0,1-5 5 15,-1-8 1 1,2-6 0-16,1-4-1 0,-2-2 4 15,4 0 7-15,4 0 0 16,12 0-1-16,4-9 4 16,11-6-7-16,-3 2-7 15,-5 1-3-15,-3 6-41 16,-4 6-84-16,-6 0-79 16,-6 10-284-16</inkml:trace>
  <inkml:trace contextRef="#ctx0" brushRef="#br0" timeOffset="52594.64">8742 8801 929 0,'0'0'43'16,"0"0"-43"-16,0 0-10 16,-36 117 10-16,19-69 12 15,-4-1 9-15,9-5-9 16,-2-9-5-16,4-9 14 0,6-12 2 16,-1-5-6-1,5-7 8-15,0 0 8 0,0 0 20 16,0-3-5-16,0-17-4 15,0-6-35-15,12-13-9 16,9-7-4-16,6-8-1 16,1 2-28-16,2 7-14 15,-8 16 30-15,-8 11 10 16,-8 14 5-16,-3 3 2 16,-3 1-3-16,1 1-16 15,4 19 9-15,0 7 3 16,0 6 7-16,4 5 5 15,-3-2-3-15,3 1 6 16,1-4 7-16,-1-3-10 16,3-5 1-16,-1-6-6 0,-5-6 3 15,-2-3-3-15,1-5-11 16,-4-1-37-16,2-1-45 16,-2-3-59-16,-1 0-153 15</inkml:trace>
  <inkml:trace contextRef="#ctx0" brushRef="#br0" timeOffset="52883.9">8614 8811 909 0,'0'0'54'0,"0"0"-42"15,0 0 39-15,0 0-4 16,0 0-18-16,0 0-9 16,85-55 0-16,-46 49-4 15,4 0-3-15,9 0 10 16,5-3 9-16,-3 2-2 16,-2-2-25-16,-10 3-4 15,-5 0-1-15,-10 0-17 16,-9 2-71-16,-12-2-39 15,-6 0-233-15</inkml:trace>
  <inkml:trace contextRef="#ctx0" brushRef="#br0" timeOffset="53243.94">9139 8540 820 0,'0'0'161'0,"0"0"-139"15,0 0-18-15,0 0-4 0,0 0-12 16,0 0-9-16,17 64 16 15,-17-30 5-15,0-5 12 16,0-8-8-16,0-8 16 16,0-3 7-16,8-6 6 15,3-1 1-15,11-3 9 16,11 0-3-16,6 0-9 16,3-9-29-16,-1 1-2 15,-5 2-54-15,-7 2-127 16,-10 0-257-16</inkml:trace>
  <inkml:trace contextRef="#ctx0" brushRef="#br0" timeOffset="53758.56">9733 8582 993 0,'0'0'0'16,"0"0"-45"-16,0 0-11 16,3 78 56-16,-3-25 75 0,0 6-30 15,-3 1-14-15,-5-4 2 16,-2-5-14-16,1-8 6 15,0-7 6-15,-4-11-12 16,5-8-2-16,2-7-4 16,2-5-3-16,2-4-5 15,2-1 9-15,0 0-4 16,0 0 15-16,0-19 4 16,17-12-20-16,8-7-9 15,7 0-19-15,0 9 9 16,-3 8 4-16,-7 11 3 15,-1 7-2-15,-8 3 2 16,-2 1-8-16,2 18 6 16,-4 11 5-16,-1 3 1 15,0 4 17-15,-2-1 1 0,-1-5-14 16,4-6 0-16,-3-6-5 16,0-6-1-16,-3-7-12 15,-3-4-33-15,0-2-59 16,0 0-39-16,0 0-50 15,-5-18-289-15</inkml:trace>
  <inkml:trace contextRef="#ctx0" brushRef="#br0" timeOffset="54075.71">9534 8812 548 0,'0'0'372'0,"0"0"-321"16,0 0-12-16,0 0 19 16,0 0-3-16,0 0-25 15,77-37-3-15,-41 28-18 16,10-1-2-16,9-2 13 15,7 4-1-15,-6 1 10 16,-7 3-16-16,-13 1-11 16,-15 3-2-16,-11 0-6 0,-4 0-23 15,-1 0-62-15,-5 0-121 16,0 0-299-16</inkml:trace>
  <inkml:trace contextRef="#ctx0" brushRef="#br0" timeOffset="54402.84">10140 8459 943 0,'0'0'101'15,"0"0"-99"-15,0 0 0 16,0 0-2-16,0 0-1 16,0 0 1-16,76 98 7 15,-76-62-2-15,0-5 5 16,0-9 8-16,5-6-3 16,1-7 23-16,0-4-12 15,10-2 3-15,4-3 6 16,8 0-9-16,9 0-16 15,0-10-10-15,-1-2-13 16,-4-3-89-16,-13-3-123 16</inkml:trace>
  <inkml:trace contextRef="#ctx0" brushRef="#br0" timeOffset="55475.59">7817 9429 788 0,'0'0'213'15,"0"0"-168"-15,0 0-30 0,0 0 22 16,0 0 2-16,0 0 4 15,-3 0-13-15,6 0-11 16,11 0-17-16,13 0-1 16,9 0 2-16,5 0-1 15,7 0 0-15,6 0-2 16,5 0 3-16,7 0-6 16,6 0 4-16,1 0-2 15,1-3 2-15,1-1-1 16,-2 0 1-16,0-2 0 15,-3 0 1-15,0 1 0 16,1 3-2-16,0-4 1 16,2 3-1-16,-1 1 0 15,1-1 5-15,-3 0-6 0,2 2 4 16,2-2-3-16,2 0 5 16,-1 2-4-16,-4-1 2 15,-6 2-3-15,-4 0 1 16,0 0-2-16,5 0 0 15,1 0 1-15,-1 0 0 16,1 0 3-16,-6 0-5 16,-4 0 5-16,-5-1-1 15,-10-1 4-15,-8 0-6 16,-6-2 0-16,-2 4 0 16,-6-2 3-16,3 1 7 15,-2 1-1-15,1 0-2 0,6 0-3 16,4 0-2-1,5 0-2-15,6 0 3 0,-1 0 1 16,0 0 0-16,-11 0 4 16,-13 1-5-16,-9-1-2 15,-9 0 4-15,0 0-5 16,0 0-1-16,-18 0-22 16,-12 0-32-16,-10 0-92 15,-5 0-231-15</inkml:trace>
  <inkml:trace contextRef="#ctx0" brushRef="#br0" timeOffset="56367.14">8523 9903 953 0,'0'0'90'0,"0"0"-44"16,0 0 25-16,0 0-51 15,0 0-19-15,0 0 0 16,79-21-1-16,-49 21 0 16,-5 10-5-16,-10 10-8 15,-7 8 1-15,-8 3-6 16,-15 1 4-16,-13-1 6 16,-5-4 1-16,3-7 6 15,9-6 1-15,8-8 3 16,5-2-3-16,8-3 9 15,0-1 13-15,0 0 10 16,9 0-11-16,13 0-12 16,11 0-1-16,8 0 5 0,3 0-2 15,0-5-3-15,-1 0 8 16,-3-1-3-16,-3 3-5 16,-8-3-8-16,-10 1-7 15,-4 1-52-15,-6-3-131 16,-6-4-278-16</inkml:trace>
  <inkml:trace contextRef="#ctx0" brushRef="#br0" timeOffset="57685.13">9184 9899 808 0,'0'0'121'15,"0"0"-108"-15,0 0 47 0,0 0 16 16,0 0-15-16,0 0-13 16,0 0 4-16,-6-11-29 15,17 9-23-15,8-3 0 16,3 2-7-16,5 3 3 15,-4 0-3-15,-1 9-2 16,-6 12 5-16,-4 3-2 16,-6 1 1-16,-6-3 1 15,0-2-3-15,0-6 2 16,0-6 3-16,-4-3 0 16,1-2 2-16,3-3 0 15,0 0 2-15,0 0-2 0,0 0 7 16,0-5 4-16,4-13 4 15,15-9-15-15,10-3 0 16,5-1-3-16,2 7 1 16,1 11-1-16,-5 6 0 15,-7 7-5-15,-3 0 4 16,-8 0-4-16,-5 10-3 16,-5 7 8-16,-1 2 1 15,-3-1 2-15,0-1 0 16,0-3 0-16,0-2-2 15,-7-6 2-15,4 0-4 16,0-5 4-16,3-1 0 16,0 0 0-16,0-4 16 0,0-14 12 15,13-10-20-15,8-6-7 16,6 2 3-16,3 5-8 16,-2 7 6-16,-1 10-6 15,-5 7 5-15,-4 3-3 16,-4 0 1-16,-5 8-2 15,-5 9 1-15,-1 1 2 16,-3 4 0-16,0 1 0 16,0 1-13-16,0 0-46 15,-4-4-68-15,-2-7-137 16</inkml:trace>
  <inkml:trace contextRef="#ctx0" brushRef="#br0" timeOffset="58179.81">10303 9766 857 0,'0'0'207'0,"0"0"-184"16,0 0-11-16,0 0-12 15,0 0-9-15,0 79 9 16,-6-28 33-16,-3 0-22 16,1-4-10-16,2-7-1 15,5-11 2-15,1-5 10 16,0-12-4-16,0-6 11 16,0-4-7-16,1-2 2 15,16 0 8-15,8 0-3 0,8 0 6 16,5 0-23-16,-4 0 1 15,-4 0-3-15,-5 0-3 16,-6 0-8-16,-4-2-27 16,0-2-66-16,-4-4-78 15,-4-4-290-15</inkml:trace>
  <inkml:trace contextRef="#ctx0" brushRef="#br0" timeOffset="58592.71">10595 9601 869 0,'0'0'182'15,"0"0"-151"-15,0 0 6 16,0 0-28-16,0 0-7 16,0 0-2-16,90 45-3 0,-81-11 1 15,-8 1-3-15,-1-5 4 16,0-6 1-16,0-7 3 15,0-7 3-15,2-3 2 16,16-6 8-16,5-1 28 16,12 0-7-16,7 0-16 15,2-7-18-15,3-4-3 16,0-1-24-16,-5 1-44 16,-6 3-66-16,-12 0-119 15</inkml:trace>
  <inkml:trace contextRef="#ctx0" brushRef="#br0" timeOffset="59746.53">4959 8663 629 0,'0'0'107'0,"0"0"-105"15,0 0 1-15,4-72 9 16,-1 55 49-16,-1 3-11 15,-2 5 25-15,0 4 13 16,0 3-37-16,0 2-15 16,0 0-36-16,0 3 0 15,0 25-23-15,0 19 12 16,-8 20 11-16,-2 18 21 16,-2 9-2-16,3 4-13 15,3 2 6-15,6-1-11 0,0-7 4 16,0 2-5-16,0-7 10 15,-3-10-9-15,3-5-1 16,-3-9 18-16,-3-7-14 16,0-9 2-16,2-6-1 15,1-9-4-15,0-9 5 16,1-7-6-16,2-7-3 16,0-7-4-16,0-2-10 15,0 0-12-15,0 0-16 16,0-11-20-16,0-15-161 15</inkml:trace>
  <inkml:trace contextRef="#ctx0" brushRef="#br0" timeOffset="63640.36">4884 8493 495 0,'0'0'133'16,"0"0"-133"-16,0 0 0 16,0 0 25-16,0 0 79 15,0 0-15-15,-4 0-34 16,4 0-27-16,4 0-15 15,-1 0-13-15,3 0-2 16,0 1-2-16,3 4 1 16,3 2 3-16,3 1 0 15,6 2 0-15,-2 2 0 16,5-2 3-16,0-2-1 0,6-1-1 16,1 0 0-1,2-1-1-15,6-2 3 0,1-3 1 16,-1 1 5-16,0-2-5 15,1 1 4-15,-1-1 2 16,1 1-6-16,9 1-4 16,4 0 2-16,5-2 0 15,6 0 3-15,3 0-3 16,-6 0-1-16,-7 0-2 16,-5 0 2-16,-1 0 0 15,-2 0 0-15,3 0-2 16,-4 0 2-16,4-4-2 15,-1 2 2-15,-2-1 0 16,4-1-1-16,2-1 0 16,1-1 0-16,1 0 4 15,1 2-3-15,-1 0-1 0,-2-2 2 16,-7 1 4-16,1 1-9 16,-4 0 3-16,3-2 0 15,7 2-2-15,3-2 5 16,5 0-1-16,-1 2-2 15,3 0-4-15,-3-2 4 16,-1 0 0-16,2 1-2 16,-1 0 2-16,2 2 1 15,0 2 3-15,3 1 2 16,1 0-3-16,3 0-3 16,-3 0 2-16,1 0-2 0,-5 0 0 15,-3 0 1 1,-3 0-2-16,-2 0 6 0,-4-3-4 15,0-3-1-15,-1 0 0 16,0 1 0-16,-5 0 0 16,0 1 2-16,-6 2-2 15,-1 2-2-15,-1 0 2 16,1 0 0-16,-2 0 0 16,6-2 4-16,0 2-4 15,2-2 2-15,6 0 0 16,-2-1 1-16,3-3-3 15,-2 3 0-15,-1 0 1 16,-4 3 1-16,-1 0-1 0,-3 0 0 16,-4 0 0-16,-1 0 0 15,0 0 0-15,0 3 0 16,-2 0-1-16,2 0 0 16,0-3 1-16,1 0-1 15,6 0 4-15,2 0-4 16,4-6 0-16,0-1 0 15,2 2 1-15,-2 0-1 16,2 3 0-16,-5 2 0 16,-1 0-2-16,0 0 2 15,-3 0 0-15,-2 0 0 16,3 0-3-16,-1 0 2 16,6 4 1-16,4-1 0 15,3 0 1-15,4-1-1 0,3-2 0 16,2 0 1-16,2 0-1 15,-2 2 3-15,-1 0-7 16,-5 0 8-16,-1 0-4 16,-3 2 0-16,-2-2 1 15,-2 1-1-15,0 0 0 16,-1 0 0-16,2 0 1 16,1 0-1-16,-3 1-2 15,0 2 1-15,-4-1 1 16,3 4 0-16,-2-1-3 15,5 1-10-15,-2 0-1 16,2-3 8-16,-3-1 1 16,-2 0 4-16,0 0 1 0,1 1 0 15,0 1 0-15,-5-1 0 16,1 0 2-16,-8 0-2 16,-8-2 0-16,-8-1-1 15,-6-2 1-15,-2 2-3 16,1 0 3-16,3 2-1 15,1-1 1-15,5 2 0 16,3-2 0-16,1 3 1 16,4-2-1-16,-4 4 7 15,-2-2-14-15,-4 2 7 16,-4-2-1-16,-3 4-1 16,0 1-7-16,-2 2 2 15,-2 4 7-15,-1 4 0 16,-1 4 4-16,-3 3-4 0,0 6-6 15,0 1 6-15,-12 3 0 16,0-2-1-16,-1-3 1 16,1 1 0-16,1-1 0 15,1-3 0-15,4 4-2 16,0-3 2-16,6 0 1 16,0 2 0-16,0 1 8 15,3 2 1-15,3-2-6 16,2 2 4-16,-3 0 6 15,0-1-6-15,-2 4-3 16,-2-1-4-16,-1 4 1 16,0 2 0-16,0 0 2 15,-6 3 3-15,-8 0-1 0,0 0-3 16,-5-3 0-16,2-1-2 16,-4 1-1-16,-1-2 1 15,4 3 1-15,-3-1-2 16,2-2 1-16,5-3-1 15,2-4 0-15,1 0 3 16,0-3-3-16,1-3 3 16,1-1 1-16,0 1 2 15,0-1-6-15,-3 2-1 16,0 3 1-16,-1-1 0 16,-1-4 0-16,2-3 0 15,0-6 7-15,2-6-11 0,2-3 10 16,1-4-5-16,1-3 0 15,1 0 15-15,-2-1-16 16,1-1 6-16,-3-1-4 16,0-1-1-16,-5 0-2 15,-5 0-2-15,-8-9 0 16,-7-2 2-16,-3 1-1 16,-5 2-3-16,3 2 5 15,5 4 1-15,-2 0-1 16,5 2 0-16,-5-2-1 15,-3 2 4-15,-3-1-8 16,-1-2 7-16,-6 1-4 0,0-1-4 16,-1-2 6-1,0 0-10-15,0-4 6 16,-3-1 3-16,1 0-2 0,-5-1 1 16,4 1 1-16,-5 0 1 15,0 2-1-15,0 0 0 16,-5-1 2-16,1-1-1 15,-3 2 0-15,1-1 0 16,2 2 1-16,0 1 2 16,4 0-3-16,0 2 0 15,3 2 4-15,0-1-4 16,2-1 0-16,0-2-2 16,-2-1 2-16,0-4 0 0,2 3-2 15,-2-1 2 1,3 1-1-16,0 6 1 0,1 0-1 15,3 1 3-15,2 1-2 16,1 0 0-16,0 0 1 16,-1-1-1-16,1-1 1 15,-1-4-2-15,-3 4 2 16,-2-1-2-16,-1 0 5 16,0 0-3-16,1 2-1 15,3 1-2-15,-1 0 2 16,0 0 5-16,1 0-4 15,-3 0 0-15,-2 0 0 16,0 0 1-16,1 0 4 16,0 0 6-16,3-3-1 15,-2 0-8-15,-1 2 1 0,4 0-1 16,-1 1-2-16,2 0-1 16,-2 0 1-16,3 0-1 15,-2 0 0-15,2 0 0 16,-3 0 0-16,1 0 2 15,-1 0-1-15,-3 0 5 16,0 0-6-16,2 0-1 16,-2 0 1-16,9 0 0 15,0 0 0-15,4 2 4 16,3 0-3-16,1-1-1 16,-2 1-4-16,2-2 4 15,-1 0 0-15,-3 0 0 0,0 0 0 16,-4 0-1-16,4 0 1 15,-1 0 1-15,0 0-1 16,1-2 0-16,0 1 0 16,0-1-1-16,-1 0 0 15,4-2 1-15,0-2 1 16,-3 0 2-16,-2-2-3 16,-4-3 2-16,-3 3-2 15,3-3 0-15,2 4 1 16,3 1 0-16,7 3 1 15,3 0 5-15,2 1-7 16,5-1 0-16,1-2-1 0,3 3 1 16,-1-2 4-1,-4 1-4-15,-4 0-3 0,-2 2 3 16,-6 1 0-16,0 0 5 16,1 0-5-16,5 0 0 15,6 0-2-15,-1 1-1 16,1 3 2-16,3-1 0 15,0 0 1-15,-1-2 0 16,-5 3 0-16,-3-2 0 16,-1-1 0-16,-1 2-1 15,1 0 1-15,6 0 0 16,2-1 0-16,2 0 0 16,4-1 0-16,0-1 0 15,-4 0 0-15,2 2-1 0,2-2 1 16,3 0 0-16,0 0 2 15,6 0-2-15,1 0 1 16,1 0 0-16,5 0 0 16,1 0 0-16,0 0 0 15,0 0 0-15,-2 0-1 16,-4 0 0-16,-6 0-1 16,-4 0 0-16,-2 0 1 15,-3 0 0-15,5 0 0 16,5 0 0-16,7 0 0 15,2 0 1-15,2 0 0 0,0 0 3 16,0 0 11 0,0 0 4-16,0 0 2 15,0 0-8-15,0 0-12 0,0 0-1 16,0 0 0-16,-3-2-2 16,0-1 0-16,-4 1-2 15,2-4 4-15,1 3 1 16,1 0 0-16,0-1 4 15,-2 0 0-15,2 0 8 16,0-2-10-16,-2-1 2 16,-3-4-2-16,2 1-3 15,-2-3 1-15,-2-3 0 16,3 3 2-16,-1-4-4 16,-1 0 6-16,2-2-10 15,2 1 12-15,-1 2-6 0,2-2-1 16,-2 3 2-16,0 1-1 15,0 0-1-15,-3 2-7 16,3 4 7-16,-3-2-3 16,2 2-1-16,-2 2 2 15,1-1 1-15,1 0-2 16,4 1 3-16,0 0 3 16,1 1-2-16,2 0 5 15,0-2-6-15,0 0 0 16,0 1-3-16,0 4-3 15,2 0 5-15,-2 2 1 16,0 0-7-16,0 0 7 16,0 0-5-16,0 0-1 0,0 0-7 15,0 0 11-15,0 0-12 16,0 0 7-16,0 0 1 16,0 0 2-16,0 0-18 15,0 0-10-15,0 2-32 16,0 9 3-16,0 5-25 15,-2-2-89-15,-11-5-426 16</inkml:trace>
  <inkml:trace contextRef="#ctx0" brushRef="#br0" timeOffset="67160.05">27792 6900 520 0,'0'0'139'0,"0"0"-139"16,0 0 3-16,0 0 53 15,0 0 14-15,0 0-8 16,0 0-21-16,-3-47-16 0,0 44-9 16,1 1 8-16,-1 1-9 15,-1-3 16-15,-3 0-8 16,-1 0-13-16,-3-2-8 16,-4 0-2-16,-3 1 0 15,-4 0 2-15,-2 3-6 16,-1 0 6-16,-1 0-4 15,3-1 2-15,2 2 0 16,4 1 0-16,-1-1 2 16,2 1-2-16,0 0 0 15,-3 0-2-15,0 0 2 16,0 0 0-16,-1 2-1 0,-2 5 0 16,-2 4-2-16,2-1 3 15,-4 5 5-15,1 1-5 16,-2 3-1-16,2 2-1 15,1 0 2-15,1 2 0 16,3-1-2-16,-1 1 2 16,4-1 0-16,3-1 1 15,0 3-1-15,5-4 0 16,2 1-1-16,2-1 1 16,4-2 0-16,-1 1 1 15,1-1 0-15,-1 2 1 16,-1-4-2-16,0 3 1 15,-1-2-1-15,1 0 0 0,-3 1 0 16,3 3 0 0,1-2 0-16,2 2 2 0,0 2 0 15,0-5-2-15,0 2 2 16,7-7 8-16,1 2-4 16,1-4-2-16,2-2 1 15,0-1-3-15,-1-1 4 16,0 0 2-16,3 0 3 15,4-2 1-15,4 3 2 16,4-1-5-16,2 0-5 16,1 1-1-16,0-2-2 15,-2 3 1-15,-1-2-1 0,-1-2 0 16,0-1 7-16,-4-2-5 16,2-2 7-16,0 0 2 15,2 0-2-15,0 0-1 16,3 0-8-16,1 0 5 15,2-2-3-15,-2-3-1 16,2-1 3-16,-1 2-4 16,-3-1 2-16,3-1-1 15,-7 1 0-15,4-1-2 16,-4 0 3-16,2 1-1 16,-2-2-2-16,1 1 0 15,0 1-1-15,0 0 1 16,-5-1 3-16,1-1-2 15,-5-2 3-15,2-1-2 16,-2-1 0-16,-1-3 0 0,-1-1 1 16,-1-1-3-16,-3 2 0 15,0 1 0-15,-4 2 6 16,1-1 2-16,-4 0-6 16,1-3 3-16,2 3-4 15,-3-6-1-15,2 0 2 16,0-1-2-16,-1 0-3 15,-2-3 2-15,0 1-5 16,0 0 1-16,0-2 4 16,0-1-4-16,0 2 5 15,0 2 0-15,-2 1 1 16,-4 1 1-16,-1 5 1 0,0 0 0 16,-1 1-1-16,-1 3-2 15,-3-1-1-15,0-1 0 16,-2 3-2-16,0-3 3 15,-1 2 0-15,2 1 0 16,-4 1 0-16,1 0 0 16,-7-1 0-16,2 1 0 15,-4-1 0-15,-2 4 0 16,-1 2 0-16,0 0-1 16,-1 1 1-16,5 1 0 15,3 0 0-15,2 0 1 16,1 0-3-16,0 0 0 15,-4 0 2-15,0 0-11 16,-1 7-55-16,1 3-81 16,1-3-245-16</inkml:trace>
  <inkml:trace contextRef="#ctx0" brushRef="#br0" timeOffset="83932.75">7925 9194 70 0,'0'0'396'15,"0"0"-330"-15,0 0-44 16,0 0-14-16,0 0 2 15,0 0 43-15,0 0 1 16,0 0-2-16,-17-69-22 0,16 68-6 16,-1 1 2-1,2 0-18-15,-1 0 0 0,-1 0-2 16,2 0-4-16,0 0 0 16,-1 0 5-16,1 0-5 15,-3 0-2-15,3 0 0 16,0 0 2-16,0 0-2 15,0 0 2-15,0 0 3 16,0 0 0-16,0 0 1 16,0 0-2-16,0 0 3 15,0 0 2-15,0 0-6 16,0 0-1-16,0 0-2 0,10 0 0 16,4 0 2-1,8 0 5-15,5 4 3 0,1-3 2 16,-5 2-6-16,-2-3-5 15,-10 0 1-15,-5 0 0 16,-4 0 2-16,-2 0-3 16,0 0 2-16,0 0-3 15,0 0-4-15,0 0 4 16,-12 2-2-16,-6 1 0 16,-9 3 4-16,-4 0-2 15,1 0 0-15,0-2 0 16,5 2 2-16,1-2 0 15,3-2-2-15,2-1 0 16,5 1 0-16,6-2 1 16,5 1-1-16,1-1 1 0,2 0 1 15,0 0 0-15,0 0-2 16,0 0 0-16,0 0-6 16,0 1 2-16,8 1-7 15,6 1 11-15,3-2 2 16,4 2-1-16,-1-3 4 15,-3 0-4-15,-4 0-1 16,-5 0 2-16,-4 0 1 16,-4 0 0-16,0 0-4 15,0 0 1-15,0 0-7 16,-1 0 4-16,-13 3-2 16,-8 2 5-16,0 2 0 0,2 0 0 15,4-2-3 1,10-3 0-16,4-2 3 0,2 0 0 15,0 0 1-15,0 0-1 16,0 0-3-16,6 0-7 16,12 0 10-16,8 0 2 15,9 0-2-15,0 0 8 16,-1 0-3-16,-9-2 4 16,-11-2 1-16,-8 3 2 15,-6 1-7-15,0 0-3 16,0 0 0-16,0 0 0 15,0 0-2-15,0 0 2 0,0 0-5 16,0 0 2 0,0 0-8-16,3 0-45 0,13 6-108 15,-2-6-149-15</inkml:trace>
  <inkml:trace contextRef="#ctx0" brushRef="#br0" timeOffset="87671.04">4986 11325 105 0,'0'0'325'0,"0"0"-252"16,0 0-49-16,0 0-15 0,0 0 21 16,0 0 45-16,0 0-4 15,1-75-33-15,-1 71 3 16,0 1-20-16,0-1 7 16,0 2 1-16,0 0 2 15,0 2-14-15,0 0-9 16,0 0-5-16,0 0-2 15,0 0-1-15,0 8-4 16,0 21-6-16,0 18 10 16,0 18 1-16,0 9 13 15,-6 1-2-15,3-9-1 0,-4-7 4 16,4-6-2-16,3-10-1 16,-2-6-2-16,2-10-1 15,0-8-9-15,0-6 4 16,0-5-4-16,0-4 0 15,0-4 0-15,0 2 0 16,0-2-12-16,0 0-31 16,0-17-35-16,-3-9-326 15</inkml:trace>
  <inkml:trace contextRef="#ctx0" brushRef="#br0" timeOffset="88016.7">5009 11286 702 0,'0'0'100'0,"0"0"-91"16,0 0-4-16,0 0 15 16,0 0 26-16,0 0-17 15,27 0-29-15,-4 0 6 0,13 0-1 16,8-2-2-16,-2 0 4 16,-4-2 3-16,-7 4-10 15,-10 0 0-15,-5 0 0 16,-7 0-14-16,-3 0-83 15,-6 2-54-15,0 5-90 16</inkml:trace>
  <inkml:trace contextRef="#ctx0" brushRef="#br0" timeOffset="88260.13">4956 11601 365 0,'0'0'252'16,"0"0"-204"-16,0 0-28 0,0 0 31 16,0 0 24-16,0 0 2 15,12 2-43-15,13-2-17 16,8 0 1-16,10 0 0 16,-4-2-8-16,0-2-5 15,-5 3-5-15,-4 1-10 16,-2 0-60-16,-10 0-90 15,-10 4-108-15</inkml:trace>
  <inkml:trace contextRef="#ctx0" brushRef="#br0" timeOffset="88483.45">4895 12026 111 0,'0'0'656'0,"0"0"-605"16,0 0-43-16,0 0 14 15,0 0 38-15,0 0-10 16,101 5-24-16,-63-5-19 16,-3 0-7-16,1 0-2 15,1 0-47-15,-5-2-120 0</inkml:trace>
  <inkml:trace contextRef="#ctx0" brushRef="#br0" timeOffset="89873.85">5472 12033 548 0,'0'0'174'15,"0"0"-139"-15,0 0-1 16,0 0 41-16,0 0-9 15,0 0-26-15,-6-35-15 16,6 30-3-16,0-1-2 16,0-1 1-16,6 2-8 15,3 0-4-15,5 1-9 16,5 4-1-16,5 0-2 16,2 23-6-16,1 6 2 15,-4 8-2-15,-1 4 9 16,-10 2 1-16,-3-5-1 0,-3-3 0 15,-6-8 0-15,0-7 2 16,0-7-1-16,0-4-1 16,0-7 1-16,0-2 0 15,0 0 2-15,0 0 4 16,0 0 5-16,0-6-7 16,0-18 43-16,3-5-42 15,3-4-6-15,7 3-11 16,2 8 3-16,-4 7 0 15,7 7 7-15,-2 8-9 16,2 0 3-16,1 0 5 16,-2 12-4-16,1 1 1 15,-6 4-2-15,-4 0 4 16,-2-1-2-16,-4 2 5 0,-2-1 0 16,0 0-6-16,0 1-9 15,0-1-26-15,-3 0-48 16,-2-7-82-16,3-6-369 15</inkml:trace>
  <inkml:trace contextRef="#ctx0" brushRef="#br0" timeOffset="90235.88">6527 11771 848 0,'0'0'167'0,"0"0"-134"16,0 0-5-16,0 0 2 15,0 0-6-15,0 0-20 0,91 1-4 16,-64-1-17-16,-6 0-38 16,-2 6-60-16,-3 6-26 15,-11-1-116-15</inkml:trace>
  <inkml:trace contextRef="#ctx0" brushRef="#br0" timeOffset="90383.48">6613 11964 625 0,'0'0'116'0,"0"0"-90"16,0 0 50-16,0 0 29 16,0 0-7-16,111 18-56 15,-56-18-29-15,8 0-13 16,-1 0 0-16,-5 0-17 0,-5 0-87 15,-13 0-173-15</inkml:trace>
  <inkml:trace contextRef="#ctx0" brushRef="#br0" timeOffset="95762.54">7631 11359 116 0,'0'0'259'16,"0"0"-169"-16,0 0-29 15,0 0-2-15,0 0-16 16,0 0 19-16,0 0-5 16,0 0-17-16,-16-61 6 15,16 56-1-15,0-2-14 16,0-1-7-16,0 0 6 15,0 2-10-15,0-3-7 16,0 0-6-16,0 0-4 16,4-5 0-16,14 3 0 0,1 0-3 15,7 4-4-15,1 6 3 16,-2 1-1-16,0 13 0 16,-3 20-4-16,-5 14-4 15,-7 10 5-15,-5 4 4 16,-5-1-2-16,0-10 2 15,0-8 1-15,0-13 3 16,0-11 2-16,0-6-5 16,0-8 5-16,0-3-4 15,0-1 13-15,0 0 25 16,0-12 19-16,1-20-34 0,11-13-24 16,6-10 0-1,2-3-4-15,2 5-5 0,0 9-13 16,-2 16 20-16,-1 13 0 15,0 9-5-15,-2 6 5 16,-1 8-7-16,1 20 4 16,-2 8-4-16,-5 3 9 15,-1 2-2-15,-3-6 2 16,-3-2 1-16,-2-6 1 16,-1-6 1-16,2-4-2 15,-2-3-1-15,0-2 0 16,0-5-1-16,0 0-73 15,0-5-93-15,0-2-99 16</inkml:trace>
  <inkml:trace contextRef="#ctx0" brushRef="#br0" timeOffset="96425.76">8074 10906 581 0,'0'0'88'0,"0"0"-28"16,0 0 4-16,0 0-2 16,0 0 22-16,0 0-56 15,13-42-14-15,13 42-12 16,11 0-2-16,2 7-2 15,-6 17 1-15,-10 9-4 16,-12 7-12-16,-11 4 12 16,0 1-2-16,-15-7-2 15,-4-5 9-15,5-12 1 16,5-8 3-16,6-9 1 16,3-2 12-16,0-2 16 15,2 0 10-15,22-6-1 0,10-10-29 16,15-1-5-16,-1-1-8 15,-2 1-6-15,-7 4 6 16,-5 5-33-16,-8 3-25 16,-13 5-117-16,-7 0-67 15</inkml:trace>
  <inkml:trace contextRef="#ctx0" brushRef="#br0" timeOffset="96992.45">8796 11231 785 0,'0'0'58'0,"0"0"-58"15,-22 81 0-15,4-32 1 16,4 4 11-16,4-3 22 16,1-2-27-16,3-9 6 0,3-11 1 15,0-11-11 1,3-10 6-16,0-5-3 0,0-2-5 15,0 0 7-15,0 0 21 16,0-12 24-16,0-16-35 16,3-13-12-16,6-10-6 15,6-4 0-15,0 1-4 16,3 8-25-16,-2 12 25 16,-1 14-4-16,-3 7 5 15,0 8 3-15,-6 5 0 16,1 0-2-16,4 14-8 15,4 19 3-15,-2 13 7 16,0 5 7-16,-2 3 14 16,1-5-8-16,0-6-10 15,-3-10 3-15,-3-5-4 0,1-5-1 16,-4-7-1-16,-3-6 0 16,0-5-1-16,0-3-38 15,-7-2-72-15,-10 0-4 16,-2-17-135-16</inkml:trace>
  <inkml:trace contextRef="#ctx0" brushRef="#br0" timeOffset="97236.29">8648 11243 622 0,'0'0'115'16,"0"0"-14"-1,0 0-8-15,0 0-7 0,0 0-30 16,0 0-15-16,14-37-18 16,17 28-17-16,11 2-6 15,1-1 1-15,3 2 0 16,-5-1-1-16,-1 2-1 16,-4 0-37-16,4 2-84 15,-9-2-71-15,-11-6-190 16</inkml:trace>
  <inkml:trace contextRef="#ctx0" brushRef="#br0" timeOffset="97542.48">9029 10947 707 0,'0'0'72'16,"0"0"-39"-16,0 0-18 16,0 0-15-16,88-5 1 15,-82 32-2-15,-6 9-1 16,0 2 2-16,-9-3 1 16,-2-6 8-16,7-10-1 0,4-5 6 15,0-4-2-15,4-3 8 16,19-4 1-16,10-3 15 15,10 0-22-15,5 0-10 16,2-6-4-16,-6-4-95 16,-11-1-206-16</inkml:trace>
  <inkml:trace contextRef="#ctx0" brushRef="#br0" timeOffset="98127.91">9651 11109 704 0,'0'0'83'0,"0"0"-50"15,0 0-33-15,0 0 0 16,0 84 14-16,0-34 30 16,0 8-3-16,0-2-1 15,0 1-19-15,0-6 3 0,0-4-9 16,0-9-2-16,-3-10-7 15,0-9-5-15,0-7-1 16,3-9 2-16,0-3 7 16,0 0 0-16,0 0 36 15,0-15 15-15,0-13-32 16,9-10-26-16,7-6-2 16,1-2-5-16,7 9-12 15,-2 11 9-15,-3 13 1 16,-1 7 2-16,0 6 1 15,-1 3 2-15,-1 19-10 16,-1 12 6-16,0 1 6 0,-5 4-3 16,-2-3 3-16,2-2 0 15,-5-3 2 1,-2-8 2-16,0-5-4 0,-3-4-3 16,0-5 2-16,0-4-4 15,0-2-76-15,-2-3-52 16,-10 0-44-16,0-11-215 15</inkml:trace>
  <inkml:trace contextRef="#ctx0" brushRef="#br0" timeOffset="98762.59">9515 11303 548 0,'0'0'76'0,"0"0"-68"15,0 0 18-15,0 0 39 16,0 0-9-16,0 0-17 15,25-43-10-15,-23 43-20 0,-2 0 7 16,0 0 0 0,0 0-1-16,0-1-5 15,0 1 1-15,0 0 4 0,3 0-1 16,-3 0-3-16,0 0-5 16,0 0-6-16,0 0-2 15,0 0 0-15,0 0-6 16,0 0-12-16,0 0 4 15,0 0 13-15,-3 0 0 16,-2 0 5-16,2 0-2 16,2 0 4-16,-2 0-2 15,3 0 22-15,0 0-6 16,0 0 6-16,0 0-2 0,0 0-2 16,0 0-6-1,4 0 0-15,10 0-4 0,14 0-5 16,8-3 6-16,10-2-8 15,5 0 4 1,1-1 0-16,0 1 3 0,-11 1-9 16,-13 2-1-16,-11 1 0 15,-9-1 2-15,-5 2 2 16,-3 0 6-16,0 0 8 16,0 0-2-16,0 0-16 15,0-1-2-15,0 1-5 16,-3 0-23-16,-4-3-78 15,4-2-149-15,3-4-412 16</inkml:trace>
  <inkml:trace contextRef="#ctx0" brushRef="#br0" timeOffset="99100.49">10054 10939 666 0,'0'0'49'0,"0"0"-40"16,0 0-7-16,0 0 8 16,0 0 2-16,0 0-8 0,76 89 8 15,-97-52 2-15,1-5 13 16,4-7 10-16,7-8-19 15,9-7 8-15,0-6-7 16,0-3 6-16,9-1 16 16,15 0 2-16,15 0-5 15,5-10-24-15,4-2-13 16,0 2-1-16,-8 0-10 16,-5 5-62-16,-15 1-133 15,-12 1-194-15</inkml:trace>
  <inkml:trace contextRef="#ctx0" brushRef="#br0" timeOffset="100202.5">7795 11872 703 0,'0'0'76'0,"0"0"-49"16,0 0 17-16,0 0 21 15,0 0-10-15,0 0-10 16,-25-8-26-16,26 8-18 16,17 0 4-16,10 0-5 15,10 0 13-15,8 0-11 16,2 2 2-16,4 1-1 16,7-2-1-16,6-1 1 15,2 0 1-15,2 0 1 16,-5 0 1-16,-3 0 1 15,2 0-7-15,1 0 2 16,4 0 6-16,5 0-6 16,5 0 3-16,1 0-2 0,4 0 8 15,4 0-3-15,0 1-8 16,-1 0 4-16,-2 3 0 16,-4 1-4-16,1 1 0 15,-5 0 2-15,-3 1-2 16,-3-1 0-16,0 0 0 15,-1 1 4-15,1 0-4 16,0 0-3-16,3-1 3 16,-4 0 1-16,-3-2-1 15,-7-3 7-15,-8 0 6 16,-15-1-2-16,-11 0 7 16,-11 0-9-16,-8 0 9 15,-3 0 2-15,1 0 8 0,-4 0 0 16,0 0-9-16,0 0-15 15,1 0-1-15,-1 0-3 16,3 0-2-16,3 0-4 16,2 0-24-16,-2 0-6 15,-3-1-5-15,-3 1-31 16,-3 0-160-16,-31 0-267 16</inkml:trace>
  <inkml:trace contextRef="#ctx0" brushRef="#br0" timeOffset="100786.48">8031 12268 816 0,'0'0'120'15,"0"0"-92"-15,0 0-26 16,0 0-1-16,92-25 0 16,-71 28-1-16,-6 16-9 15,-9 7 2-15,-6 5-7 16,-15 5-4-16,-22-1 14 15,-5-3 4-15,2-4 1 16,7-9 2-16,9-4-3 16,12-7 6-16,6-3-4 15,6-3 11-15,0-2 19 0,0 0 24 16,15 0-21-16,15-1-20 16,10-6 9-16,14-2 2 15,-2 4-12-15,-3-1 4 16,-4 0-16-16,-11 4-2 15,-4 1 0-15,-3 1-17 16,-3 0-83-16,0 0-101 16,0 0-177-16</inkml:trace>
  <inkml:trace contextRef="#ctx0" brushRef="#br0" timeOffset="101454.7">8677 12418 159 0,'0'0'619'16,"0"0"-571"-16,0 0-26 15,0 0 22-15,0 0-3 16,0 0-28-16,70-27-13 0,-58 39-6 16,3 7 5-16,-6 6-10 15,-5 0 9-15,-2 0 2 16,-2-4-1-16,0-5 0 16,0-4-2-16,0-5 2 15,0-4-2-15,0-3 3 16,0 0 20-16,0-6 34 15,0-13 2-15,0-9-42 16,3-3-11-16,13 0-3 16,6 5-4-16,1 4 3 15,4 8 1-15,-5 10-2 16,0 4-2-16,-5 0-4 16,1 14 3-16,-5 6 0 0,-3-1 0 15,-5 3 3-15,-2-4-2 16,-3-2-1-16,0-6 4 15,0-4-7-15,0-5 4 16,0-1 2-16,0 0 2 16,0 0 13-16,3-6 1 15,5-14 9-15,6-8-18 16,6-4-4-16,5 0 0 16,2 6-2-16,1 8 0 15,-4 6-1-15,-4 11 2 16,-1 1-2-16,-1 0-1 15,-5 8-1-15,-2 10-1 16,-8 3 0-16,3 3 0 16,-6 1 2-16,0 1 3 15,0 3 0-15,-12 1 0 0,-2 2-14 16,-2-5-137-16,1-12-242 16</inkml:trace>
  <inkml:trace contextRef="#ctx0" brushRef="#br0" timeOffset="101905.14">9621 12366 629 0,'0'0'251'16,"0"0"-144"-16,0 0-89 15,0 0-18-15,0 0 7 16,0 78-4-16,0-28 23 15,0-1-11-15,-4-2-11 16,-1-9 8-16,1-7-2 16,1-10 1-16,1-7-3 0,2-6-3 15,0-7 1-15,0-1 4 16,2 0 10-16,16 0-11 16,13 0 5-16,11 0-4 15,3-5-9-15,-2-2-2 16,-9 2 1-16,-9 1-4 15,-10 0-53-15,-7 2-54 16,-5-8-78-16,-3-3-356 16</inkml:trace>
  <inkml:trace contextRef="#ctx0" brushRef="#br0" timeOffset="102526.48">9912 12244 615 0,'0'0'124'16,"0"0"-41"-16,0 0-2 16,0 0-20-16,0 0-1 15,0 0-20-15,0-22-10 16,0 21-19-16,0 1-3 15,0 0 1-15,0 0 0 16,3 0-4-16,0 0 2 16,3 0-6-16,6 0-1 15,3 1-5-15,4 14 4 16,-2 5 0-16,-6 6-9 16,-6 0 1-16,-5-2 3 15,0-3-4-15,0-6 4 0,-2-5 3 16,1-4 3-16,1-4 0 15,0-2 4-15,0 0 8 16,6 0 6-16,22 0-8 16,11-9-3-16,7-3-6 15,2 3 1-15,0-1-1 16,-6 2 1-16,-9 2 0 16,-10 1 3-16,-11 3 4 15,-10 2-2-15,-2 0-6 16,0 0-1-16,0 0-9 15,0 0-12-15,-6 1-64 16,-5 8-36-16,-3-4-204 0</inkml:trace>
  <inkml:trace contextRef="#ctx0" brushRef="#br0" timeOffset="103148.82">5008 13680 137 0,'0'0'0'0,"0"0"-111"16</inkml:trace>
  <inkml:trace contextRef="#ctx0" brushRef="#br0" timeOffset="103465.51">5008 13680 78 0,'-88'-37'104'0,"86"27"23"16,2 1 6-16,0-4-106 16,0 2 35-16,0 0-19 15,-1-2 17-15,-1 1-5 16,1-1-17-16,-2 1-12 15,2 1 26-15,1 1-3 16,0 1 36-16,0 4-31 0,0 3-13 16,0 2-13-16,0 0-24 15,0 0-4-15,0 13-27 16,0 17 7-16,0 14 20 16,0 8 3-16,0 4 10 15,1-1-1-15,2-4-4 16,0-7 1-16,-2-7-1 15,1-9-7-15,-2-8 1 16,0-4-2-16,0-4 1 16,3-6 3-16,-3 2-2 15,0-2-2-15,0-5-4 16,0-1-41-16,3 0-67 16,-3-3-56-16,0-21-165 0</inkml:trace>
  <inkml:trace contextRef="#ctx0" brushRef="#br0" timeOffset="103767.08">4951 13464 623 0,'0'0'146'0,"0"0"-106"16,0 0-31-16,0 0 1 16,0 0 25-16,111-18 2 0,-68 18-12 15,5-3-11-15,7 0 18 16,0-1-1-16,-4 1-13 16,-9-1-4-16,-8 2-13 15,-12 0 2-15,-8 0-3 16,-8 2-14-16,-6 0-77 15,-5 0-104-15,-21 2-307 16</inkml:trace>
  <inkml:trace contextRef="#ctx0" brushRef="#br0" timeOffset="104016.42">5042 13679 401 0,'0'0'80'0,"0"0"-69"16,0 0 63-16,0 0 66 16,0 0-33-16,0 0-50 15,17 1-11-15,14-1-4 16,12-6 18-16,11-3-20 16,6-3-22-16,0 3-1 15,-5 4-17-15,-9 3 0 16,-12 2-20-16,-7 0-76 15,-18 13-121-15,-9 5-162 16</inkml:trace>
  <inkml:trace contextRef="#ctx0" brushRef="#br0" timeOffset="104261.76">5042 13985 604 0,'0'0'60'0,"0"0"-60"16,0 0 15-16,0 0 64 16,0 0-12-16,0 0-42 15,-25 12-15-15,25-12 4 16,17 0 17-16,14 0 2 16,12 0 35-16,9 0-14 0,2 0-38 15,-6 0-11 1,-11 0-5-16,-3 0-56 0,-7 0-133 15,-11 0-186-15</inkml:trace>
  <inkml:trace contextRef="#ctx0" brushRef="#br0" timeOffset="104883">5589 13970 670 0,'0'0'103'0,"0"0"-33"16,0 0 11-16,0 0-15 16,0 0-43-16,0 0-22 15,38-40-1-15,-17 40-4 0,-3 14-3 16,3 6-6-1,-9 6 5-15,-6 0-4 0,-3 2 3 16,-3 0 4-16,0-3 3 16,0-6 1-16,-3-6-7 15,0-6 6-15,0-4 2 16,3-3 4-16,0 0 18 16,0 0 3-16,0-14 19 15,9-14-42-15,9-9-1 16,1-1-1-16,2 3 0 15,1 6-2-15,-1 10-4 16,0 7 6-16,-3 8-5 0,-4 4 4 16,-1 0-2-16,-4 9-3 15,0 5-3-15,-2 4 7 16,-4 2 1-16,0-1-4 16,-3 2 2-16,0 1 3 15,0-4 0-15,0 1 0 16,-6-5-42-16,-1-6-70 15,7-5-137-15</inkml:trace>
  <inkml:trace contextRef="#ctx0" brushRef="#br0" timeOffset="105321.57">6397 13621 831 0,'0'0'152'16,"0"0"-89"-16,0 0 7 16,0 0 3-16,0 0-27 15,0 0-36-15,82-18-9 16,-31 13 3-16,4 1 0 15,-7 1-4-15,-5 3-2 16,-9 0-3-16,-10 0-38 16,-9 0-56-16,-13 6-25 15,-2 8-41-15,-20 5 2 16,-10 1-23-16</inkml:trace>
  <inkml:trace contextRef="#ctx0" brushRef="#br0" timeOffset="105523.82">6451 13841 387 0,'0'0'138'0,"0"0"-62"16,0 0 49-16,0 0 9 15,0 0-11-15,0 0-44 16,98-5-24-16,-53-7-19 16,1 3-18-16,-1-1 3 15,-8 1-16-15,-2 3-5 16,-7 5-2-16,-1-2-24 15,-2 2-22-15,-1 1-69 16,-3-5-147-16</inkml:trace>
  <inkml:trace contextRef="#ctx0" brushRef="#br0" timeOffset="108114.45">7482 13531 651 0,'0'0'120'0,"0"0"-70"15,0 0-2-15,-3-81-6 16,3 60 16-16,6 1-29 16,3 4-6-16,4 0 0 15,4 5-23-15,2 9 0 16,3 2 0-16,4 0-3 15,1 22 3-15,-4 8-3 16,-3 7-8-16,-7 4 6 16,-7-2 1-16,-4-4 2 15,-2-3-2-15,0-5 0 0,0-7 0 16,0-5 3-16,-2-6 0 16,2-3 2-16,0-4 0 15,0-1 9-15,0-1 6 16,0-6 25-16,0-17-17 15,0-14-22-15,13-11 0 16,4-3-4-16,5 2 2 16,1 8 0-16,-4 7 0 15,2 9-3-15,-5 11 2 16,-2 3-2-16,-2 9 1 16,4 2-5-16,-2 1-2 15,2 18 3-15,2 8 4 0,-5 2-4 16,-2 5 5-16,1-3 1 15,-5-2 0-15,-1-2 1 16,-3-4-2-16,-1-4 2 16,-2-3 0-16,0-5-1 15,0-2-3-15,0-2 0 16,0-3 2-16,0-2 1 16,0-2 0-16,0 0-38 15,0 0-58-15,1 0-47 16,2-6-74-16</inkml:trace>
  <inkml:trace contextRef="#ctx0" brushRef="#br0" timeOffset="108640.56">8013 13068 577 0,'0'0'90'0,"0"0"-46"0,0 0-14 15,0 0-11 1,0 0 27-16,0 0-2 0,0-18-25 16,0 18-7-16,0 0 4 15,0 0 6-15,0 0-22 16,3 0-2-16,13 8-2 16,4 12 4-16,-1 7 0 15,-3 4-8-15,-10 1 2 16,-6-3-4-16,0-4 3 15,-1-8 5-15,-8-6 2 16,5-7 1-16,2-3 0 16,2-1 16-16,0 0 32 0,0 0 21 15,16-1-6-15,14-10-34 16,12-4-30-16,9 2 3 16,-2 1-3-16,-9 4 0 15,-12 4 0-15,-11 4-2 16,-11 0-57-16,-6 0-90 15,0 11-40-15,-6 1-339 16</inkml:trace>
  <inkml:trace contextRef="#ctx0" brushRef="#br0" timeOffset="109232.82">8653 13272 738 0,'0'0'99'16,"0"0"-81"-16,0 0-18 15,0 0-7-15,0 0 7 0,0 81 12 16,0-33 11-16,0 1 3 16,0-2-3-16,0-5 4 15,0-8-4-15,0-5-10 16,0-10-1-16,0-6-4 15,-2-7-4-15,2-5 1 16,0-1-2-16,0 0 11 16,0 0 16-16,0-8 18 15,0-20-6-15,9-6-42 16,11-6-5-16,3 3-22 16,2 8 11-16,-2 7-3 15,0 12 9-15,-1 4 2 16,-2 6 5-16,-1 0 0 0,-4 18 0 15,1 7-3 1,-7 5 0-16,-1 4 6 0,-7 0 6 16,-1 0 2-16,0-3-2 15,0-6 1-15,0-4-3 16,0-4-4-16,0-5 0 16,0-6-3-16,0-6-60 15,0 0-147-15,0-25-171 16</inkml:trace>
  <inkml:trace contextRef="#ctx0" brushRef="#br0" timeOffset="109796.31">8860 13083 650 0,'0'0'80'16,"0"0"-22"-16,0 0 23 16,0 0 7-16,0 0-29 15,0 0-30-15,-16-35-8 16,19 35-21-16,13 0 0 15,4 0-4-15,2 10 4 16,-3 15-8-16,-8 7-6 16,-10 3 8-16,-1-1 1 15,0-4 4-15,-1-8 2 0,-4-8 0 16,5-6-1-16,0-6 0 16,0-2 3-16,18 0 9 15,13-2 17-15,14-10-3 16,6-4-14-16,0 0-11 15,-2 1-1-15,-13 5-4 16,-14 6-27-16,-11 4-34 16,-11 0-128-16,-2 0-195 15</inkml:trace>
  <inkml:trace contextRef="#ctx0" brushRef="#br0" timeOffset="110664.97">7226 13939 846 0,'0'0'137'0,"0"0"-129"15,0 0-3-15,0 0 1 16,0 0-6-16,0 0 1 16,108-7-1-16,-59 7 2 15,4 0-2-15,3 0 1 16,7 0 0-16,5 0 2 15,4 0 4-15,3 0-7 16,5 1 0-16,5 2 1 16,6 1 0-16,14-3 0 15,5-1-1-15,4 0 0 0,0 0-2 16,-5 0 5-16,-6 0-3 16,-6 0 0-16,-6 0 0 15,-3 0 0-15,-3-2 0 16,-6 0 4-16,-4 1-4 15,-5-1-1-15,0 2 1 16,-4 0 2-16,-6 0-2 16,-8 0 0-16,-10 0 5 15,-11 0 2-15,-4 0-5 16,-8 0 16-16,-8 0-2 16,-5 0-2-16,-6 0 16 15,0 0 3-15,0 0 7 16,0 0-17-16,0 0-15 0,0 0-8 15,0 0-1-15,0 0-16 16,0 0-64-16,0 0-73 16,0-6-277-16</inkml:trace>
  <inkml:trace contextRef="#ctx0" brushRef="#br0" timeOffset="112353.02">8199 14443 706 0,'0'0'63'0,"0"0"-39"16,0 0-24-16,-86-29 0 16,49 29 4-16,-2 0-5 15,4 19 3-15,4 1 3 16,12 4 0-16,7-2 5 16,4-3-3-16,8 0-5 15,0-3 9-15,15 4 2 16,12-2 2-16,7 3 10 0,5 0-3 15,4 0 0 1,-4 5-16-16,-9 1-6 0,-5 2 0 16,-16 1-12-16,-9 0 8 15,-1-5-12-15,-21-5 16 16,-5-3 3-16,1-9 2 16,1-8 5-16,4 0 8 15,6-3 17-15,5-16 13 16,7-9-21-16,3-5 0 15,6-7-18-15,21-2-9 16,7 2 2-16,7 1 2 16,-2 6-4-16,-1 3 0 0,-10 5 7 15,-6 6-7 1,-10 4-2-16,-7 5 0 0,-5 3-42 16,0 3-52-16,0 0-77 15,0 0-259-15</inkml:trace>
  <inkml:trace contextRef="#ctx0" brushRef="#br0" timeOffset="113042.52">8427 14622 576 0,'0'0'235'15,"0"0"-193"-15,0 0-40 16,0 0-2-16,0 0-5 15,0 0 3-15,102 0 2 16,-84 28-4-16,-8 3 0 16,-7 2 1-16,-3-4-10 15,0-6 10-15,0 0-4 0,0-11 5 16,-3-5-1-16,0-3-4 16,3-4 7-16,-1 0 11 15,1-11 60-15,0-11-37 16,0-11-20-16,15-2-11 15,6-1-3-15,2 7 0 16,2 7-4-16,-3 13 2 16,0 8-7-16,-4 1-3 15,0 4 6-15,-3 17-7 16,-6 2 6-16,-6 4 5 16,-3 0-7-16,0-3 3 15,0-3 6-15,0-5 0 16,-3-6-2-16,-2-6-1 0,4-4 3 15,-1 0 10 1,2-2 25-16,0-21 40 0,5-7-74 16,11-7-1-16,8-2-7 15,3 5 0-15,-2 5 6 16,-2 15-6-16,-1 6 5 16,-4 8 1-16,-4 0-4 15,-1 11-4-15,-6 9-2 16,1 4 10-16,-5 0-2 15,-3 2-2-15,0-1 4 16,0-1-4-16,-2 1 2 16,-10-7-73-16,-5-4-194 0</inkml:trace>
  <inkml:trace contextRef="#ctx0" brushRef="#br0" timeOffset="113432.66">9163 14487 529 0,'0'0'183'16,"0"0"-178"-16,3 79-5 15,-3-29 28-15,0 4 25 0,0-1-15 16,0-2-12-16,0-7-18 16,-2-8 2-16,1-13-2 15,1-9-2-15,0-9 2 16,0-5 2-16,0 0 17 16,0 0 36-16,9 0-13 15,16-12-21-15,8 0-15 16,6 2-7-16,1 2-4 15,0 3 3-15,-4 2-1 16,-4 0-5-16,-4 0-7 16,-5-3-20-16,-3-1-80 15,-5-11-114-15,-9-4-489 0</inkml:trace>
  <inkml:trace contextRef="#ctx0" brushRef="#br0" timeOffset="113890.95">9426 14337 742 0,'0'0'77'15,"0"0"-31"-15,0 0 48 16,0 0-33-16,0 0-59 16,0 0-2-16,36 12 0 15,-19 16-1-15,-8 9-10 16,-6 2 8-16,-3-1-7 15,0-5 10-15,-3-9 0 16,0-10 1-16,3-8 2 16,0-5 5-16,0-1 3 0,11 0 27 15,19-3-7-15,10-10-7 16,6-1-17-16,3-1-7 16,-4 3 2-16,-6 3-7 15,-12 3 2-15,-9 4-17 16,-12 0-19-16,-6 2-15 15,0-2-46-15,0-2-69 16</inkml:trace>
  <inkml:trace contextRef="#ctx0" brushRef="#br0" timeOffset="118772.79">4386 12940 69 0,'0'0'379'0,"0"0"-289"16,0 0-29-16,0 0-10 0,0 0 14 16,0 0-13-1,0-43 2-15,-1 40-18 0,-1 0 9 16,2 3-18-16,0 0-24 16,0 0-3-16,0 17-26 15,0 16 19-15,0 16 7 16,0 11 0-16,0 5 0 15,3 3 1-15,1-3 0 16,-1 2 0-16,-3 1-1 16,0 1 4-16,0 1-4 15,0 5 2-15,-13 1-2 16,1-1 2-16,-1 1-1 16,2-3-2-16,2-2 2 0,-1-2 1 15,4-3-2 1,1-4 0-16,2-3 8 0,2-1-8 15,1-1 1-15,0-2-3 16,0-2 4-16,0 0-2 16,0-4 4-16,0-2-4 15,6-3 1-15,-3-1-1 16,0-4 1-16,0-3 1 16,-3 2-2-16,0-4-1 15,0 0 1-15,0-2-2 16,0-7 2-16,0-5 0 15,0-2 4-15,0-3-4 16,4 1 0-16,2 2 1 16,2-2 0-16,-1 1-1 0,2-1 0 15,-2-2 2-15,1-2-2 16,4 1 2-16,3-1-2 16,0-2 0-16,6-1 1 15,1-3-1-15,5-4 2 16,4-2 12-16,5 0-14 15,1 0 6-15,4 0 2 16,2-2-7-16,5-4 7 16,4 1-2-16,1 3-6 15,4-2 0-15,-4 4 4 16,-3 0-2-16,-5 0-1 16,0 0-1-16,-5 0-1 15,3 0 1-15,-4 0 0 16,3 0 0-16,4 0 0 15,0 0 0-15,5 0 0 0,7-4 2 16,2 2 0-16,7 0-2 16,0 0 2-16,-1 0-5 15,-5 2 6-15,-6 0-6 16,-3 0 7-16,-1 0-8 16,1 0 8-16,-1-2-10 15,-2 0 11-15,0 0-10 16,1 1 6-16,2 0-1 15,3 1 2-15,0 0-1 16,2 0 2-16,-3 0-3 16,4 0 0-16,-3 6 0 15,-1 0-8-15,-5 0-23 0,0 1 1 16,-2 1 15-16,0-4 5 16,2 3 10-16,1-4-2 15,2 1 2-15,-4-4 0 16,4 0-1-16,-1 0 1 15,1 0 1-15,2 0-1 16,-1 0-1-16,2 0-7 16,-2 0 8-16,-4 0 0 15,0 0 0-15,1 0 1 16,-1-4 9-16,-1 2-1 16,4-2 1-16,4 4 16 15,2-2-24-15,-1 2 2 16,0 0 3-16,-3 0-2 0,-2 0-5 15,1 8-4 1,0 1 2-16,2 1 1 0,-1 1 1 16,-1 0-2-16,-2-1-2 15,0 0 4-15,2-5-2 16,0 0 2-16,7 1-27 16,-2-2-8-16,-2 1-18 15,-4-2-5-15,-4-1 29 16,-3 1 28-16,-2-2 1 15,2-1 17-15,-2 0 1 16,5 0 2-16,0 0 5 16,2 0-20-16,-2 0 8 0,6-4-11 15,-2 0 10-15,5 1-9 16,-2 2 9-16,3 1 1 16,-1 0-1-16,-2 0-11 15,-3 0-1-15,-7 0 5 16,-1 0 1-16,-1 0-6 15,-6 0 0-15,-1 1 0 16,-6 1-3-16,-5-2 9 16,-4 0 1-16,-2 0 7 15,2 0 7-15,3 0 5 16,1 0-16-16,1 0-7 16,2 0-2-16,-1-2 3 0,-3 1-3 15,-5-1 1-15,-8 1 1 16,-4 0 11-1,-5-3 3-15,-2-2 4 0,0-7 17 16,0-9-17-16,0-8-21 16,0-5 0-16,0-6 4 15,-2-8 2-15,1-5-6 16,1-6-3-16,0 2 3 16,0 4 1-16,0 2 2 15,0 5-2-15,-2 0 1 16,-4-4-2-16,-3-1-4 15,-1-2 4-15,2 0 8 16,1-3-7-16,4 0 0 0,1 0-1 16,2 0-3-1,0 1 3-15,0 0 0 0,0 4 0 16,0 2 0-16,0 3 0 16,0 2 0-16,-8-2 0 15,2 1 0-15,-2-1 0 16,5-2 1-16,0 2-2 15,1 3 2-15,1 5 0 16,-1 4-1-16,-2 2 0 16,1 1-2-16,-1 2 0 15,-2 3-2-15,-2 6 1 16,-2 2 3-16,4 2-3 16,-2 3 3-16,2-1 0 15,0 2-1-15,-1 2 4 16,1-1-5-16,0 0 6 0,1 1-8 15,-1-2 4 1,-1 0 0-16,-2-1-2 0,0 2 4 16,-4-4-5-16,-1 2 4 15,1 1-1-15,1-2 1 16,1 0-1-16,3 3 0 16,0-1 3-16,2 1 2 15,0 2-5-15,0-3 2 16,-1 3-2-16,-1-2 7 15,-1-1-6-15,-1 1-2 16,-5-1-2-16,1 0 1 16,-2 1-3-16,3 0 4 0,-4 0-1 15,2 1 2-15,1 0-3 16,1 1 3-16,2-1 2 16,0 3-2-16,2-3 1 15,-1 1-4-15,-1 2 8 16,-4-2-7-16,-4 1 2 15,-3 1-5-15,-5 2-2 16,-3 1 7-16,-3 1-1 16,-1 2 1-16,-2 1-10 15,2 1 10-15,-2 0-5 16,0 0 5-16,-1 0 0 16,6 0 2-16,-4 0-4 15,2 0 2-15,-1 0 0 0,0 0-4 16,-2 0 7-1,-2 0-4-15,0-1 2 0,4-1-2 16,-2 1 2-16,0-1-4 16,0 0 6-16,-4 0-2 15,3-1 1-15,1 0-4 16,0 1 1-16,0 2 1 16,-4 0 0-16,-2-2 1 15,2 2 1-15,-3-4-2 16,4 2-2-16,1 0 2 15,2-2 0-15,-2-1 2 16,2 1-2-16,-6-1 0 16,-2 2 0-16,0 2 1 15,1 1-5-15,0-1 5 0,2 1-1 16,4 0 0-16,-3-2-1 16,3-1 1-16,-5 0 0 15,-3 0-1-15,0 0-2 16,-2 0 3-16,-1 2 0 15,0-1-2-15,2 2 7 16,-2 0-8-16,2 0 3 16,3 0 0-16,5 0-2 15,7 0-1-15,1-1 2 16,0-2 1-16,0 0 0 16,-1 2 0-16,3-2-2 15,-2 2 5-15,3 0-3 0,1 1 1 16,-2 0-2-1,1-3 2-15,-1 3-3 0,1 0 5 16,-3 0-6-16,-1 0 3 16,0 0-1-16,-4 0 1 15,1 0 1-15,-2 0 3 16,1 0-8-16,3 0-1 16,1 0 5-16,4 3 0 15,-6-2 2-15,-1 1-4 16,-5 3 2-16,3-3-1 15,-1 3 0-15,1-4 1 16,-1 2-2-16,6-1 2 16,-2-2-6-16,1 1 5 15,-2-1 1-15,4 1-1 16,0-1 5-16,5 0-8 0,1 0 4 16,3 0 0-16,2 0-1 15,5 0 2-15,0 0-1 16,0 2 0-16,-1-2-1 15,-3 2 0-15,-1-2 1 16,-1 0 0-16,1 1-1 16,-2 1 2-16,0-2 0 15,0 3-1-15,1-3-1 16,3 1 1-16,1 0 0 16,-1 1 3-16,1-1-3 0,-1 2-4 15,-5 0 4-15,1-1 0 16,-4 0 1-1,1 2-1-15,-3-2-1 0,-3 0 1 16,2 0 4-16,1 0-4 16,2-2 0-16,1 3-3 15,6-2 4-15,-3-1-2 16,6 2 2-16,-4 0-3 16,1 0 3-16,3 0-2 15,0 0 1-15,0 0 0 16,4-1 0-16,-3 0 1 15,0 1-1-15,1-2 0 16,1 0-2-16,3 1 2 16,-3-1-1-16,0 0 4 15,-1 0-3-15,-2 0 0 0,-3 0-1 16,3 0 1-16,0 0-1 16,0 0 2-16,6 0-2 15,-1 0 1-15,1 0 0 16,-2 0 1-16,-2 0-1 15,1 0 0-15,0 0 4 16,3 0-4-16,0 0 0 16,4 0 0-16,-5 0 1 15,0 0 5-15,-4 0-10 16,-4 3 6-16,1 0-4 16,3 0 4-16,3-2-4 15,3 2 2-15,3-1-1 16,2-1 1-16,0-1 0 0,0 0 5 15,0 0-10 1,0 3 3-16,-4 0 0 0,-1 2-6 16,1 0 3-16,-4 1 1 15,3-2 0-15,0 0 4 16,2-2 0-16,3-1 0 16,-2 2 0-16,0-3-1 15,3 0 1-15,1 0 0 16,-1 0 0-16,-1 2-3 15,-1 2 2-15,-4 0 0 16,-1 3 0-16,-1-1 1 16,-1 0-1-16,4-2 1 0,0 0-1 15,2-2 0-15,2 0 1 16,-3 2 0-16,3-1-6 16,0 0 5-16,3-2-2 15,0-1-1-15,0 2 0 16,-2-2 2-16,2 0 2 15,-1 0-2-15,-1 0 0 16,-2 0 2-16,0 0 2 16,-1 0 0-16,1 0-2 15,-1 0 1-15,-1 0 1 16,-1 0 1-16,-1 0-3 16,-2 0 0-16,-5-2 6 15,-3 0-6-15,-3 0-8 0,-4 2 7 16,-5 0 1-1,-3 0 3-15,-1 0-3 0,-2 0-4 16,6 0 2-16,2 0-1 16,6 0 2-16,5 0 0 15,2 0 1-15,3 0 0 16,3 0 1-16,-1-1-2 16,2 1 0-16,-1 0-2 15,-4 0 1-15,-5 0 1 16,-1 0-4-16,-5 4-10 15,-6 3-10-15,4 0 10 16,1-3-6-16,9 0 20 16,10-2 1-16,3-1 2 15,3-1 9-15,0 0 16 0,0 0 13 16,3 0-13-16,6-4-10 16,1-1-15-16,1 2-2 15,-8 3 1-15,-2 0-2 16,1 0-15-16,-1 0-41 15,2 1-37-15,-1 9 8 16,-2-8-84-16</inkml:trace>
  <inkml:trace contextRef="#ctx0" brushRef="#br0" timeOffset="123701">4487 10909 404 0,'0'0'116'0,"0"0"-26"16,0 0-47-16,0 0 16 16,0 0 17-16,0 0-48 15,0 0-1-15,0-62-7 0,0 62 6 16,0 0-25-16,0 0-1 16,0 12-18-16,-3 16 5 15,-2 10 13-15,-3 6 0 16,2 9 4-16,-2 1-4 15,4 2 3-15,0-6-1 16,2 0-1-16,2-4 0 16,0-2 0-16,0 5 7 15,0-2-1-15,6 0-7 16,-2 0 3-16,1-3-1 16,-5-3-1-16,3 4 1 15,-3-3 0-15,0 0 1 16,0-1-3-16,0-3 0 0,3-4 1 15,-3-3-1 1,3-1 0-16,-3-2-2 0,0-1 3 16,0 1-1-16,0-3 0 15,0-2 2-15,0-1-1 16,0 0-2-16,0 0-1 16,0 1 2-16,0 1 2 15,0 1-1-15,0-3-1 16,0 1 0-16,0-10 0 15,6-3 1-15,-3-3 5 16,1-4-6-16,1 1 3 16,-2-2-2-16,1 4 3 0,1-1-4 15,1 3 3-15,4-1-2 16,-4 1 0-16,2 1-2 16,-1-2 5-16,0 0-5 15,-1-1 1-15,-1 0 0 16,1-2 0-16,3 0 0 15,0 2 1-15,0-1-1 16,0 1 0-16,1 1 0 16,-1 1 1-16,0 2-1 15,1 1 0-15,1 1 0 16,1-1 0-16,0-1 1 16,1-4 1-16,2 0-1 15,5-1 5-15,2-1 12 0,2-1-2 16,4 1-1-16,0 2-15 15,-2 0 2-15,-2 2-2 16,-3 0 0-16,-5 0 2 16,-1 1-2-16,6-1-2 15,-3-2 2-15,4 2 2 16,2-3-1-16,0 1-1 16,3-1 0-16,3-4 0 15,-2 2 1-15,5-2-1 16,0-1 0-16,0 1 1 15,-5 0-2-15,0 2 1 16,-4 0-1-16,3-2 2 0,-5 1-2 16,1-1 0-1,-1 1 1-15,2 0 1 0,1 0-1 16,-1 1 0-16,3-2 0 16,1 1 5-16,1-2-7 15,-1 0 2-15,6 0-1 16,-4 0 0-16,0 0 2 15,-2 0-2-15,-2 2 1 16,0 0-2-16,-3 2 4 16,4-2-4-16,-2 0-3 15,2 1-4-15,0-2 3 16,1 3-3-16,0-3 1 16,4 0 5-16,4 2 3 15,-2 0 0-15,2-1 3 16,0 1-6-16,-2-1 4 15,0 1-1-15,2 0 0 0,-2 0 2 16,2 0-3-16,0 1 1 16,0 0 0-16,4 1 0 15,-1 0 0-15,-2 1-1 16,2 0-1-16,1-2 1 16,2 0 0-16,-3 1 1 15,2-1-1-15,-2-1 1 16,0 2 0-16,0-1 0 15,1 0 1-15,-4-1-1 16,0 2 0-16,-5-1 0 16,-4 1-3-16,1 1-1 15,-1-2 4-15,-2 0-3 0,1-1-11 16,1 0 13-16,0-3-5 16,1 4 4-16,2-3 2 15,1 2 0-15,2-2 0 16,1 1 0-16,1 0 0 15,-2 0-1-15,2-1-15 16,-2 1-5-16,-2 0 1 16,-1 0 18-16,3 1-3 15,-3 0 5-15,1-1 0 16,3 1 0-16,1 0 0 16,1-1 2-16,1 3-2 15,-1 0 0-15,4 0 0 16,-4 0-2-16,-6-1 4 0,-1 0-4 15,0-1-1-15,-4 0 1 16,-1-2-4-16,0 1 6 16,-2 1 7-16,-2-2-7 15,5 0 0-15,-1 0-5 16,3 1 4-16,1-1 1 16,0 1 5-16,2-2 4 15,2 0-8-15,-1 0 3 16,5 0-2-16,3 0 0 15,1 1-2-15,2 2 1 16,1 0-1-16,2-1 4 16,-2 2 2-16,-4-2 11 15,2 2-5-15,-6-4 3 0,-2 3-1 16,-2-2-5-16,-4 2-2 16,-2 1-7-16,-2-1-1 15,1 0 1-15,-1 1 1 16,-2 1-1-16,2 0 0 15,-1 0 0-15,-3-2 0 16,1 3-1-16,2 0-1 16,0 0 2-16,2 0 0 15,2-2 0-15,2 2 2 16,2-3-2-16,-2 2 0 16,1-3 1-16,-4 1-1 15,5 3 0-15,-3-2 0 0,1 2 0 16,0 0 3-16,2-2-3 15,3 0 0-15,1 0-4 16,1-1 4-16,-4 2 1 16,2-2-1-16,-3 1 0 15,-2 0 2-15,3 2-2 16,1 0-5-16,2 1 5 16,2-1 3-16,3 0-1 15,1-1-2-15,2 1 6 16,-2-1 19-16,-1 0-14 15,-2 0 0-15,3 0-6 16,-2 0 2-16,0-3-7 16,-2 2 0-16,-3-2 1 0,-2 0 0 15,1 1 1 1,-1 0 0-16,5 1-2 0,1 2-1 16,3-2 1-16,1 2-1 15,-2-1 1-15,1-1 1 16,1 1-1-16,3-3 0 15,2 1 2-15,2-1-1 16,9 0-1-16,-1 2 0 16,1 0-2-16,-2 0 2 15,-1 1 0-15,0 2-3 16,1 4 2-16,-2-3 1 16,-2 1 0-16,-6-1 1 0,-8-2-1 15,-7-4 0-15,-5 1-1 16,-5-1 1-16,-5-2 0 15,-3 0-1-15,-2 0 1 16,-1 0 0-16,-1 0-2 16,-1-9-6-16,3-2 1 15,-4-7 2-15,0-5-3 16,0-7-6-16,-1-9 2 16,4-5 10-16,-5-2 0 15,2-2 2-15,0 9 4 16,0-3 2-16,1 4 4 15,-4 0-3-15,2-3-6 16,-5-2-1-16,0-1-2 16,0-2 2-16,0 0 1 15,0-2 1-15,0-3 2 0,0-4 10 16,0-5-11-16,0-1-1 16,0-3-2-16,0-4 0 15,0 2 2-15,0 2-1 16,0 3-1-16,-8 11-4 15,-2 4 4-15,1 6 8 16,0 5-1-16,-1 2-1 16,1 2 13-16,0 2-13 15,3 0-5-15,-1 2 5 16,1 2 3-16,1 0-4 0,-3-5-4 16,1 3 5-1,-3 2-4-15,1 0-1 0,1 5 6 16,-2 0-3-16,2 0 3 15,-1 0-5-15,2 0 1 16,0 0 3-16,1-2-3 16,1 3-3-16,-1 1 1 15,1 2 4-15,0 2-3 16,0 0 2-16,-1 4-3 16,-1-1 5-16,1 1-3 15,-3 2 1-15,3-2-1 16,-2 2 1-16,-1-1-4 15,-1 0 0-15,1-1 0 16,-2 1 0-16,0 0 0 16,-1-1-1-16,-3 1 1 0,3 1 0 15,-6 0-2-15,-3 3-2 16,0-2 4-16,-1 1 0 16,1 2-1-16,-3-2 1 15,2 1 0-15,-2 1 1 16,1-2-1-16,-4-1 0 15,1 1 4-15,-4-2-8 16,-3 1 4-16,2-2 0 16,-4 2 2-16,-1 1-2 15,-2-1-4-15,4 1 2 16,-1 0 3-16,2-4-4 16,2 1 4-16,1 1-2 0,2 0 2 15,-2-1-3 1,0 1 3-16,0 0-1 0,-1-2 0 15,1 2-1-15,-1 0 1 16,3 0 2-16,-2 2-2 16,0-1-2-16,-1 0 1 15,-1 0 1-15,1 1 0 16,3 2 0-16,0-2 1 16,0 0 0-16,0 0-1 15,-1 2 0-15,1-2 1 16,-2 2-1-16,2 1 0 15,-2-3 0-15,2 3 0 16,1 0 0-16,2 2 0 0,-1-1 0 16,-1 1-2-1,-1-1 2-15,3 1 0 0,-1 1-2 16,0-3 2-16,-4 2 4 16,-5-2-4-16,-5 1-2 15,-3 0 2-15,-2-2 0 16,3 2-1-16,1 0 1 15,5-3 0-15,-2 1 0 16,-1-2-5-16,-2 0 5 16,2 2 2-16,-3-2-2 15,-1-4-1-15,-3 3 1 16,0-1 0-16,-1 2 0 16,1-3 0-16,1 3 1 15,1-1-1-15,2-1 0 0,0 2 4 16,-1 4-4-1,1-4 0-15,0 1-2 0,0 1 1 16,2-2 1-16,1 2 1 16,1-2 3-16,-3 0-3 15,-4 1-2-15,-5-1 0 16,-2 1 0-16,-5 1 0 16,4-1 1-16,0 0-1 15,1 4 2-15,1-4-2 16,-1 1-2-16,0-2 0 15,-5 2-5-15,3 1 3 16,-6 1-5-16,-4 2 1 16,0 0 4-16,0 0-3 0,4 0 7 15,3 0 1-15,4 0-4 16,2 0 4-16,2 0-1 16,6 0 1-16,4 0-4 15,3 0 4-15,2 0-4 16,-6 0 2-16,-4 0 2 15,-1 4 1-15,1-3 0 16,5 2-1-16,1-2 0 16,4 1-6-16,0-1 3 15,-3 1-6-15,-2-2 1 16,-2 0 5-16,-5 0 0 16,-2 0 3-16,-5 3 0 0,-8 1-3 15,-8 0 3 1,-7 2-19-16,-2 0 4 0,-2 1-18 15,2-2 5-15,8 1 8 16,6-3 5-16,6 0 14 16,4 1-3-16,2-1 6 15,3-2-2-15,4 1 1 16,2-1-1-16,2 1 0 16,-1 1 0-16,-2 0 0 15,-3-1 0-15,-3 0-3 16,-2 1 3-16,2-2 0 15,4 1 1-15,7-2-1 16,5 2 2-16,6-2-3 0,4 0 1 16,4 0 0-1,1 2 2-15,5-2 3 0,0 2 0 16,0 2 0-16,4 2-3 16,-2 3-4-16,0 1 2 15,-6 2-2-15,-3 1 2 16,0 1 2-16,-4-1-2 15,-2-3 1-15,2-1 0 16,-1-3 1-16,5 2-1 16,2-4-1-16,4 0 1 15,3 2-1-15,0-4 5 16,2 4-5-16,1-2-5 16,0 2 4-16,3-2 1 15,-1 0 0-15,-1 1-2 0,-1 1 2 16,1-2 3-1,-2-2-3-15,0 2-5 0,-1 0 5 16,4-2 0-16,-1 3 0 16,-1-2 0-16,-7 1 3 15,2 1-3-15,-5 2 0 16,-3 0 2-16,7-1-2 16,-3-2-4-16,3-1 4 15,7 0 3-15,0-2-3 16,5-1 4-16,3 0-3 15,0 0 5-15,0 0 3 16,0 0 11-16,0 1 2 16,0-1-1-16,0 0-3 0,0 0-17 15,0 0-1-15,0 0-5 16,-3 2 0-16,-5 2 0 16,-4 0 4-16,-1-2 1 15,-1 2-1-15,1-2 1 16,1 0 3-16,7-2-3 15,1 2-3-15,4-2 3 16,0 0 0-16,0 0 0 16,0 0 1-16,0 0-9 15,0 0 7-15,0 2-50 16,0 1-89-16,0-3-104 16</inkml:trace>
  <inkml:trace contextRef="#ctx0" brushRef="#br0" timeOffset="127190.71">11268 13414 544 0,'0'0'67'16,"0"0"3"-16,0 0-52 16,0 0 28-16,0 0 3 15,0 0-12-15,-44-80-5 0,39 73 6 16,2-1-8 0,0 3 12-16,2 2-12 0,1 3-19 15,-2 0-11 1,2 26-8-16,-3 18 6 0,0 16 2 15,3 13 10-15,-2 3-9 16,2-1 0-16,0-7 1 16,0-12 0-16,-1-12-2 15,-1-11 0-15,1-10 2 16,-3-7 0-16,2-9-1 16,1-4 1-16,-1-3 1 15,2 0-1-15,0 0 3 0,-1 0 9 16,-1-10-1-16,2-16-12 15,0-10-1-15,0-10 2 16,12-4-2-16,6 5-17 16,3 8 9-16,3 12 5 15,-2 10 3-15,5 11-4 16,1 4 2-16,2 6 0 16,-1 20 0-16,-4 11 2 15,-3 7 1-15,-5 1 2 16,-3-2 3-16,-3-7-2 15,0-5-2-15,-3-8-2 16,-3-5 2-16,-4-5-1 16,-1-4-2-16,0-3-27 15,0-2-98-15,-1-4-79 16,-15 0-438-16</inkml:trace>
  <inkml:trace contextRef="#ctx0" brushRef="#br0" timeOffset="127656.47">10864 13611 669 0,'0'0'106'16,"0"0"-68"-16,0 0-12 15,0 0-6-15,0 0 12 16,0 0 8-16,25-70-3 15,5 62-28-15,10-1-9 16,15-1 8-16,13-2 11 16,5 1 2-16,4-2-6 15,-3 4 2-15,-10 0-6 0,-12 2-10 16,-16 3 3 0,-16 2-4-16,-9 0 0 0,-9 0 0 15,-2 2 0-15,0-2 10 16,0 2 1-16,-8-1-11 15,-1 1-4-15,-3 0-57 16,8 0-96-16,4-1-220 16</inkml:trace>
  <inkml:trace contextRef="#ctx0" brushRef="#br0" timeOffset="127930.73">11804 13421 929 0,'0'0'122'16,"0"0"-91"-16,0 0-27 15,0 0-2-15,97-41 8 16,-60 35-10-16,0 4-8 16,-5 2-57-16,-9 0-113 15,-10 4-209-15</inkml:trace>
  <inkml:trace contextRef="#ctx0" brushRef="#br0" timeOffset="128091.3">11901 13634 844 0,'0'0'176'16,"0"0"-144"-16,0 0-2 15,80-30-6-15,-29 13-8 16,0 3-16-16,4 2 0 16,-6-3-104-16,-4-3-329 15</inkml:trace>
  <inkml:trace contextRef="#ctx0" brushRef="#br0" timeOffset="128570.09">12560 12902 768 0,'0'0'93'0,"0"0"-66"16,0 0-27-16,0 0 0 16,12 122 48-16,-6-56-3 0,3 2-2 15,-3-4-29-15,2-9-9 16,-4-10 5-16,1-9-9 15,-1-13 0-15,-4-7 6 16,0-11-7-16,0-4 2 16,0-1 6-16,0 0 36 15,0-9-4-15,3-13-21 16,4-10-16-16,7-3-3 16,4 2-13-16,4 8-3 15,1 10 7-15,-1 11 4 16,2 4 3-16,-2 4-4 0,-2 16 4 15,-3 3 2-15,-3 4 1 16,-2 0 5-16,-5 0-4 16,-2-2 0-16,-1-3-2 15,-4 3-8-15,0-6-128 16,0-6-196-16</inkml:trace>
  <inkml:trace contextRef="#ctx0" brushRef="#br0" timeOffset="129019.89">12171 13769 856 0,'0'0'170'16,"0"0"-141"-16,0 0-20 15,0 0 8-15,0 0 4 16,0 0-5-16,154-17-6 0,-57-1-8 15,19-6 3 1,15-2-2-16,6 1 1 0,-2 5-1 16,-11 6 10-16,-22 9-2 15,-21 5-11-15,-24 0-1 16,-21 0 0-16,-19 0-3 16,-12 0 1-16,-5 0 3 15,0 0-8-15,0 0 7 16,0 0-1-16,-6 0 0 15,-10 0-73-15,-3 1-132 16,-6 5-589-16</inkml:trace>
  <inkml:trace contextRef="#ctx0" brushRef="#br0" timeOffset="129457.88">12533 14081 622 0,'0'0'192'15,"0"0"-124"-15,0 0 18 0,0 0 0 16,0 0-14-16,0 0-46 15,33-47-26-15,-19 47-4 16,-4 12-2-16,-4 14-7 16,-6 11 1-16,-6 6 11 15,-22 2 0-15,-7-6 0 16,-1-6 1-16,7-12 1 16,8-9 7-16,9-6-6 15,6-6 26-15,6 0-6 16,0 0 18-16,12 0-2 15,19-10-35-15,13-4-2 16,12-1 1-16,4-1-2 16,-4 4 0-16,-2 4-1 15,-12 0-28-15,-6 5-57 16,-9 0-23-16,-7-2-145 0,-7-4-264 16</inkml:trace>
  <inkml:trace contextRef="#ctx0" brushRef="#br0" timeOffset="129890.46">12978 14009 838 0,'0'0'78'0,"0"0"-75"16,0 0 20-16,-6 109 51 0,-3-67-31 15,1 2-14 1,1-4-12-16,3-6-11 0,-2-4-1 15,1-11 1-15,2-5 5 16,0-8-11-16,3-6 2 16,0 0 11-16,0 0 14 15,0-12 18-15,0-13-31 16,2-13-14-16,11-10-2 16,2-4-25-16,2 3-17 15,-1 12 8-15,-3 9 36 16,1 10 1-16,-5 10 0 15,1 3-2-15,0 5-8 16,1 0 8-16,3 3 0 16,0 17 1-16,6 7 0 15,-4 4 8-15,3 2 7 0,1 0 1 16,-2-5 1-16,-6-3-15 16,1-6-1-16,-5-3 1 15,-7-4-2-15,-1-3-21 16,0-3-50-16,0-4-80 15,-12-2-46-15,-10-1-446 16</inkml:trace>
  <inkml:trace contextRef="#ctx0" brushRef="#br0" timeOffset="130097.91">12853 13997 924 0,'0'0'109'16,"0"0"-82"-16,0 0-7 16,0 0 30-16,83-8-13 15,-25-7-29-15,10-4-5 16,3 1-3-16,2-1-10 16,-10-3-103-16,-15-3-232 15</inkml:trace>
  <inkml:trace contextRef="#ctx0" brushRef="#br0" timeOffset="132489.42">13873 6661 644 0,'0'0'48'15,"0"0"-46"-15,0 0-2 16,0 0 0-16,0 0 0 16,0 0 0-16,33 25 23 15,-23-16 23-15,1 3-3 16,-1 3-19-16,-2 7-2 0,-1 10-9 15,-1 8-4-15,-1 7 0 16,-2 7-2-16,1 3 1 16,0-1-3-16,3 0-1 15,-1 2-3-15,1 1 3 16,0 1 9-16,-1 1 1 16,-1-1 1-16,-2 0-3 15,1 2-6-15,-2-3-5 16,1 0 3-16,4 2-2 15,-2-1-2-15,2 2 1 16,-1 0 1-16,-1 1-2 16,-2-1 0-16,-3 2 0 15,0 3 0-15,0-4 2 0,0-2 3 16,-5-2-4-16,2 2 0 16,0 1-1-16,3 1 1 15,0 4 4-15,0-2 2 16,0 0-2-16,0 0-2 15,0 0 1-15,-3-1 0 16,-3-2 1-16,-1-1-3 16,-1 0 1-16,1 1-3 15,2 3 3-15,-1 2-1 16,2 0 3-16,-3-1-2 16,2 0-1-16,2 0 4 15,2 1-1-15,-1 4 1 16,2 0-1-16,0-1-5 15,0 1 0-15,-1 2 1 0,-4 2-1 16,-1 0 2-16,-3 2-1 16,2 5 0-16,2 2 1 15,1 3 4-15,-1-1 0 16,2-2-5-16,-1-1 3 16,-1 5-1-16,1-1-2 15,-1 1 1-15,1-2-2 16,-2-1 0-16,-6 0 4 15,-2-2-2-15,-3 4-2 16,-3 4 0-16,-1-2 1 16,-1-3 0-16,4-6 0 15,2-4 6-15,4-5-4 16,0 2 1-16,4-5-1 0,2-3-3 16,-1-2 2-16,-3-1-2 15,2 0 1-15,-3 1 4 16,1-2-10-16,4-3 11 15,0 1-6-15,3-1 0 16,2 3-5-16,1-2 5 16,0-2 0-16,0-8 0 15,0 0 0-15,0-1 1 16,0-1-1-16,0 6 6 16,-2 2-6-16,-11 2-6 0,1 3 6 15,-4-1-1 1,-1 1 1-16,-2 2 7 15,5 1-7-15,3-2-1 0,4-1 1 16,6-1 0-16,1 4-5 16,0-1 5-16,0 1 3 15,0 2-3-15,-5-6-10 16,-5-4 7-16,-5 2 3 16,0 0 5-16,-1 1-5 15,2 4-2-15,1 1 2 16,7 1 2-16,0 0-2 15,1-2-1-15,2-2 1 16,2 1 1-16,1-1-1 16,0-2 0-16,-2 1 0 15,2 2-6-15,-4 3 12 0,3 4-6 16,-2-2 0-16,0 0-6 16,1-4 6-16,2 5 5 15,0 2-5-15,0-1 0 16,3-1-5-16,6-4 5 15,0-1 0-15,-2-1 6 16,-1-1-4-16,-1 3-2 16,1-4 0-16,-3 0 0 15,0-1 0-15,1 1 0 16,4 3 0-16,2 1 0 16,2 3-4-16,2-7 4 15,3 0-6-15,3-6-6 16,-2 0 8-16,1-2 1 15,-4 0-2-15,0 1 10 0,-5 2-6 16,-2 0 1-16,1 3 0 16,-3 2 1-16,-2 0-1 15,-1 2 0-15,2-1 0 16,-2-3 0-16,1 5-2 16,2-1 2-16,-3 4-1 15,0 0-1-15,-3-2-2 16,0-5 2-16,0 0 4 15,3 0 1-15,2 0-2 16,1-6-1-16,1-1-1 16,-1-5 1-16,0-3-3 15,1-4 3-15,-2-2 0 16,5-2-5-16,-4-2-10 0,-1-5 5 16,-2-4-13-16,-2-3-49 15,-1-8-69-15,0-9-146 16</inkml:trace>
  <inkml:trace contextRef="#ctx0" brushRef="#br0" timeOffset="136751.37">14531 7189 455 0,'0'0'181'16,"0"0"-106"-16,0 0-32 16,0 0 25-16,0 0-9 15,0 0 20-15,0 0-34 16,-18-29-21-16,18 28-10 0,0-4 8 16,0-2-2-16,0-2-8 15,0 1-6-15,6-2 2 16,4 0-5-16,1 3-2 15,2 3-1-15,4 4-8 16,2 0 4-16,1 21-2 16,1 8 2-16,-5 4-3 15,-6 5 2-15,-5 0 3 16,-4-2-1-16,-1-6 1 16,0-5 1-16,0-10 1 15,0-4 0-15,0-5 1 16,0-2-1-16,0-4 5 15,0 0-2-15,0 0 12 0,0 0 15 16,0-19 3-16,8-11-30 16,4-12-3-16,6-2-5 15,4 0 5-15,-1 9-2 16,-5 5 2-16,-2 13 0 16,-7 4 0-16,1 8 0 15,-2 3-1-15,2 2-4 16,5 0-2-16,3 12 2 15,0 8 0-15,-1 11-3 16,-1 2 6-16,-5 5 2 16,-1 1 3-16,-2-1 0 15,-4-1-2-15,-2-5 0 16,0-5 0-16,0-3 0 0,0-5 0 16,0-3-1-16,0-4 0 15,0-4-8-15,0-7-78 16,8-1-95-16,6-12-185 15</inkml:trace>
  <inkml:trace contextRef="#ctx0" brushRef="#br0" timeOffset="137002.7">15234 7238 658 0,'0'0'225'0,"0"0"-181"0,0 0 7 15,0 0 23-15,0 0-8 16,0 0-29-16,98 4-19 16,-59-10-13-16,-2 3-5 15,-7 3-20-15,-9 0-72 16,-16 0-139-16,-5 11-285 15</inkml:trace>
  <inkml:trace contextRef="#ctx0" brushRef="#br0" timeOffset="137166.35">15235 7452 685 0,'0'0'159'0,"0"0"-115"15,0 0 42-15,0 0 10 16,0 0-39-16,94 0-34 15,-47-10-16-15,5-1-7 16,-3 1-44-16,-3-1-98 16,-4-2-183-16</inkml:trace>
  <inkml:trace contextRef="#ctx0" brushRef="#br0" timeOffset="137490.09">16072 7131 812 0,'0'0'80'0,"0"0"1"16,0 0 17-16,0 0-7 15,0 0-57-15,0 0-30 16,5-1-4-16,-2 25-17 15,0 11 17-15,1 6 4 16,2 3 7-16,0-2-5 16,-3-2-3-16,2-8-2 0,-2-5 2 15,-2-4-3 1,-1-8 0-16,0-2 0 0,0-5-9 16,0-1-41-16,0-2-51 15,0-5-77-15,0 0-197 16</inkml:trace>
  <inkml:trace contextRef="#ctx0" brushRef="#br0" timeOffset="139919.26">14488 8042 289 0,'0'0'305'16,"0"0"-237"-16,0 0-14 16,0 0 11-16,0 0 6 15,0 0-26-15,0 0-7 0,-3-17-4 16,3 17-25-1,0 0-9-15,0 3-7 0,0 19-6 16,0 12 13-16,0 14 11 16,0 4 5-16,0 5 4 15,0-6-20-15,0-6 8 16,0-7-2-16,0-9 4 16,0-5-4-16,0-8 0 15,0-3-3-15,0-8-3 16,0-2 2-16,0-1 4 15,0-2-4-15,0 0-2 16,0 0-13-16,0-2-51 16,0-12-94-16,-3-7-551 0</inkml:trace>
  <inkml:trace contextRef="#ctx0" brushRef="#br0" timeOffset="140251.37">14477 8028 722 0,'0'0'91'0,"0"0"-80"15,0 0 0-15,0 0 32 0,0 0-18 16,0 0-12-16,42 0-5 16,-10 0 8-16,8-2 4 15,2-3-13-15,-5-5-1 16,6 4-1-16,-6-2-2 16,-5 0-3-16,-6 3-18 15,-10 0-51-15,-9 5-62 16,-7 0-51-16,-10 0-399 15</inkml:trace>
  <inkml:trace contextRef="#ctx0" brushRef="#br0" timeOffset="140513.68">14483 8349 555 0,'0'0'208'16,"0"0"-163"-16,0 0 1 15,0 0 37-15,0 0-17 16,0 0-19-16,39 0-33 16,-13 0-2-16,3-4-5 15,4 2-7-15,-1-2-1 0,-1 3-12 16,-3-2-42-1,-5 3-89-15,-10 0-83 0</inkml:trace>
  <inkml:trace contextRef="#ctx0" brushRef="#br0" timeOffset="141252.2">14519 8571 632 0,'0'0'151'0,"0"0"-96"16,0 0 9-16,0 0-2 15,0 0-18-15,0 0-18 16,0 0-6-16,0 0-9 16,0 0-8-16,0 0-2 15,0 0 1-15,0 0-1 0,0 0 1 16,3 0 2 0,0 0 2-16,3 0 0 0,6 0-1 15,7 0 4-15,5 0 2 16,6 0-4-16,9 0-1 15,1 0-3-15,5 0-2 16,-3 0 6-16,-6 0-6 16,-8 0 4-16,-7 0-4 15,-11 0-1-15,-7-2-2 16,-3 2 1-16,0 0 2 16,0 0 0-16,0 0-1 15,0 0-5-15,0-1-5 0,0 0-68 16,0-3-117-1,0-3-305-15</inkml:trace>
  <inkml:trace contextRef="#ctx0" brushRef="#br0" timeOffset="141905.01">15197 8526 634 0,'0'0'135'16,"0"0"-87"-16,0 0 23 16,0 0 7-16,0 0-38 15,0 0-25-15,-2-13-15 16,2 20-8-16,0 14-4 15,7 9 12-15,-1 6 2 16,2 4 1-16,-5-4 0 16,-2 0-2-16,-1-6 2 15,0-7-2-15,0-4 4 0,0-9 2 16,0-6-3-16,-1-2 3 16,1-2 4-16,0 0 3 15,-2 0 5-15,2 0-7 16,-3 0-4-16,0-6-8 15,0-7-48-15,3-4-89 16,0-5-235-16</inkml:trace>
  <inkml:trace contextRef="#ctx0" brushRef="#br0" timeOffset="142291.32">15668 8312 546 0,'0'0'354'0,"0"0"-274"16,0 0-17-16,0 0 26 15,0 0-7-15,0 0-7 16,15-2-35-16,1 0-32 0,9 0-8 16,14-1 6-16,8-3-2 15,2 2-4-15,-6-1-1 16,-3 2-1-16,-10 0-20 15,-9 3-30-15,-6 0-26 16,-9 0-49-16,-6 5-72 16,-3 8-118-16</inkml:trace>
  <inkml:trace contextRef="#ctx0" brushRef="#br0" timeOffset="142513.6">15801 8510 204 0,'0'0'460'15,"0"0"-406"1,0 0 9-16,0 0 57 0,0 0-2 16,0 0-41-16,53 10-26 15,-18-10-2-15,2 0-36 16,2 0-2-16,2-4-9 16,-3 1 0-16,-2 0-2 15,-5 1-29-15,-3 2-46 16,1-1-51-16,-7-2-103 15,-2-1-242-15</inkml:trace>
  <inkml:trace contextRef="#ctx0" brushRef="#br0" timeOffset="143639.15">16599 8168 324 0,'0'0'570'0,"0"0"-514"16,0 0 0-16,0 0-25 15,0 0 5-15,0 0-19 0,30-55-14 16,-8 59-3-16,2 15-2 16,-2 13-6-16,-4 10-2 15,-9-1 2-15,-4 5 8 16,-5-5 2-16,0-7-2 15,0-7-3-15,0-10 3 16,-2-8 0-16,1-4 0 16,1-4 6-16,0-1 8 15,0 0 5-15,0-3 28 16,0-19 12-16,14-13-53 16,9-12-4-16,5-3 7 15,4 1-9-15,-2 8-7 16,-2 13 0-16,-3 14 0 15,-1 10-1-15,-3 4-11 0,-2 12 6 16,-1 16-8-16,-6 10 15 16,-4 5 0-16,-2-1 5 15,-1 0 1-15,-5-7 1 16,0-5 1-16,0-7-2 16,0-5-2-16,0-4 2 15,0-6 1-15,0-4-1 16,0-3-6-16,0-1-61 15,3-4-75-15,7-14-102 16</inkml:trace>
  <inkml:trace contextRef="#ctx0" brushRef="#br0" timeOffset="144149.6">17105 7907 651 0,'0'0'96'16,"0"0"-39"-16,0 0 25 15,0 0 3-15,0 0-23 16,0 0-25-16,0-26-23 16,0 26-11-16,0 0-3 15,8 0-6-15,6 14 4 16,4 6-2-16,-6 7 0 15,-6 3-11-15,-6-1 1 16,0-2 9-16,0-6-1 16,0-7 3-16,-3-5 3 15,3-7 2-15,0-2 1 0,0 0 6 16,0 0 21 0,18-6 14-16,8-8-26 0,9-4-15 15,1 1-2-15,-3 3-1 16,-7 4-4-16,-5 3-35 15,-4 4-66-15,-7 3-76 16,-1 0-93-16</inkml:trace>
  <inkml:trace contextRef="#ctx0" brushRef="#br0" timeOffset="145520.96">17024 8156 710 0,'0'0'47'0,"0"0"-43"16,0 0-4-16,0 0 2 16,0 0 3-16,0 0 5 15,11 2-8-15,11-7 10 0,3-9-6 16,-1-3 9 0,-3 0-14-16,-8-2-2 0,-5 1-14 15,-7 0 1 1,-1-1-21-16,-3 1 4 0,-16 4 20 15,-8 9 11-15,-4 5 8 16,-3 0-1-16,-1 21 0 16,4 10-7-16,6 8 0 15,6 2 20-15,8 1 4 16,9-6-16-16,2-7-6 16,3-5 3-16,17-5-5 15,3-3 0-15,9-11 3 16,0-5-1-16,6 0-2 15,1-7 12-15,-5-9-5 0,-2-7-6 16,-9 0-1-16,-7-5-5 16,-9-6 2-16,-7-4-24 15,0 0-4-15,-17 6 8 16,-7 16 14-16,-11 12 9 16,-6 4 4-16,-2 18 1 15,-3 14-4-15,2 8 5 16,7 2 24-16,6 4 9 15,8-6-4-15,10-3-19 16,10-4-10-16,3-4 6 16,5-6-12-16,15-7 0 15,10-6 0-15,5-6 8 16,4-4-3-16,0 0-4 0,-3-11 5 16,-4-7 4-16,-10-6-10 15,-10-5-7-15,-12-5-10 16,0-11-23-16,-11-3-3 15,-18 3 20-15,-7 13-16 16,-6 15 39-16,-3 17 1 16,2 5 14-16,3 21-11 15,9 10-2-15,8 3 31 16,10 0-12-16,10 1 0 16,3-5 0-16,0-5-21 15,21-6 6-15,6-6-1 16,11-8-2-16,4-9-3 0,6-1 7 15,0-8-4 1,-8-11 11-16,-9-5-14 0,-10-1 16 16,-13-3-9-16,-8-7-7 15,-5-6-4-15,-20-1 4 16,-5 9 5-16,-4 12-3 16,-2 20 11-16,-3 1-10 15,1 22-3-15,7 9-1 16,9 3 1-16,14-1-11 15,8 2-43-15,12-8-77 16,24-7-387-16</inkml:trace>
  <inkml:trace contextRef="#ctx0" brushRef="#br0" timeOffset="146107.07">17814 7910 642 0,'0'0'139'0,"0"0"-73"0,0 0 32 16,0 0-31-16,0 0-25 16,0 0-42-16,0-3-7 15,-2 39-6-15,-4 20 13 16,1 8 8-16,1 5 3 16,1-2-10-16,1-9 2 15,1-7 12-15,-1-8-12 16,1-9 9-16,-1-9-6 15,-2-9 5-15,3-7-4 16,-1-5-4-16,2-2-3 16,0-2 8-16,0 0 20 15,0 0 12-15,0-19 1 16,10-11-31-16,7-11-10 0,7 2-7 16,3 2-7-16,-1 7-3 15,-3 13 0-15,-2 8 14 16,-2 9-15-16,-1 0 17 15,0 18-9-15,-3 7-1 16,-3 1 7-16,-5 5 0 16,-4 1 3-16,0-4 2 15,-3-1 4-15,0-5-5 16,0-5 0-16,0-5-2 16,0-2-2-16,0-8-65 15,0-2-104-15,-3-6-197 16</inkml:trace>
  <inkml:trace contextRef="#ctx0" brushRef="#br0" timeOffset="146991.71">18065 7696 260 0,'0'0'549'0,"0"0"-499"16,0 0 9-16,0 0 7 0,0 0-12 15,0 0-5-15,0-28-21 16,0 28-21-16,0 0-3 16,0 0-4-16,0 0 0 15,0 0-5-15,0 3-1 16,3 5-3-16,2 1 5 16,-1 3 2-16,-1 1-2 15,-1 2 4-15,-1-3 0 16,-1 1-6-16,0-3 6 15,0-2-4-15,-3-4 1 16,-1-2 3-16,1-2 0 16,3 0 14-16,0 0 11 15,0 0 8-15,0 0-3 16,0-3-8-16,0-6-14 0,0-1 1 16,0 2-8-16,0 1 1 15,0-1-1-15,0 4 0 16,1 1-1-16,2 0 0 15,7 3-2-15,4 0 1 16,3 0-1-16,2 8-6 16,-5 15-6-16,-9 9-23 15,-5 7 25-15,-11 4-1 16,-16-4 8-16,-3-7 4 16,7-7-2-16,9-12 3 15,8-4 3-15,6-6 1 16,0-3 1-16,0 0 18 0,23 0 13 15,15-6-7-15,15-4-23 16,3 1 0-16,1 0-3 16,-10 4-2-16,-14 3-2 15,-15 2-2-15,-11 0-2 16,-7 0-13-16,0 0-17 16,0 0 6-16,-3 0-1 15,-7 0 0-15,2 3-93 16,2-3-208-16</inkml:trace>
  <inkml:trace contextRef="#ctx0" brushRef="#br0" timeOffset="147861.04">16908 8804 787 0,'0'0'78'16,"0"0"-21"-16,0 0 31 16,0 0-10-16,0 0-18 15,0 0-18-15,7 0-30 16,22 0-11-16,10 0 5 0,8 0-1 15,8 0 6-15,8 0-11 16,10 0 1-16,15 0-1 16,12-5 3-16,10-1-2 15,7 0 0-15,-2 3 0 16,1 0-1-16,-3 0 9 16,-3 1-7-16,-8 1-1 15,-12 0 1-15,-17-1-2 16,-15 2 0-16,-13-1 6 15,-11 1-5-15,-8 0 2 16,-10 0 7-16,-7 0 4 16,-6 0 0-16,-3 0 3 15,0 0 4-15,0 0-7 16,0 0-10-16,0 0-4 16,0 0-7-16,0 0-10 0,-2 0-61 15,-10 0-67-15,-7 3-76 16</inkml:trace>
  <inkml:trace contextRef="#ctx0" brushRef="#br0" timeOffset="151070.23">17273 9108 650 0,'0'0'51'16,"0"0"-5"-16,0 0 8 15,0 0 2-15,0 0-6 16,0 0-27-16,0 0-20 16,-89-30 0-16,53 49 1 15,3 6-4-15,8 2-1 0,5 0 0 16,13-3-1 0,7 0 1-16,0-5-1 0,9 3 4 15,18 0 5-15,9-2 10 16,10 3 3-16,0-3-12 15,-3-1-1-15,-10 2-7 16,-15-1-1-16,-12 2-12 16,-6 0-5-16,-13-4 12 15,-16-2 6-15,0-5 0 16,2-6 5-16,7-5 5 16,8 0 16-16,6-5 38 15,5-15 3-15,1-6-22 0,6-9-28 16,19-7-13-16,6 2 5 15,5 0-7-15,0 9 5 16,-9 9-4-16,-3 5-3 16,-11 11-5-16,-10 4-57 15,-3 2-73-15,-2 0-111 16,-12 0-462-16</inkml:trace>
  <inkml:trace contextRef="#ctx0" brushRef="#br0" timeOffset="151747.62">17582 9289 671 0,'0'0'146'16,"0"0"-84"-16,0 0 42 16,0 0-14-16,0 0-35 15,0 0-32-15,15-46-23 16,0 47-2-16,0 22-9 16,1 7-2-16,-5 7 0 15,-7 1-2-15,-4-3-7 16,0-4 3-16,0-6 2 0,-1-9 9 15,-7-6 2-15,2-4 2 16,3-5 3-16,0-1 1 16,3 0 2-16,0-3 27 15,0-18-9-15,0-9-11 16,14-7-9-16,8-3 0 16,3 5-1-16,2 9 3 15,-3 12-4-15,-1 12-9 16,-4 2-4-16,-3 8 5 15,-2 14-4-15,-8 4 6 16,-5 2 8-16,-1-1-8 16,0-4 5-16,0-7 5 15,-3-7-5-15,0-5 3 16,2-2-1-16,-1-2 1 0,2 0 8 16,0 0 19-16,0-13 15 15,0-12-13-15,15-8-25 16,8-5-2-16,5 0 0 15,0 8 4-15,-4 9-5 16,0 13-1-16,-3 8 0 16,-4 0-3-16,-3 20-7 15,-5 6-9-15,-3 2 18 16,-6 4 1-16,0-3-1 16,0 1-1-16,-3-4-2 15,-6-4 3-15,0-6-37 0,1-5-112 16,3-10-215-1</inkml:trace>
  <inkml:trace contextRef="#ctx0" brushRef="#br0" timeOffset="152122.29">18286 9203 715 0,'0'0'129'16,"0"0"-67"-16,0 0-22 0,0 0-24 16,0 0-11-16,15 115 46 15,-15-61-24-15,0-1-3 16,0-7-12-16,0-6 2 15,0-9-4-15,3-10 6 16,0-9-2-16,3-7 2 16,-3-4-4-16,2-1 8 15,4 0 14-15,8 0 0 16,5-6-19-16,3-1-9 16,0-1-6-16,-3 2-8 15,-2 1-50-15,2-4-51 16,-1-2-57-16,-4-3-141 0</inkml:trace>
  <inkml:trace contextRef="#ctx0" brushRef="#br0" timeOffset="152682.79">18524 9090 34 0,'0'0'787'16,"0"0"-744"-16,0 0 3 16,0 0 41-16,0 0-19 15,0 0-36-15,19-24-30 16,-11 24-2-16,2 0-4 16,-3 13-6-16,1 8-4 15,-5 8 5-15,-2 5 9 16,-1 3-1-16,0-3 1 0,0-5 1 15,0-10 3-15,0-7-2 16,5-6-1-16,7-5 9 16,4-1 11-16,9 0 17 15,7-4-8-15,2-6-11 16,1-3-9-16,-4 2-4 16,-6 5-3-16,-9 3-3 15,-8 2-1-15,-8 1-1 16,0 0-5-16,0 0 2 15,0 0 1-15,0 0 3 16,0 0-1-16,0 0-6 16,0 0-45-16,1 0-50 15,1 1-71-15,-2-1-351 16</inkml:trace>
  <inkml:trace contextRef="#ctx0" brushRef="#br0" timeOffset="153791.82">14458 10340 554 0,'0'0'80'0,"0"0"-57"16,0 0 57-16,0 0-5 15,0 0-5-15,0 0 6 16,0 0-14-16,-1-33-1 0,1 33-15 15,0 0-37 1,0 21-9-16,0 15-17 0,0 11 17 16,1 8 2-16,-1-2 0 15,0-1 4-15,0-8-2 16,0-4-2-16,0-11 5 16,0-5 1-16,0-8-2 15,0-8-2-15,0-3-1 16,0-4 0-16,0-1-3 15,0 0 1-15,0 0-1 16,0 0-32-16,0-14-46 16,0-9-120-16,0-6-397 15</inkml:trace>
  <inkml:trace contextRef="#ctx0" brushRef="#br0" timeOffset="154075.06">14492 10304 217 0,'0'0'588'16,"0"0"-512"-16,0 0-18 16,0 0 18-16,0 0-13 15,0 0-24-15,24-7-20 0,-3 5-9 16,7 0-8-1,5 0-2-15,3-1 4 0,-3 0 0 16,-3 2-4-16,-11 1-2 16,-5 0-7-16,-11 0-63 15,-3 0-69-15,-9 9-55 16,-18 5-62-16</inkml:trace>
  <inkml:trace contextRef="#ctx0" brushRef="#br0" timeOffset="154296.47">14434 10584 603 0,'0'0'211'0,"0"0"-135"16,0 0 13-16,0 0-6 0,0 0-31 15,0 0-17-15,102-21-13 16,-73 14-21-16,0 2 1 15,-6 0-4-15,-3 5-15 16,-5 0-49-16,-8 0-84 16,-7 7-114-16,0 8-286 15</inkml:trace>
  <inkml:trace contextRef="#ctx0" brushRef="#br0" timeOffset="154500.41">14361 10824 659 0,'0'0'153'0,"0"0"-108"16,0 0 35-16,0 0 15 15,0 0-44-15,0 0-18 16,113 2-1-16,-68-2-18 16,-3 0-7-16,-9 0-7 15,-11 0 0-15,-7 0-54 16,-6 0-125-16,-3 0-143 15</inkml:trace>
  <inkml:trace contextRef="#ctx0" brushRef="#br0" timeOffset="154971.69">14828 10757 614 0,'0'0'312'0,"0"0"-231"0,0 0-17 16,0 0-6-16,0 0-50 16,0 0-8-16,22 12-20 15,-22 13-2-15,0 7 14 16,-16 4 1-16,-3-5-1 16,1-4 6-16,6-7 2 15,4-9 3-15,5-5-2 16,3-5 1-16,0-1 7 15,0 0 23-15,8 0 6 16,17 0-7-16,9 0-9 16,8-7 3-16,1 2-13 15,-5 1-11-15,-4-2 0 0,-4 2-1 16,-6 0-12-16,-5 0-78 16,-1-6-83-16,-4-5-227 15</inkml:trace>
  <inkml:trace contextRef="#ctx0" brushRef="#br0" timeOffset="155297.82">15470 10584 746 0,'0'0'363'0,"0"0"-309"16,0 0-28-16,0 0 27 15,0 0-22-15,0 0-18 16,108 2-8-16,-64-6-5 15,-3 4-5-15,-12 0-57 16,-13 0-65-16,-16 0-41 16,0 8-120-16</inkml:trace>
  <inkml:trace contextRef="#ctx0" brushRef="#br0" timeOffset="155452.4">15503 10814 737 0,'0'0'82'0,"0"0"-42"15,0 0 80-15,0 0-2 16,0 0-38-16,120 10-48 16,-68-10-21-16,-1-10-11 15,-11 2-5-15,-10-1-76 16,-11-1-122-16,-13-2-490 16</inkml:trace>
  <inkml:trace contextRef="#ctx0" brushRef="#br0" timeOffset="157191.1">7841 13790 59 0,'0'0'160'16,"0"0"-81"-16,0 0-58 16,0 0 38-16,0 0 62 15,0 0-25-15,0 0-21 16,0 0-14-16,0 0-8 16,0 0-16-16,0 0-11 0,0 0-16 15,0 0-10-15,0 0 0 16,0 1-1-16,8-1 1 15,1 0 4-15,7 0 10 16,7 0 14-16,8-6-5 16,9-8 1-16,3-5-14 15,5 1 1-15,-3 0-7 16,-5 6-4-16,-11 4-2 16,-13 5 2-16,-12 3-4 15,-4 0-25-15,0 0-12 16,-22 3 23-16,-12 10 18 15,-13 4 0-15,-2 0 3 0,6-2 0 16,8-2 0-16,12-7-3 16,6-3 2-16,10 0-2 15,5-3 0-15,2 0 3 16,0 0 11-16,0 0 2 16,11-5-15-16,11-5 5 15,5-3 0-15,7 1-4 16,-2 2 2-16,-4 1-4 15,-7 5 4-15,-8 0-4 16,-7 4-7-16,-4 0-8 16,-2 0-37-16,0 0 15 15,-15 0 9-15,-6 0-36 16,1 0-244-16</inkml:trace>
  <inkml:trace contextRef="#ctx0" brushRef="#br0" timeOffset="159373.7">16183 10368 369 0,'0'0'60'16,"0"0"-34"-16,0 0 21 16,0 0 41-16,0 0 3 15,4-75-14-15,-3 64-17 16,1 1-16-16,-2 3 1 0,0 2 18 15,0 2-20-15,0 2-1 16,0 1-15-16,0 0-27 16,0 8-14-16,0 25-2 15,0 14 12-15,-9 16 4 16,-1 9 3-16,1-5-2 16,-1-3 1-16,3-11-1 15,4-10 1-15,0-11-1 16,3-11 0-16,0-6 0 15,0-6 4-15,0-2 2 16,8-3 6-16,19-1 3 0,12-1-2 16,10-1-11-16,4-1-2 15,0 1 6-15,-6 1-6 16,-8 1 2-16,-9-2-3 16,-11 4-11-16,-11-3-35 15,-7 0-25-15,-1-2-62 16,-1 0-41-16,-16-2-414 15</inkml:trace>
  <inkml:trace contextRef="#ctx0" brushRef="#br0" timeOffset="159618.45">16317 10668 453 0,'0'0'295'0,"0"0"-217"0,0 0 6 15,0 0 3-15,0 0-64 16,0 0-23-16,-2 44 0 16,2-5 1-16,3 3 10 15,0-1-3-15,-1-3-4 16,-1-7-1-16,2-2 0 16,0-7-3-16,1-4 0 15,-3-3-5-15,1-3-105 16,0-10-107-16</inkml:trace>
  <inkml:trace contextRef="#ctx0" brushRef="#br0" timeOffset="160476.16">16859 10419 544 0,'0'0'94'15,"0"0"-21"-15,0 0 14 16,0 0 9-16,0 0-10 16,0 0-23-16,7-37-25 15,-6 41-38-15,1 22-17 16,1 17 1-16,-3 14 16 16,0 3 19-16,0 2 2 0,0-8-15 15,0-5-6-15,0-8 5 16,0-12 8-16,0-6-7 15,0-10 1 1,0-6-5-16,0-4 2 0,0-3-1 16,0 0 7-16,0 0 24 15,6-9 12-15,10-17-16 16,7-9-30-16,7-1-4 16,4 5-10-16,3 8-3 15,-6 12 3-15,-1 7-9 16,-7 4 19-16,-4 9-1 15,-7 12-4-15,-3 8 1 0,-5 2-4 16,-4 0 11 0,0-4-4-16,0-3 7 0,0-5-2 15,0-5 2-15,0-1-2 16,0-3 0-16,-4-2-44 16,-5-7-102-16,3-1-88 15,2-5-304-15</inkml:trace>
  <inkml:trace contextRef="#ctx0" brushRef="#br0" timeOffset="161308.5">17090 10218 419 0,'0'0'139'16,"0"0"-53"-16,0 0-16 16,0 0 19-16,0 0-23 15,0 0-7-15,-5-42-6 16,5 41-16-16,0 0-1 15,0-1-1-15,0 2-9 16,0-1-12-16,0 1-1 16,0 0-1-16,0 0-6 15,0 0-6-15,0 0-2 16,0 0-3-16,0 0 3 16,0 0 1-16,0 0 0 0,0 0 0 15,0 0 0 1,0 0 1-16,0 0 0 0,0 0 4 15,0 0 0-15,0 0-2 16,0 0-2-16,-1 0-4 16,1 0 4-16,0 0 2 15,0 0 3-15,0 0 0 16,0 0 1-16,0 0-5 16,0 0 5-16,0 0-4 15,0 0-4-15,1 0 4 16,11 0-2-16,3 0 0 15,-1 0 0-15,-2 11-5 0,-4 8-13 16,-6 2-2 0,-2 6 10-16,0 0 4 0,-5-2 4 15,-5-4 2-15,6-6 2 16,1-9 0-16,3-3 1 16,0-3-3-16,0 0 5 15,20 0 8-15,12 0 4 16,7 0-9-16,4-2-6 15,3-2-1-15,-7 1 4 16,-8-1-2-16,-10 4-3 16,-12 0-25-16,-7 0-80 15,-2 0-107-15,-9 4-281 16</inkml:trace>
  <inkml:trace contextRef="#ctx0" brushRef="#br0" timeOffset="162066.99">15959 11119 141 0,'0'0'725'16,"0"0"-686"-16,0 0-39 16,0 0-4-16,0 0 2 15,0 0 2-15,76 15 23 16,-17-9-5-16,16 0-2 15,16-3-9-15,17-2-4 0,14-1 3 16,12 0 6 0,7 0 5-16,2 0-6 0,-9 0-3 15,-3 0 11-15,-14 0-8 16,-15 0-1-16,-18-1 1 16,-22-1 2-16,-21-1 3 15,-16 3 6-15,-11-1 8 16,-3-2 16-16,-3 2 8 15,-3-1-12-15,-2 2-8 16,-2 0-30-16,-1 0-4 16,0 0-5-16,0 0-35 15,-1 0-91-15,-23 9-164 16,-16 1-452-16</inkml:trace>
  <inkml:trace contextRef="#ctx0" brushRef="#br0" timeOffset="162674.54">16393 11558 779 0,'0'0'50'16,"0"0"-42"-16,0 0-6 16,-94-48 20-16,58 48-2 15,0 0-11-15,5 6-7 16,9 11-2-16,8 1 0 16,8 2-2-16,6-1 2 0,3 5 0 15,18-2 3 1,9 0-2-16,3 3 2 0,-2 0 0 15,-5 3 0-15,-9 3-1 16,-9-1-2-16,-8-2-9 16,0-6 6-16,-3-5 0 15,-9-5 3-15,0-7 3 16,5-2 14-16,-1-3 56 16,5-1-2-16,3-18-16 15,0-12 4-15,15-5-35 16,12-5-16-16,4 3 1 15,4 9-8-15,-6 5 1 0,-3 10-4 16,-7 9-21-16,-5 3-97 16,-11 2-99-16,-3 0-215 15</inkml:trace>
  <inkml:trace contextRef="#ctx0" brushRef="#br0" timeOffset="163372.67">16645 11664 828 0,'0'0'75'0,"0"0"-59"15,0 0-16-15,0 0 0 16,0 0-4-16,0 0 4 16,85 72-12-16,-76-40 8 15,-6 1 3-15,-3 3-11 16,0-9 3-16,0-2 5 15,-10-8 1-15,2-7-1 16,4-4 3-16,1-5 1 0,1-1 33 16,2 0 36-16,0-20-21 15,2-11-35-15,17-4-11 16,8-1-2-16,3 5 0 16,1 9-4-16,-1 13 3 15,-2 6-29-15,-2 3 13 16,-4 4 16-16,-7 14-15 15,-3 2 1-15,-5 3 6 16,-4 2 8-16,-3-1 1 16,0-8-1-16,0-1 2 15,0-6-2-15,-3-6 3 16,-1 0 8-16,2-3 6 16,2 0 25-16,0-7 15 0,0-16-10 15,8-9-34 1,16-5-9-16,7-2-6 0,5 6 6 15,-3 9-7-15,-5 10 8 16,-4 10-4-16,-8 4 0 16,-2 1-1-16,-7 16-16 15,-2 10 3-15,-5 7 13 16,0 1-3-16,0 2 4 16,-6-1 0-16,-7-5 1 15,0-4-1-15,1-8-17 16,1-8-112-16,5-11-171 15</inkml:trace>
  <inkml:trace contextRef="#ctx0" brushRef="#br0" timeOffset="163777.51">17499 11622 791 0,'0'0'92'15,"0"0"-85"-15,-6 97 10 0,3-49 9 16,3 0 15-16,0 1-1 15,0-7-25-15,0-9-3 16,0-6-5-16,0-11-2 16,0-7-3-16,0-6 2 15,0-3 1-15,4 0 14 16,11 0 24-16,4-1-9 16,8-9-20-16,5 2-11 15,-1-1 2-15,0 2-5 16,-1 3 0-16,-5 0 0 15,-2 2-46-15,-4-4-50 16,-3 0-97-16,-6-8-153 0</inkml:trace>
  <inkml:trace contextRef="#ctx0" brushRef="#br0" timeOffset="164355.03">17769 11483 586 0,'0'0'219'0,"0"0"-145"16,0 0 9-16,0 0 7 16,0 0-36-16,0 0-27 15,1-19-24-15,-1 19-3 16,0 0 2-16,0 0-3 16,0 0 2-16,0 0 6 15,0 0-5-15,0 0 2 16,2 0-2-16,-1 0-2 15,1 0 0-15,1 0 0 16,3 0 5-16,5 0-2 0,6 5 2 16,4 9 0-16,-1 7-5 15,-4 6 0-15,-9 3-13 16,-4 4 0-16,-3-1 2 16,0-5 8-16,-12-6-3 15,3-5 4-15,3-9 2 16,3-3 5-16,3-5-3 15,0 0 4-15,0 0 19 16,0 0 13-16,17 0 1 16,9-7-14-16,9-5-19 15,7-2-4-15,2-2-2 16,1 3-2-16,-2 1-15 0,-8 0-19 16,-10 5-41-1,-13-5-102-15,-12-2-144 0</inkml:trace>
  <inkml:trace contextRef="#ctx0" brushRef="#br0" timeOffset="167549.44">17285 9893 704 0,'0'0'19'15,"0"0"-4"-15,0 0 36 16,0 0 7-16,0 0-2 16,0 0-19-16,5-31-13 15,-5 31-17-15,0 0-6 16,0 0-1-16,-8 0 5 15,-4 0-5-15,-6 9 0 16,0 2-5-16,-2-1 11 16,0-1-10-16,2 0 5 15,2-1-1-15,4-2 2 16,-1 1-1-16,2 0-1 16,-1 2 0-16,-1 1 1 0,-1 2-2 15,1 1 1 1,1 1 0-16,1 0 4 0,1 2-4 15,1 2-2-15,1 3 1 16,-2 3-6-16,3 2 7 16,-2 2 0-16,1-2 0 15,-2 4 3-15,-2 2 2 16,-1-1-4-16,-2 0-1 16,-2-2-1-16,2-2-1 15,-1-2 2-15,5-2 1 16,2-2 0-16,3-2 0 15,1-1-1-15,0-1 0 16,2-1 0-16,-1 2-1 0,-1-2 1 16,-3 1 0-16,-2-1 2 15,1 0-2-15,-3 0 0 16,0 1-1-16,2 0 2 16,1-1 1-16,-1-2-2 15,2 0 0-15,0-1-1 16,2-1 1-16,-1 1 2 15,1 2-1-15,-1-1-1 16,2 1 3-16,1 2-3 16,-3-2 0-16,0-1 1 15,-2 0-1-15,-4-1 0 16,3-1-1-16,-3-1 1 16,2-3 3-16,2 0-1 0,-2 4 1 15,-1 0 1-15,0 4-2 16,2-1-2-16,-2-3 0 15,2 1 0-15,-4-1-1 16,4 1 1-16,-5-1 0 16,-2 3 1-16,1-1 0 15,-2 0-1-15,3 0 0 16,2 0 4-16,1-3-4 16,0-1-1-16,1 0 0 15,1-1 1-15,-2-1 0 16,2 0-2-16,0 0 2 15,2 2 3-15,0 0-3 0,-1-1-1 16,1 2 1-16,0 2 1 16,-1-3-1-16,0 0 0 15,-3-1 0-15,2-1 0 16,-1 0 0-16,-1 1 0 16,3-2 0-16,-1 0 0 15,1 0-1-15,3-1 1 16,-2 0 0-16,2 0 2 15,-2 2-1-15,2-1-1 16,1 3-2-16,-1 4-1 16,0-3 2-16,-3 1 1 15,0 0 0-15,-1-2 1 16,-4 0-1-16,1 0-1 16,-5-2 1-16,3-1 5 15,-1 0-5-15,4-1-5 0,4-2 5 16,1 1 2-1,2 1-1-15,2 2 3 0,0 0-8 16,2-2 1-16,-1 5-2 16,1-1 5-16,1 4 3 15,-2 3-2-15,-1 2-1 16,2 4-6-16,-2 1 6 16,0-1 1-16,-1-1 0 15,-1-1-1-15,1 2 3 16,-1-2-3-16,0 3-3 15,1-1 3-15,0-2 0 16,-1 0 0-16,4 0 0 0,1-1-1 16,0 1 1-1,0 0-4-15,0 0 4 0,4 1-3 16,6-1-1-16,3 0 4 16,0-1 3-16,0-1-3 15,5-3 0-15,2 1-3 16,2-3 4-16,3 1-1 15,4-2 4-15,0 1-4 16,1-4 4-16,3 0-3 16,-2-1 4-16,1 1-9 15,-2-2 8-15,-1 2-3 16,1 0-1-16,-1 2 0 16,-4 1-1-16,1 1-8 0,-1 0-2 15,-3-1 1 1,2-1 7-16,0-2 3 0,0-1-1 15,3-2 1-15,-2-1 0 16,2-1 3-16,1 0-3 16,3 0 2-16,2-2-2 15,2 2 0-15,2-4 0 16,3 0 0-16,0 1 1 16,1-2 0-16,-7 0 3 15,-2 0 9-15,-3 0-7 16,-2 0-1-16,3 0-2 15,-2 0 0-15,-2 0-1 0,-1 0 1 16,2 0-3 0,1 0 6-16,2 1 1 0,2 1-2 15,-1-2 5-15,2 0-4 16,0 0-1-16,-2 0 2 16,0 0-4-16,-1 0 0 15,0 0-1-15,0 0-1 16,-2 0-1-16,0 0 4 15,-1 0-3-15,3 0 5 16,0 0 1-16,1-5 6 16,5 0 2-16,-3-3-9 15,3 0 4-15,-2 0 4 16,-2-2-7-16,-3-2 4 16,3 1-5-16,-1-2 1 15,3 0-5-15,-3 1 1 0,-1-1-1 16,0 0-2-16,1 0 0 15,1-2 2-15,-5-1 3 16,1-3-1-16,-1-2 0 16,-2-2 2-16,2-2 1 15,-2-2-7-15,-2-3-1 16,1-2 1-16,-3-2 0 16,-5 2 0-16,-1-1 0 15,-3 2-1-15,-3-2 1 16,-3-1-4-16,-2-1 9 15,-1-1-3-15,0-3 9 16,-1-5-6-16,2 1-3 0,-1 1-2 16,3 2 2-16,-1 3-2 15,-4 0 0-15,2-1 1 16,-3-2-1-16,0-1-4 16,0-2-3-16,0 1 6 15,-4 2-8-15,-7-2 5 16,1 2 4-16,-1 0-2 15,-3 1 2-15,1 1 0 16,-1 1 4-16,2 3-3 16,-1 3 1-16,3 3-2 15,3 3 2-15,-2-1-2 16,0-1 1-16,-2 2-2 16,1 1 0-16,-3-2 1 0,1 4-2 15,-2-2-1-15,-2 1 3 16,-2-1-1-16,1 2 0 15,-3 1 1-15,1-1 1 16,-1-1-1-16,1 1 2 16,-1 0 0-16,1-1-2 15,-1 4 0-15,2 0 2 16,2 4 2-16,2 2-4 16,-2-1 0-16,3 0 0 15,-2 0-4-15,1 1 4 16,1 0 0-16,-2-1 2 15,1 1 2-15,1-1-3 0,1 1 0 16,0 2 2-16,-3-2-3 16,-1 5-4-16,-4-2 1 15,-3 2 0-15,-3 2 3 16,-2 2 0-16,1 0-2 16,-1-1 2-16,5-2-1 15,-1 1 4-15,7-1-1 16,0-1 1-16,-2 1-3 15,2-3-4-15,-2 1 4 16,1 3 6-16,3 0-6 16,1 2-2-16,0 1 2 15,-1-1 0-15,0 2-2 16,-2 0 1-16,1 2 0 16,2 0 1-16,-3 0-1 15,3 0 0-15,-2 0 1 0,1 0 0 16,0 0-1-16,3 0 1 15,2 0 2-15,1 0-2 16,1 0 2-16,1 0 1 16,-2 0-1-16,3-2 1 15,0-2-1-15,0 2-2 16,-3-2 1-16,2 2-1 16,-1-2 0-16,2 3 0 15,0 0 1-15,2 1-1 16,2-2-1-16,2 2 1 15,0 0 0-15,0 0 2 16,0 0-5-16,0 0-33 0,-3 6-90 16,-1 9-29-16,-5 1-96 15</inkml:trace>
  <inkml:trace contextRef="#ctx0" brushRef="#br0" timeOffset="168335.2">18874 10971 1044 0,'0'0'108'0,"0"0"-86"16,0 0-5-16,0 0-6 15,115-22-5-15,-60 12 1 16,-1 3-6-16,-8 3 0 16,-15 4-2-16,-12 0-4 0,-9 0-37 15,-10 0-49-15,0 0-51 16,-7 4-32-16,-18 8-37 16</inkml:trace>
  <inkml:trace contextRef="#ctx0" brushRef="#br0" timeOffset="168514.48">18962 11095 206 0,'0'0'221'16,"0"0"-135"-16,0 0 15 15,0 0 32-15,0 0-11 16,0 0-48-16,82 5-7 16,-33-5-33-16,0-6-17 15,-5 2-16-15,-7-1 5 0,-7 2-6 16,-6 2-36-1,-9 0-99-15,-8-4-270 0</inkml:trace>
  <inkml:trace contextRef="#ctx0" brushRef="#br0" timeOffset="169304.23">19766 10651 42 0,'0'0'819'0,"0"0"-767"16,0 0-52-16,0 0-15 15,0 0 15-15,-62 120 8 16,41-65-8-16,7 0 20 15,3-8-11-15,6-6-1 16,5-9-1-16,0-9 12 16,0-8 8-16,3-7-3 15,10-4-2-15,7-2 5 16,11-2 22-16,11 0-11 16,6-3-26-16,10-7-5 15,3 2-1-15,3 0-3 0,-4 1-3 16,-10 4 0-16,-12 1 1 15,-11 1 0-15,-12 1-1 16,-7 0-6-16,-8 0-38 16,0-4-46-16,-1 0-72 15,-17 0-76-15</inkml:trace>
  <inkml:trace contextRef="#ctx0" brushRef="#br0" timeOffset="169572.51">19948 10837 645 0,'0'0'93'0,"0"0"26"16,0 0-13-16,0 0-35 16,0 0-63-16,0 0-6 15,-8 52-2-15,8-7 17 16,0 5 3-16,-2-3-7 15,-1-7-12-15,2-2 4 16,-1-7-3-16,-1-3-1 16,1-6-1-16,-1-5 0 15,0-5-45-15,3-6-127 16,0-6-246-16</inkml:trace>
  <inkml:trace contextRef="#ctx0" brushRef="#br0" timeOffset="169952.56">20593 10678 809 0,'0'0'143'16,"0"0"-142"-16,0 0-1 0,0 0-8 16,4 72 8-16,-4-23 17 15,0 2 1-15,0 0 0 16,0-6-6-16,0-6-5 15,0-6-2-15,0-8 2 16,0-4-4-16,0-9 2 16,0-3-5-16,0-3-2 15,0-4 2-15,-1-2-51 16,-1 0-63-16,2-18-106 16</inkml:trace>
  <inkml:trace contextRef="#ctx0" brushRef="#br0" timeOffset="170201.61">20576 10734 469 0,'0'0'353'0,"0"0"-262"15,0 0-11-15,0 0-22 16,0 0-37-16,0 0-6 15,78-31-14-15,-42 31 1 16,1 0 1-16,-1 0-1 16,-5 0-2-16,-8 0 0 15,-10 0-9-15,-6 7-87 0,-7 1-94 16,-4 0-109-16</inkml:trace>
  <inkml:trace contextRef="#ctx0" brushRef="#br0" timeOffset="170400.08">20587 10920 702 0,'0'0'92'0,"0"0"-33"16,0 0 30-16,0 0-16 16,0 0-35-16,112-4-13 15,-70-3-10-15,-4 3-10 16,-6 0-5-16,-11 4-3 0,-7 0-22 15,-9 0-87 1,-5 0-128-16,-5 4-128 0</inkml:trace>
  <inkml:trace contextRef="#ctx0" brushRef="#br0" timeOffset="170612.51">20587 11131 722 0,'0'0'125'16,"0"0"-81"-16,0 0 37 16,0 0-8-16,0 0-25 0,106 1-24 15,-63-4-18-15,2 2 1 16,-6-2-5-16,-8 3-2 16,-4 0-19-16,-7-2-68 15,-3 1-139-15,-2-2-202 16</inkml:trace>
  <inkml:trace contextRef="#ctx0" brushRef="#br0" timeOffset="170854.86">21194 11084 492 0,'0'0'389'0,"0"0"-302"16,0 0-39-1,0 0 26-15,0 0-13 0,0 0-47 16,5 33-13-16,-2-6 7 16,1 5 3-16,0 1-8 15,1-2-1-15,-1-3-2 16,-2-4-16-16,-2-4-94 16,0-7-134-16,-15-9-506 15</inkml:trace>
  <inkml:trace contextRef="#ctx0" brushRef="#br0" timeOffset="172576.99">14055 12841 75 0,'0'0'4'16,"0"0"17"-16,0 0 131 16,0 0 44-16,0 0-16 15,0 0-36-15,0 0-39 16,-4 4-4-16,4-4-36 15,0-4-11-15,0 2-12 16,0 2 5-16,0 0-22 16,0 0-10-16,0 0-15 15,0 8-14-15,-2 20 0 16,-2 11 14-16,-1 5 1 0,1 1 3 16,1-4-3-1,1-6-1-15,-2-9 0 0,1-6 7 16,1-9-7-16,1-4-3 15,-1-3 3-15,-1-3 0 16,3 1 0-16,0 0 0 16,-1-2-25-16,1 0-23 15,0 0-37-15,0 0-50 16,0 0-25-16,0-12-92 16</inkml:trace>
  <inkml:trace contextRef="#ctx0" brushRef="#br0" timeOffset="172834.3">14018 12718 730 0,'0'0'186'15,"0"0"-122"-15,0 0-20 16,0 0 21-16,0 0-28 15,0 0-27-15,112-7-3 16,-70 7-5-16,-5 0-1 16,-3 0-1-16,-8 0 0 15,-7 4-8-15,-9 2-70 16,-10 1-85-16,0 1-30 0,-28 2-85 16</inkml:trace>
  <inkml:trace contextRef="#ctx0" brushRef="#br0" timeOffset="173092.61">14016 13030 270 0,'0'0'215'15,"0"0"-87"-15,0 0-25 0,0 0 0 16,0 0-17-16,0 0-8 16,106 9-37-16,-79-9-17 15,0 0-4-15,0 0-20 16,-3 0-1-16,-5 0-35 16,-7 2-105-16,-10 3-124 15</inkml:trace>
  <inkml:trace contextRef="#ctx0" brushRef="#br0" timeOffset="173322.15">13943 13236 804 0,'0'0'198'16,"0"0"-165"-16,0 0-8 15,81-6 51-15,-40-1-21 16,3 0-34-16,-4 3-6 16,-8 1-15-16,-9 3-2 15,-5 0-52-15,-6 0-78 16,-6 0-204-16</inkml:trace>
  <inkml:trace contextRef="#ctx0" brushRef="#br0" timeOffset="174001.33">14561 13161 788 0,'0'0'111'15,"0"0"-72"-15,0 0 41 16,0 0 8-16,0 0-43 16,0 0-25-16,0 0-14 15,0 0 4-15,0 0-3 16,0 0 1-16,0 0-4 16,0 0 6-16,1 0-5 15,8 0-1-15,8 0-4 0,4 0 6 16,4 0-1-1,-4 8-5-15,-8 2-5 0,-5 2-1 16,-8 2-3-16,0 0-16 16,-11 0 6-16,-4-3 16 15,1-2 3-15,6-4 1 16,3-2-1-16,5-3 0 16,0 3-22-16,0-2-23 15,17 5-2-15,5 3 41 16,4 1 4-16,-4 2 2 15,-10 1-4-15,-9 2-18 16,-3-1 3-16,-1 1 2 16,-16-4 17-16,-5-3 3 15,-2 0 35-15,2-5 16 16,-1-2 2-16,2-1 2 0,2 0-6 16,4 0-18-16,2-7-23 15,5-4-11-15,7-8-25 16,1-1-104-16,6-6-300 15</inkml:trace>
  <inkml:trace contextRef="#ctx0" brushRef="#br0" timeOffset="174318">15125 13078 791 0,'0'0'378'16,"0"0"-340"-16,0 0-24 15,0 0 30-15,0 0-13 16,0 0-24-16,95 0-7 16,-46 1-3-16,-5 3-28 0,-7 3-66 15,-10 0-83 1,-17-1-134-16</inkml:trace>
  <inkml:trace contextRef="#ctx0" brushRef="#br0" timeOffset="174481.56">15227 13289 237 0,'0'0'729'16,"0"0"-663"-16,0 0-27 15,0 0 40-15,0 0-4 16,120 8-48-16,-59-8-22 16,2 0-5-16,-5 0-58 15,-9-6-119-15,-17-10-480 0</inkml:trace>
  <inkml:trace contextRef="#ctx0" brushRef="#br0" timeOffset="178814.31">16235 12852 137 0,'0'0'499'0,"0"0"-451"15,0 0-16-15,0 0 2 0,-96-38 17 16,74 33-1-16,-1 4-18 16,1 1-12-16,1 0 2 15,3 0 3-15,-1 7-16 16,0 7 0-16,4 4 4 16,0 4-4-16,4 2 5 15,5-1-4-15,5 0-5 16,1-5 4-16,0-2-6 15,12-3 4-15,10-5 0 16,6 0 3-16,4-7 0 16,1-1 1-16,-3 0-3 15,-5 0-3-15,-2-10 1 16,-4-5 3-16,-2-6-1 16,-4-2 1-16,-3-1 2 0,-3 3-3 15,-4 5 13-15,-1 5-15 16,-2 4 7-16,0 4 9 15,0 2-7-15,0 1-10 16,0 0-5-16,0 4-11 16,0 19-2-16,0 13 12 15,0 5 1-15,0 6 2 16,0-1 1-16,0-4-2 16,0-4 3-16,0-5-3 15,0-5-1-15,-3-9 0 16,-3 0 1-16,2-6-1 15,-1 0 0-15,1-2-2 16,-1-4-3-16,0 2-25 0,1 0-24 16,0-3-3-16,2 0-34 15,2-4-49-15,0-2-109 16</inkml:trace>
  <inkml:trace contextRef="#ctx0" brushRef="#br0" timeOffset="179417.71">16602 12694 235 0,'0'0'455'0,"0"0"-364"16,0 0-10-16,0 0 19 16,0 0-49-16,0 0-46 15,0 15-5-15,0 23 0 16,0 13 4-16,0 10 27 15,-3 0-17-15,-2 2-5 0,1-6 6 16,-1-7-8 0,-2-6 11-16,1-10-4 0,0-8-12 15,3-9 2-15,0-7-3 16,1-6 6-16,2-1-4 16,0-3 3-16,0 0 2 15,0 0 9-15,11-19 20 16,10-9-20-16,7-6-17 15,-1 1-13-15,0 5 2 16,-5 10-1-16,-4 7 12 16,-6 7 0-16,-3 4-5 15,0 0 4-15,-1 8-11 0,1 14-2 16,-2 9 7-16,0 5 7 16,-4 3 0-16,-1-3 5 15,-2-3-2-15,0-2-3 16,0-9 0-16,0-6-3 15,-3-6 3-15,-4-4-9 16,-2-6-77-16,0 0-97 16,-1-10-284-16</inkml:trace>
  <inkml:trace contextRef="#ctx0" brushRef="#br0" timeOffset="180020.13">16908 12568 653 0,'0'0'111'0,"0"0"-63"15,0 0 51-15,0 0-2 16,0 0-34-16,0 0-11 16,-2-21-25-16,16 21-25 15,5 0-1-15,3 7-1 16,-2 17-3-16,-4 7-11 15,-10 9 1-15,-6 2 10 0,0-4 3 16,0-6 5-16,-1-10-1 16,-1-8 0-16,2-7 5 15,0-3-1-15,0-4 6 16,9 0 0-16,12 0 18 16,10 0-9-16,5-4-17 15,2-6-2-15,-3 0-4 16,-9 2-7-16,-7 3-36 15,-10 2-59-15,-6 1-105 16,-3 1-137-16</inkml:trace>
  <inkml:trace contextRef="#ctx0" brushRef="#br0" timeOffset="180824.01">15786 13604 866 0,'0'0'113'15,"0"0"-57"-15,0 0 10 16,0 0-21-16,0 0-19 16,0 0-23-16,27 1 2 15,10-1-2-15,17 0 0 16,19 0 1-16,15 0 1 15,16 0 4-15,16-2-2 0,6-3-5 16,4 4 5 0,-4 0-5-16,-9 1 0 0,-15 0 1 15,-14 0-3-15,-11-2-1 16,-16-1-1-16,-9 1 0 16,-8-3 2-16,-8 1 6 15,-5 1 14-15,-4-1 12 16,-2 3 6-16,-1 0-7 15,0-2-16-15,-1 1 3 16,-3 1-7-16,-6 1-9 16,-6 0 0-16,-4 0-4 15,-4 0-6-15,0 0-72 16,0 0-72-16,-26 0-277 16</inkml:trace>
  <inkml:trace contextRef="#ctx0" brushRef="#br0" timeOffset="181575.15">16365 13885 830 0,'0'0'71'0,"0"0"-66"16,0 0 29-16,-96-46 4 15,54 46-14-15,-4 0-22 16,3 7 8-16,5 9-8 16,6 6-4-16,5 3 2 15,9 0 0-15,9 3 1 16,9 0-1-16,0 0 2 16,21 1-1-16,13 0 3 15,8 0 3-15,7-1-1 16,-2-1 0-16,-4 4-2 15,-11-1-4-15,-10 1 0 16,-12-6-12-16,-10-4-12 16,-2-4-7-16,-20-7 17 0,-3-2 14 15,-2-7 5-15,6-1 0 16,3 0 30-16,6-12 3 16,8-6 20-16,4-8-8 15,7-3-18-15,20-1-7 16,9 2-16-16,3 3 6 15,3 8-8-15,-3 1-4 16,-4 4 5-16,-14 5-4 16,-11 4-4-16,-7 0 0 15,-3 0-43-15,0-3-54 16,-1-2-92-16,-11-6-380 16</inkml:trace>
  <inkml:trace contextRef="#ctx0" brushRef="#br0" timeOffset="182249.35">16632 14047 813 0,'0'0'75'16,"0"0"34"-16,0 0-20 15,0 0-52-15,0 0-37 16,0 0-5-16,76-18 4 16,-57 38-7-16,0 7-1 15,-6 2 4-15,-7 5-1 16,-6-3-2-16,0-3 6 15,0-5-5-15,-3-9 6 16,-3-5 0-16,1-7-3 16,4-2 3-16,-1 0 1 0,0 0 14 15,2-13 12 1,0-13-9-16,7-9-9 0,13 0 1 16,5 3-9-16,1 7-7 15,4 11 3-15,-3 12 3 16,-2 2 0-16,-4 2-5 15,-6 18-3-15,-4 3-5 16,-6 3 13-16,-5-1-8 16,0-3 2-16,0-5 7 15,-7-5-1-15,1-4 1 16,2-5-4-16,2-3 2 16,2 0 2-16,0-1 14 15,2-18 11-15,17-13-17 16,9-5-6-16,6 1 5 15,2 5-7-15,-4 6 5 0,-1 11 1 16,-7 8 0-16,-6 6 13 16,-3 0-18-16,-8 6-2 15,-2 16 3-15,-5 6-5 16,0 4 6-16,0 2 2 16,-8-1-4-16,-1-7 3 15,1-1-4-15,3-7-62 16,2-8-93-16,3-10-239 15</inkml:trace>
  <inkml:trace contextRef="#ctx0" brushRef="#br0" timeOffset="182586.45">17497 13955 931 0,'0'0'112'0,"0"0"-109"16,0 0-3-16,0 0-8 15,0 77 8-15,-1-29 18 16,-5 1-4-16,-1-2-9 16,4-9-1-16,2-8 5 15,1-10 0-15,0-10 0 16,0-6 0-16,0-2-1 15,3-2 16-15,12 0 18 16,9 0-7-16,7 0-17 0,2 0-10 16,0 0-8-1,-5-2 2-15,-2 2-2 0,-8 0-25 16,-4-2-58-16,-5-5-49 16,-4-4-94-16</inkml:trace>
  <inkml:trace contextRef="#ctx0" brushRef="#br0" timeOffset="183149.06">17759 13858 715 0,'0'0'66'0,"0"0"8"16,0 0 50-16,0 0-33 16,0 0-27-16,0 0-10 15,0-26-21-15,0 24-16 16,0 2-9-16,0 0 2 15,0-3-7-15,0 3 6 0,0 0-8 16,0 0 0 0,0 0 2-16,0 0-2 0,0 0 0 15,3 0 1-15,1 0-1 16,5 0-2-16,5 6-11 16,3 10 12-16,2 9-2 15,-7 3-2-15,-9 3 1 16,-3-3-7-16,-1-2 0 15,-14-8 8-15,2-4 0 16,6-6 2-16,4-5 1 16,3-3 1-16,0 0 7 15,0 0 22-15,14 0 13 0,13-9-19 16,7-3-20 0,8 0-3-16,-2-1-2 0,-6 3-3 15,-7 2-7-15,-6 3 7 16,-12 2-6-16,-6 3-42 15,-3-3-43-15,0 0-60 16,-7-6-164-16</inkml:trace>
  <inkml:trace contextRef="#ctx0" brushRef="#br0" timeOffset="186786.7">17005 12166 644 0,'0'0'49'16,"0"0"-17"-16,0 0-2 16,0 0 0-16,0 0-21 15,0 0-9-15,-36-16-2 0,25 16 2 16,-3 0-1 0,-2 0 1-16,0 0 1 0,0 0 0 15,-1 1 0-15,5 3 0 16,-1 0-1-16,4 1 2 15,0 0-3-15,-3 1 1 16,5 1 0-16,-2 0 4 16,-1 0-3-16,2 0-1 15,-1 4 0-15,0-3 3 16,-1 3-3-16,1 0 0 16,1 1 0-16,-1 0 0 15,3 5 0-15,2 0 1 16,-1 0 0-16,1 1 1 15,-1-2 3-15,-2-3-2 16,1 2-2-16,-2-5 2 0,-1 2-3 16,-2 0 2-16,0-1 3 15,2 0 1-15,-1-1-3 16,2-1-2-16,2 0-1 16,-1 1-2-16,0 2 2 15,0-2 4-15,3 2 3 16,-1 1-7-16,2 1 1 15,-1 0 4-15,1 0-2 16,-3-1 2-16,3 1-5 16,-1 1 0-16,1 0 2 0,0 1 0 15,3 3-2 1,0-1 2-16,0 2 1 0,0-2 1 16,0-2-4-16,-2-1 0 15,-3 1 5-15,-2 0-2 16,-3-2 0-16,-1-1-1 15,2-3 0-15,-1 2 0 16,2-1-2-16,1 1 2 16,1-2 0-16,2-2-2 15,2 0 0-15,-1 0 5 16,0 0-5-16,0 0 1 16,0 3-1-16,0-3 0 15,-2 3 0-15,1-1 1 16,-2 0-1-16,0 4 0 15,2 0 1-15,-1-2-1 16,1 1 0-16,-1 1 0 16,1-6 1-16,-2 2-1 0,0-1 0 15,0 0 2-15,-3-2 3 16,-1 1 6-16,-1-1 4 16,3 0 5-16,0 0-7 15,3-2-9-15,4 3-2 16,-1-1 0-16,1 1-1 15,1 0 1-15,0 2-1 16,-2-2 0-16,-1 4 1 16,-3-2-2-16,-2 2-1 15,-2 1 1-15,0 1 3 0,-2-1-3 16,3 1 3 0,3 2-3-16,1 0 0 0,1-1 0 15,2 0 1-15,-2-3-1 16,3 0 1-16,-4-1-1 15,1 0 0-15,-1 0-1 16,-1 1 0-16,2 1 1 16,-3-1 1-16,2 1 0 15,0 1-1-15,1 2 0 16,1-3 0-16,1 2 0 16,-1-1-1-16,0-1 1 15,-2-2 0-15,-1 1 0 16,0-2 0-16,-1 2-1 15,0 0-2-15,-2 0 2 16,2 2 2-16,-2-1-1 0,1 2 0 16,-1-3 0-16,0 1 0 15,2-1 0-15,-3-2 0 16,-1-3-2-16,-1 3 1 16,-3-3 1-16,2-2 0 15,1 0 1-15,1 0 1 16,4 0 3-16,-2 0-10 15,2 0 5-15,-1 0 0 16,-1-1 0-16,0 2 1 16,-1-1 3-16,-1 0-4 15,3 2 4-15,0-2-12 16,2 3 15-16,1-1-7 0,-1 2 0 16,-1 0-7-16,1 4 7 15,-1-1 0-15,-1-1 0 16,-2 4 0-16,-1 0 0 15,2 1 3-15,-2 0-3 16,1 5 2-16,1-2-2 16,-1 3-5-16,1 1 5 15,2 0 4-15,-3-2-3 16,3 4-1-16,1-1 0 16,3 2-3-16,2-1 0 15,-1-1 6-15,1 0-6 16,1 1 3-16,0-2 0 15,0 1 0-15,0 0 0 16,0 2 0-16,0-1 0 16,0 0 0-16,6 3-1 0,3-2-3 15,1 0 4-15,2 1-3 16,3-2 0-16,3-3 3 16,1-4 0-16,-1-1-3 15,3-1 2-15,0 0 2 16,3-2-4-16,0-2 12 15,4 1-12-15,5-1 3 16,0 1 0-16,4-1-1 16,-1-2 5-16,-2 1-5 15,-1-3 2-15,0 1-1 0,0-3 1 16,-1 0 0 0,1 0 3-16,0-2-1 0,2 0 1 15,1-1 3-15,3 1 4 16,2-3 5-16,2 0-10 15,-6 2 13-15,-1 0-9 16,-5-1 0-16,1 2-5 16,-4 0 9-16,0 1 1 15,1-2-8-15,-1 1 2 16,3-1 9-16,2 1-13 16,3 1-2-16,0-2-2 15,0 3-1-15,-2 0 0 16,2-1 3-16,-5 0-3 15,0 1 0-15,2-4 0 16,1 2 2-16,4-2-1 0,2-1-1 16,3 2 2-1,-1-1-1-15,-1-2 1 0,-3 2-2 16,-2 1 2-16,-2-3 0 16,1 0-2-16,-1 0 3 15,0 0 1-15,2-1 16 16,4-5 2-16,2-4-5 15,0 2-9-15,4-2-4 16,-2-2-2-16,-3 3 2 16,-2-4 1-16,-2 2 3 15,1-1-4-15,2-2 13 16,0 1 0-16,2-2-4 0,1 0-2 16,-2 5-6-16,-7-1 1 15,-6-1 5-15,-2 2-5 16,-8-3 7-16,-1 0-12 15,0-1 6-15,-4-3-1 16,3-6-5-16,3-3 0 16,1-4-1-16,3-2 0 15,-1-2-4-15,2-2-3 16,-3-3-1-16,-4 2-7 16,-3-3 9-16,-5 1 1 15,-1-1 1-15,-2 1 3 16,-2-2 0-16,0-1 1 15,0-1 0-15,-3-2-1 0,1-2-6 16,-2-3 3 0,0 0-6-16,0 1 7 0,0 2-11 15,-3 5 10-15,-5 1 8 16,-2 0-10-16,2 1 13 16,-1 1-7-16,3 1 0 15,1 1 0-15,-2 2 1 16,1 2 0-16,-3 1-2 15,-2-2-2-15,-1 1 2 16,-3 3 0-16,0 1 1 16,-1-1-1-16,0 4 7 15,-1-2-8-15,-2 0 3 0,-3 1-1 16,-3-1 0-16,-3 5-5 16,-1-1 5-16,1-1-2 15,1 1 2-15,-2 1-1 16,0-2 0-16,0 4 1 15,1-3 0-15,0-1-2 16,-1 1 2-16,6 1-5 16,-3 1 5-16,4-1 0 15,-2 5-3-15,2 2 3 16,-1 0-3-16,4-1 0 16,-2 1 2-16,-1-3 1 15,-1 1-2-15,-1 0 2 16,-3 1 0-16,-1 0-3 15,-2 1 3-15,2-1-6 16,3 0-2-16,2 1 4 0,-1 0-6 16,5 1 9-16,-1 1-2 15,1 0 3-15,0 1 0 16,-1 2 1-16,-1-1-1 16,1 2-1-16,-3 1 1 15,-2 1 0-15,-1-1-2 16,0 1 0-16,-1-1 2 15,-1 1-1-15,-2 5 1 16,1-2 0-16,2 0-1 16,-1 1 1-16,1-1 1 15,0 1-1-15,2-2-1 16,-2 1 1-16,0 3 1 0,-1-3 0 16,4 2-1-1,0 1 0-15,2 2 2 0,1 0-5 16,3 0 3-16,-3 0-2 15,3 4 2-15,2 0-3 16,2 0-1-16,4 0 4 16,4-2 1-16,0 0-1 15,3 0-1-15,1-1 1 16,1-1 2-16,1 0 1 16,0 0-3-16,0 0-2 15,0 0 2-15,-2 0 11 16,-1 0-7-16,-5 0 2 15,-6 0-5-15,-5 0-2 0,-1 0 3 16,-1 0-6-16,5 0 4 16,6 0 0-16,5 0 3 15,0 0-3-15,4 0 0 16,-1 0-3-16,1 0 3 16,1 0-2-16,0 0-2 15,0 0 3-15,0 0-2 16,0 0 0-16,0 0-6 15,0 0-22-15,4 3-27 16,1 6-24-16,0-2-106 16,-5-7-213-16</inkml:trace>
  <inkml:trace contextRef="#ctx0" brushRef="#br0" timeOffset="187658.72">18976 13265 731 0,'0'0'271'15,"0"0"-194"-15,0 0-36 16,0 0 19-16,0 0-20 16,0 0-17-16,0 0-11 15,82 0-5-15,-41 0-3 0,-2 0-3 16,-7 0-1-16,-7 0-1 15,-4 0-35-15,-8 9-69 16,-7 2-89-16,-6-1-86 16</inkml:trace>
  <inkml:trace contextRef="#ctx0" brushRef="#br0" timeOffset="187833.26">18955 13516 716 0,'0'0'277'0,"0"0"-226"16,0 0-26-16,0 0 36 16,109-25-7-16,-53 12-27 0,-1 5-27 15,-8 4 0-15,-8 4-42 16,-8-2-156-16,-12-4-251 16</inkml:trace>
  <inkml:trace contextRef="#ctx0" brushRef="#br0" timeOffset="188497.19">19905 13164 680 0,'0'0'65'15,"0"0"-48"-15,0 0 10 16,-52-81 58-16,19 70-18 16,-7 7-46-16,-5 4-11 15,-1 0-4-15,4 15 7 0,5 7-11 16,8 5 0-16,12 2 4 16,7 1-2-16,10-2 4 15,3-4-8-15,24-2 5 16,9-4 9-16,9-7-5 15,4-8 9-15,3-3-2 16,-1 0-1-16,-5-2-4 16,-11-9 10-16,-10-3-20 15,-8-3 14-15,-7-3-6 16,-6-4-9-16,-4 2-5 16,0 3 5-16,0 9 3 15,0 5-1-15,0 4 4 0,0 1-4 16,0 0 0-16,0 0-2 15,0 16-14-15,0 13 9 16,0 8 5-16,0 7 13 16,0 5 0-16,0-2 3 15,0-2-8-15,0 0 0 16,0-9-6-16,-3-3 0 16,-4-8-2-16,-2-7-1 15,3-4-29-15,1-4-45 16,4-10-74-16,1 0-151 15</inkml:trace>
  <inkml:trace contextRef="#ctx0" brushRef="#br0" timeOffset="188792.38">20317 13105 518 0,'0'0'326'0,"0"0"-267"16,0 0-55-16,0 0-4 15,0 0 0-15,0 0 0 16,0 89 15-16,0-42 12 16,1 3 10-16,1-5-13 0,-1-1 10 15,1-8-24-15,-2-3-8 16,0-7-1-16,0-8-1 15,0-6 0-15,-5-3-6 16,-3-7-70-16,-2-2-64 16,3-2-144-16</inkml:trace>
  <inkml:trace contextRef="#ctx0" brushRef="#br0" timeOffset="189024.76">20274 13075 346 0,'0'0'492'0,"0"0"-422"15,0 0-10-15,0 0 14 16,0 0-27-16,0 0-38 16,104-13 0-16,-59 10-9 15,1 2 0-15,-7 1 0 16,-6 0-4-16,-11 0-20 15,-13 8-134-15,-9 7-69 16,-14 4-272-16</inkml:trace>
  <inkml:trace contextRef="#ctx0" brushRef="#br0" timeOffset="189205.28">20321 13359 360 0,'0'0'335'16,"0"0"-269"-16,0 0 13 15,0 0 35-15,0 0-46 16,0 0-31-16,93-23-27 16,-68 17-9-16,-7 3-1 15,-5 3-44-15,-10 0-110 16,-3 0-82-16,-1 13-266 16</inkml:trace>
  <inkml:trace contextRef="#ctx0" brushRef="#br0" timeOffset="189387.79">20272 13584 390 0,'0'0'184'0,"0"0"-88"15,0 0 14-15,0 0 9 16,0 0-16-16,85 7-45 16,-41-7-42-16,-1 0-6 15,-6 0-9-15,-3 0-2 16,-2 0-41-16,-7-2-121 15,-4-1-135-15</inkml:trace>
  <inkml:trace contextRef="#ctx0" brushRef="#br0" timeOffset="189627.15">20840 13484 689 0,'0'0'145'15,"0"0"-96"-15,0 0 31 16,0 0-21-16,0 0-41 16,0 0 7-16,35 68 8 15,-29-36-18-15,-2 2-7 16,1 0-3-16,-4-2-5 16,1 0 0-16,-2-2 0 15,0-4-26-15,-5-5-54 16,-10-4-86-16,-2-11-118 15</inkml:trace>
  <inkml:trace contextRef="#ctx0" brushRef="#br0" timeOffset="190891.02">13979 15441 572 0,'0'0'77'0,"0"0"-47"16,0 0 25-16,0 0 40 16,0 0 2-16,0 0-1 15,6-66-33-15,-6 65 6 16,2 1-23-16,-2 0-33 15,1 0-13-15,1 19-10 16,1 14-5-16,0 12 15 0,1 7 0 16,-3-5 0-16,2-4 0 15,-1-6 4 1,-2-10-4-16,0-6-1 0,0-11 1 16,0-4 1-16,0-6 0 15,1 0-2-15,-1 0-1 16,0 0-28-16,0 0-37 15,0-16-44-15,0-10-148 16</inkml:trace>
  <inkml:trace contextRef="#ctx0" brushRef="#br0" timeOffset="191132.9">13968 15259 674 0,'0'0'278'16,"0"0"-213"-16,0 0-51 16,0 0-7-16,93-23 34 15,-57 19-14-15,3 2-13 16,-2 2-9-16,-3 0-4 16,-5 0 0-16,-4 0-1 15,-6 3-20-15,-7 7-36 16,-7 2-83-16,-5 1-69 15,-6 2-131-15</inkml:trace>
  <inkml:trace contextRef="#ctx0" brushRef="#br0" timeOffset="191320.91">14109 15493 646 0,'0'0'217'0,"0"0"-178"16,0 0 0-16,0 0 44 15,0 0-26-15,0 0-25 16,61-6-15-16,-30 0-11 16,-2 0-6-16,-6 4 0 15,-4 0-29-15,-6 2-165 16,-12 0-73-16</inkml:trace>
  <inkml:trace contextRef="#ctx0" brushRef="#br0" timeOffset="191520.37">14052 15693 873 0,'0'0'77'0,"0"0"-59"16,0 0 38-16,0 0 11 16,0 0-25-16,0 0-17 15,96 5-2-15,-65-5-17 16,-4 0-4-16,-3 0-2 15,-5 0-45-15,-5 0-161 16,-7 0-204-16</inkml:trace>
  <inkml:trace contextRef="#ctx0" brushRef="#br0" timeOffset="192044.97">14553 15652 889 0,'0'0'124'0,"0"0"-115"15,0 0-9-15,0 0-6 16,0 0 6-16,0 82 8 16,0-48-1-16,0 2 0 15,2-6-4-15,2-2-3 16,1-7 4-16,-1-5 1 16,1-9-5-16,4-3 1 15,4-4 3-15,4 0-4 16,7-6 0-16,1-12-1 15,0-1-2-15,0-1-1 16,-6 3 3-16,-3 2 2 16,-4 4 7-16,-6 3 3 0,0 2 12 15,-5 4 15-15,-1 2 8 16,0 0-28-16,0 0-18 16,0 6-14-16,0 12 7 15,2 7 7-15,-1 6 7 16,-1-3-6-16,0 0 5 15,0-1-4-15,0-5-1 16,0 3-2-16,0-7-7 16,0-3-123-16,0-8-104 15</inkml:trace>
  <inkml:trace contextRef="#ctx0" brushRef="#br0" timeOffset="192483.78">15666 15576 1163 0,'0'0'151'0,"0"0"-143"16,0 0-2-16,0 0 2 15,96-15-8-15,-41 10 0 16,-1 3 0-16,-6 2-48 16,-11 0-46-16,-10 0-35 0,-14 0-143 15,-13 2-466-15</inkml:trace>
  <inkml:trace contextRef="#ctx0" brushRef="#br0" timeOffset="192640.96">15777 15745 901 0,'0'0'105'0,"0"0"-67"16,0 0 35-16,88 0-26 15,-38 0-34-15,4-4-13 16,-4 2-2-16,-7-1-20 15,-11-2-85-15,-13-2-201 16</inkml:trace>
  <inkml:trace contextRef="#ctx0" brushRef="#br0" timeOffset="195065.27">16776 15418 601 0,'0'0'74'0,"0"0"19"16,0 0-11-16,0 0 24 16,0 0-24-16,0 0-18 15,0 0-29-15,0 0-27 16,8-31-8-16,-2 55-11 16,6 13 5-16,-2 8 6 15,-1 5 10-15,-1-2-6 16,-3-4 2-16,-2-9-2 15,-3-7-2-15,0-10-1 16,0-5-2-16,0-5-1 16,0-2-1-16,0-1 1 0,-8-2-52 15,-3-2-72-15,2-1-112 16</inkml:trace>
  <inkml:trace contextRef="#ctx0" brushRef="#br0" timeOffset="195534.71">17160 15344 731 0,'0'0'166'0,"0"0"-139"16,0 0-27-16,0 0 0 15,-33 80 14-15,19-34 7 16,3-1-11-16,3-2 0 16,5-5-6-16,3-5 6 15,0-4 2-15,0-6-9 16,9-5-1-16,3-6-2 15,3-5 6-15,4-6-2 16,1-1 1-16,2 0-3 16,-3-4-1-16,-6-9 2 15,-4-1 0-15,-8-2-3 0,-1 0-1 16,0 0-10-16,-18 5 4 16,-9 3 7-16,-7 5 5 15,-4 3-1 1,4 0-3-16,3 5-1 0,7 3-1 15,6 6-6-15,9-1-68 16,6-5-74-16,3-4-214 16</inkml:trace>
  <inkml:trace contextRef="#ctx0" brushRef="#br0" timeOffset="195877.07">17640 15375 813 0,'0'0'69'0,"0"0"-63"16,0 73-6-16,0-34 22 0,2 7 15 15,2 0-11-15,4-6-16 16,-1-4-1-16,0-7-9 16,0-7 2-16,-4-5-2 15,-2-9-4-15,-1-2-45 16,0-6-72-16,0 0-120 15</inkml:trace>
  <inkml:trace contextRef="#ctx0" brushRef="#br0" timeOffset="196124.4">17670 15329 816 0,'0'0'197'0,"0"0"-160"16,0 0-7-16,0 0 25 15,0 0-29-15,106-19-18 16,-57 13-8-16,-2-2 0 16,-6 5 0-16,-10 3-6 15,-9 0-72-15,-12 3-99 16,-10 13-35-16,-3 1-335 15</inkml:trace>
  <inkml:trace contextRef="#ctx0" brushRef="#br0" timeOffset="196306.92">17740 15518 737 0,'0'0'196'15,"0"0"-142"-15,0 0-9 16,0 0 4-16,84-11-15 15,-47 2-12-15,0 4-20 16,-5 3-2-16,-7 2-9 16,-9 0-54-16,-10 4-125 15,-6 10-75-15</inkml:trace>
  <inkml:trace contextRef="#ctx0" brushRef="#br0" timeOffset="196499.4">17769 15729 460 0,'0'0'270'0,"0"0"-215"0,0 0 29 16,0 0 31-16,0 0-23 15,0 0-31-15,45 5-20 16,-13-5-17-16,2 0-10 16,1 0-10-16,-1 0-4 15,-3 0-25-15,-1 0-79 16,-2 0-183-16,-5 0-404 15</inkml:trace>
  <inkml:trace contextRef="#ctx0" brushRef="#br0" timeOffset="196747.25">18415 15705 888 0,'0'0'165'16,"0"0"-158"-16,0 0-5 16,0 0 4-16,0 0 11 15,10 93 16-15,-5-56-12 16,3 0-13-16,-3-3-8 16,-1-3 3-16,-2-7-3 15,-2-4-3-15,0-1-63 0,-9-7-136 16,-10-8-305-16</inkml:trace>
  <inkml:trace contextRef="#ctx0" brushRef="#br0" timeOffset="204009.21">21152 10287 449 0,'0'0'4'0,"0"0"9"16,0 0-9-16,0 0-2 15,0 0 22-15,0 0 42 16,0 0-21-16,-20-34-27 16,20 34-6-16,0-2 11 0,0 2 21 15,-2-1-6-15,-1-2-12 16,-2 0-22-16,-2 1-4 15,-5 0 3-15,0 2-2 16,-3-2-1-16,0 2 0 16,-1 0-1-16,-1-1 1 15,3 1 0-15,3-3 1 16,2 1 0-16,-1-1 6 16,2 0-4-16,-1 2-2 15,0-2-1-15,-1 2 1 16,-1-1 1-16,4 1-2 15,-2-1 1-15,2 2-1 0,1-1 0 16,-2 1 0-16,-2 0-4 16,2 0 4-16,-1 0 0 15,-1 0 0-15,-1 0 4 16,1 4-8-16,-3 2 3 16,1 0 1-16,-2-3 6 15,2 1-5-15,2 0-1 16,1-2 0-16,3 0 0 15,1-1 0-15,1 1 0 16,1-1-3-16,0 2-1 16,0-2 6-16,-2 1-4 15,-2 0 1-15,0 4 0 16,-6 1 1-16,-1 2 0 0,-4 2-1 16,1-1 0-16,1 1 2 15,1-2 4-15,5-1-5 16,-1 0-2-16,5-2 1 15,0 0 0-15,2-1-4 16,2-2 5-16,-1 2 5 16,2-1-5-16,-5 0 0 15,2 2 0-15,-3 4 0 16,-2-2-4-16,2 1 4 16,-3 0 0-16,1 1 2 15,-1 0 4-15,0 1-6 16,1-3-5-16,3 3 5 0,2-1 5 15,-1 0-5-15,0 0 2 16,0 1-2-16,0 1 2 16,-1 2-2-16,-1 3 1 15,-2-1 9-15,2 0 0 16,-1 3-5-16,2 2 2 16,3-4 0-16,-1 5-5 15,2-1 0-15,2 1-1 16,0 4 0-16,0-1 5 15,0 0-4-15,0-1 2 16,0 2-2-16,0-2-1 16,0 0 1-16,0 1-1 15,0 0 5-15,-4 1-3 16,-4-1-3-16,1 1 0 16,-2 1 3-16,3-2-1 0,1 0 0 15,2 0-1-15,3 1 3 16,0-2-4-16,0-1 0 15,0-1 1-15,2-2 1 16,3 2 0-16,-2 0 5 16,0-2-6-16,-2 5-1 15,3 0 0-15,-1 2 0 16,2 1 3-16,2-1-3 16,2 0 2-16,3 0 0 15,-1-3 2-15,-1-2 2 16,3-3 1-16,0-4-7 15,1-1 1-15,0 0 5 0,0-1-4 16,2 1 0-16,0 1-2 16,1-1 0-16,0-2 0 15,3 1 2-15,2-1 3 16,3-2-1-16,1 0 9 16,-1-4-13-16,1 0 16 15,2-4-14-15,0 1 1 16,4-1 7-16,-1-1 1 15,2 1-10-15,-2-2 9 16,5 0-10-16,-4 0 3 16,4 0-3-16,-1 0 3 15,-1 0-6-15,-3 0 9 16,-1 0-6-16,-1-2 3 0,-3-6-1 16,0 2 1-16,-4-4-2 15,2-1 0-15,-2-1-1 16,-1-2 8-16,0-2-4 15,0-4-1-15,-3-3-2 16,0 1 2-16,-3-2 1 16,-2-1-4-16,-2-3 6 15,-1 0-2-15,-1 0 0 16,-1 2 4-16,-2-1 3 16,2-1-11-16,-2 3 2 15,2-2 3-15,0 2-7 16,3-2 5-16,0-1-3 0,1 0 0 15,1-1 0-15,-2 2 0 16,2-1 0-16,-4 1 0 16,-1 2 0-16,-2-1-1 15,-1 0-4-15,-2-1 3 16,-3 0-1-16,0 1 0 16,0 0 3-16,0-2 0 15,2 3 1-15,-1-1-1 16,1 0 1-16,1 1 0 15,-2-1 0-15,-1-3-2 16,0 2 0-16,0-3 1 16,0 2 0-16,0 2-2 15,0-1 3-15,0 0-2 16,-3 4 2-16,0 4-1 16,-1 2 0-16,-2 3-2 0,0 1 0 15,-2 0 2-15,-1 2-1 16,-2 0-1-16,-1-2 2 15,-1 1 0-15,-1 0 2 16,2-1-1-16,-1 1-1 16,-1-1 1-16,-1-2-2 15,2 2 0-15,-1 0 1 16,4 0 1-16,1 1-1 16,1 0 0-16,0 2 1 15,-2 2 0-15,0 0-2 16,-3 2 1-16,-4 1-2 15,-5 1 1-15,-5 2-2 0,-1 1 1 16,1-2 2-16,0 3-1 16,4-2 2-16,3 1-2 15,-1-2 0-15,3 0 1 16,0 0 0-16,1 2 1 16,1-1-1-16,3 1 0 15,-4 1 1-15,7 0 1 16,-3 0-2-16,3 0-5 15,1 0 4-15,-2 6-3 16,2 4 4-16,0-2-2 16,2-2 2-16,4-2 0 15,1-3 0-15,2 1 0 16,0-2 0-16,0 0 0 0,0 0 0 16,0 0 0-1,0 0-1-15,0 0-9 0,0 7-27 16,5 7-61-16,3 3-27 15,-5-3-210-15</inkml:trace>
  <inkml:trace contextRef="#ctx0" brushRef="#br0" timeOffset="206310.69">20772 12664 567 0,'0'0'12'16,"0"0"-10"-16,0 0-2 15,0 0 0-15,-82-23 11 0,70 19 42 16,5 0-10 0,-1-1-17-16,-1 0-13 0,-1 0 7 15,1 1 4-15,-2-1-3 16,-4 4-8-16,-1 0-10 15,-2 1-2-15,-1 0 3 16,2 0-6-16,-1 0 2 16,3 4 0-16,1 3 1 15,0 0 1-15,-1-1 0 16,2-1-2-16,0 2-2 16,0 0 2-16,0 2 2 15,-3 2-1-15,0 1 3 0,0 0-4 16,3 2 0-16,-1-3 4 15,2 3-4-15,5-1 1 16,-2 2-2-16,3-1 2 16,0 1 0-16,0 1 0 15,-2 2-1-15,0-1 1 16,-1 3-1-16,-2-3 1 16,1 2-2-16,1 0 2 15,1-1-2-15,1 3 2 16,-2 1 4-16,1 0-4 15,-1 1 0-15,-1-2 1 16,3 1-1-16,1-2-1 16,3 1 6-16,1 1 9 15,2 0-5-15,0 0-2 16,0 1 1-16,0 1-8 0,0 1 0 16,0 1 2-16,-1-1-2 15,-4 1 5-15,-1-3-4 16,2-1 4-16,-1 1-2 15,2-3 8-15,3 4 4 16,0-2-9-16,0 1 2 16,0 1 2-16,5-1-4 15,1-1-3-15,1 0-3 16,-4 0 2-16,0 2 1 16,-1 2-4-16,-1 1 5 15,2 1 0-15,0 2 0 16,3-3 4-16,4 3-6 0,-1-5 3 15,5 1 1 1,1-1-3-16,1-1 1 0,4-4 1 16,-1-2 0-16,1-6-5 15,0-1 6-15,6-2-7 16,0-2 4-16,3 1 5 16,-1-1-2-16,5 2-2 15,-4 1 0-15,4-1-5 16,-1 0 1-16,-1 1-1 15,4 0 2-15,-1-5-2 16,2 1 0-16,3-5 3 16,-2-1-1-16,0 0 0 15,-1 0 0-15,-3 0 2 0,-2 0 4 16,2-10-8 0,-2-1 0-16,2-1 3 0,0-8-1 15,-2 0 1-15,-1-5 0 16,0-9 0-16,-2-3-1 15,-1-6-1-15,0-6 4 16,-2-4-10-16,-2 0 1 16,-4 3 0-16,-1 6-7 15,-8 2 4-15,0 3-6 16,-6-1 5-16,1 0 5 16,0-1 1-16,-2 0 4 15,-1 1-4-15,-2-2-2 0,0 2 4 16,0 0 0-16,0 1-1 15,0-3-3-15,-5 3 7 16,-3 0-3-16,0 1 0 16,-3 4 0-16,0 3 1 15,-1 4-1-15,-1 3 2 16,-3 3-1-16,0 1 2 16,-2 2 3-16,-3 1-3 15,0 0 1-15,-4 1 3 16,-1 1-4-16,0-1 8 15,-6 0-9-15,-2 1 5 16,-3-2-4-16,-5 2-1 16,-3 0 2-16,-2 1-6 15,0-3 3-15,1 2-1 16,6 0 0-16,1 0 6 0,4 2-6 16,6 3-1-16,0 3 1 15,5 5 0-15,1 2 1 16,1 0 5-16,3 0-5 15,-1 7-1-15,4 5 0 16,2 2-5-16,3 7 3 16,5 2-4-16,3 10-53 15,0-4-122-15,-4-4-290 16</inkml:trace>
  <inkml:trace contextRef="#ctx0" brushRef="#br0" timeOffset="208119.11">18344 14974 635 0,'0'0'80'0,"0"0"-38"16,0 0 30-16,0 0-8 0,0 0-17 15,0 0-6 1,-11-33-12-16,9 31-14 0,-1 1-2 16,-1-1-13-16,-6-1 0 15,-4 3-1-15,-4 0 1 16,-6 0 0-16,-3 0 1 15,-4 0 1-15,-1 2-2 16,1 4 2-16,0-1-2 16,2 1-1-16,3 1 1 15,0 0 1-15,7-1 0 16,1 1-1-16,3-3 0 16,0 1 0-16,1 1 0 15,0 2 0-15,2-2 0 16,-3 2-1-16,1 0 1 0,-2 2 1 15,3-3-1-15,-4 4-1 16,5-1 1-16,-1-1 0 16,-1 2 0-16,1-2 0 15,-3 4-2-15,0-1 2 16,-1-1 0-16,3-1 1 16,1 0-1-16,2 0 0 15,4-1-1-15,0 2 0 16,1 1-1-16,1 3-3 15,1 4 5-15,-1 1 1 16,0 3-1-16,0 1 0 16,0 1 1-16,2 0 2 15,2-1-3-15,1 1-5 16,0 1 5-16,0-1 1 16,0 1-1-16,0-1 2 0,1-1 1 15,4-2-3-15,2 0 3 16,-1-2-3-16,0 0 2 15,-1 0-1-15,-1 1-1 16,1 1 1-16,2-3 0 16,-3 2 1-16,4-2 0 15,-1 1 0-15,4-2 1 16,-2 0-2-16,-2-1 1 16,4 0 2-16,-1-3-1 15,2 1 2-15,1-1 0 16,-1 0 4-16,1-1-8 15,0 2 3-15,-1 0 0 0,2 0 6 16,-1-1-7-16,1-2 10 16,1 3-3-16,3-3 4 15,5 4-2-15,4-2-4 16,1 1-3-16,3-1-1 16,-1 0-1-16,1-8-2 15,5 0 0-15,4-3-1 16,1-3 4-16,-2 0 2 15,1 0-6-15,-8 0-3 16,0 0 3-16,-6 0 1 16,-3 0-1-16,0-5-1 15,-1-2 1-15,2-2 2 16,6-4 0-16,5-2 3 0,0-1-3 16,-1-5-1-16,-1 1 0 15,-3 0 1-15,-2-1 5 16,-4 1-7-16,-5 0 0 15,1 2 4-15,-5-1-4 16,1 0 1-16,-2 0 1 16,-1-2-2-16,-3-4 2 15,-2-5 0-15,-3-5-4 16,-1-4 1-16,-3-5 0 16,1-1-2-16,-2 0 2 15,0 1-2-15,0 3 3 16,0 2 0-16,0 0-10 0,0-1 0 15,0 2 10-15,-6 1-10 16,-2 0 6-16,-1 3 4 16,-1 5-1-16,-2 4 5 15,-2 4-4-15,0 1 6 16,-3 2-4-16,-2 0 11 16,-2 1-9-16,0-2 7 15,-3 1-11-15,-4-1 11 16,-3 3-6-16,-4 2-2 15,1 3 5-15,-2 3-3 16,-1 1 7-16,0 3-10 16,-2 0 0-16,-3 2 6 15,-3 2-4-15,2 0-1 0,-2 0-3 16,6 0 0 0,4 3-1-16,3 7-1 0,7 8-47 15,1 5-105-15,0 4-88 16,-1 2-578-16</inkml:trace>
  <inkml:trace contextRef="#ctx0" brushRef="#br0" timeOffset="209054.02">14385 17011 104 0,'0'0'96'16,"0"0"102"-16,0 0-88 0,0 0-8 15,0 0-18-15,0 0 2 16,-11-51-3-16,11 49-24 15,0 2-9-15,0 0-39 16,0 0-11-16,-1 19-3 16,1 10 3-16,0 14 0 15,0 6 15-15,0 5 5 16,0-5-5-16,7-5-4 16,2-6-5-16,2-7-1 15,-4-5-4-15,-1-7 2 0,-3-5-3 16,0-8 5-1,-1-1-5-15,-2-3 0 0,0-2-9 16,0 0-45-16,0 0-69 16,0 0-45-16,-2-12-129 15</inkml:trace>
  <inkml:trace contextRef="#ctx0" brushRef="#br0" timeOffset="209321.31">14380 16998 458 0,'0'0'173'16,"0"0"-132"-16,0 0-17 15,0 0 36-15,0 0 3 16,0 0-31-16,99-37-12 15,-69 27-16-15,1 3 5 16,2 0-9-16,-5 1 6 16,-1 5-14-16,-6 1 7 15,-6 0-32-15,-3 0-88 16,-12 4-115-16</inkml:trace>
  <inkml:trace contextRef="#ctx0" brushRef="#br0" timeOffset="209571.64">14503 17262 433 0,'0'0'175'0,"0"0"-126"15,0 0 31-15,0 0 14 16,0 0-33-16,0 0-40 15,19-4-19-15,5-6 4 16,9-1-2-16,0 3 0 16,1 0-8-16,-10 6-49 15,0 2-87-15,-10 0-87 0,-9 15-206 16</inkml:trace>
  <inkml:trace contextRef="#ctx0" brushRef="#br0" timeOffset="209777.09">14537 17499 229 0,'0'0'540'16,"0"0"-475"-16,0 0-56 16,0 0 47-16,80-26 16 15,-42 12-19-15,1-2-37 0,0 6-4 16,-2 0-12-1,-5 3-1-15,-7 3-7 0,-5 1-107 16,-10 0-153-16</inkml:trace>
  <inkml:trace contextRef="#ctx0" brushRef="#br0" timeOffset="210180.01">15037 17324 742 0,'0'0'147'16,"0"0"-117"-16,0 0-24 15,0 0 2-15,0 0 7 16,0 0-7-16,-21 46-5 16,42-36-3-16,9-3 1 15,6-1 1-15,5 0 0 16,0-1 5-16,-7 3-7 16,-9 4 0-16,-10 1-1 15,-9 2-3-15,-6 1-9 16,0 1 13-16,-18-2 8 0,-7 1 45 15,-6-3-20-15,1-4-7 16,0-3-14-16,10-6-9 16,0 0-3-16,3-14-31 15,4-12-196-15</inkml:trace>
  <inkml:trace contextRef="#ctx0" brushRef="#br0" timeOffset="210349.56">15080 17252 441 0,'0'0'378'16,"0"0"-324"-16,0 0-27 0,0 0 35 15,0 0-30-15,95-31-21 16,-56 22-11-16,0 6-20 16,-7-1-149-16,-6-2-272 15</inkml:trace>
  <inkml:trace contextRef="#ctx0" brushRef="#br0" timeOffset="210640.78">15695 17192 700 0,'0'0'330'0,"0"0"-281"16,0 0-37-16,0 0 15 15,0 0-24-15,122-49-3 16,-79 41-5-16,1 6-65 15,-6 2-93-15,-9 0-162 16</inkml:trace>
  <inkml:trace contextRef="#ctx0" brushRef="#br0" timeOffset="210806.5">15851 17335 675 0,'0'0'372'0,"0"0"-324"15,0 0-23-15,0 0-1 16,99-37-11-16,-47 19-8 16,-1 5-5-16,-5 5-51 15,-15 0-200-15</inkml:trace>
  <inkml:trace contextRef="#ctx0" brushRef="#br0" timeOffset="211514.61">16547 16902 798 0,'0'0'80'0,"0"0"-46"0,0 0 20 16,0 0-14-16,0 0-40 16,0 0-4-16,64-34 3 15,-34 41-3-15,-6 15-1 16,-5 4-4-16,-10 9-12 16,-9 4-9-16,0 1-9 15,-15 2 20-15,-14-4-12 16,-3-6 18-16,-2-8 8 15,6-7 5-15,8-9 2 16,9-4 36-16,7-4 16 16,4 0-16-16,0 0 17 15,13 0-19-15,15 0-31 0,10-4 0 16,8-2 12-16,3 0-16 16,-1 3 7-16,-6 0 2 15,-6 3-9-15,-6 0-1 16,-10 0-6-16,-5 0-86 15,-7-1-116-15,-8-11-173 16</inkml:trace>
  <inkml:trace contextRef="#ctx0" brushRef="#br0" timeOffset="211937.99">17121 16871 138 0,'0'0'695'0,"0"0"-600"16,0 0-26-16,0 0-21 15,0 0-39-15,0 0-8 16,2 30-2-16,-2-8-2 16,0-2 3-16,3-3 2 0,13-3-2 15,3-1 0-15,5-1 2 16,0 1 1-16,-3-2 0 16,-5-1-3-16,-6 3-3 15,-7-3 1-15,-3 6 0 16,0-1 2-16,-11 0 0 15,-10 0 14-15,-2-3 16 16,0-5 0-16,2-4-13 16,4-3-17-16,3 0-3 15,3-24-78-15,-1-10-258 16</inkml:trace>
  <inkml:trace contextRef="#ctx0" brushRef="#br0" timeOffset="212106.54">17157 16747 848 0,'0'0'164'0,"0"0"-120"16,0 0 4-16,0 0 30 15,100-24-34-15,-60 24-41 16,-3 0-3-16,-1 7-49 16,-6 3-58-16,-8-3-174 15</inkml:trace>
  <inkml:trace contextRef="#ctx0" brushRef="#br0" timeOffset="212504.15">17630 16758 645 0,'0'0'202'16,"0"0"-133"-16,0 0-17 0,0 0-4 15,0 0-35-15,0 0-13 16,4 44 0-16,4-8 11 16,-1 5-10-16,-1-2 13 15,-3-1-12-15,-1-1-2 16,-2-10 0-16,0-4 2 16,0-6-1-16,0-7-1 15,0-4 0-15,0-3-13 16,0-3-97-16,0-2-124 15,0-19-377-15</inkml:trace>
  <inkml:trace contextRef="#ctx0" brushRef="#br0" timeOffset="212746.5">17642 16699 786 0,'0'0'122'16,"0"0"-93"-16,0 0-5 15,0 0 7-15,0 0-26 16,81-26-5-16,-45 21 1 16,-1 4-1-16,-4-1 0 15,-6 2 0-15,-6 0-61 0,-9 0-129 16,-10 0-345-1</inkml:trace>
  <inkml:trace contextRef="#ctx0" brushRef="#br0" timeOffset="212970.9">17690 16897 132 0,'0'0'643'16,"0"0"-576"-16,0 0-44 16,0 0 73-16,104-28-23 15,-71 20-49-15,0 1-20 0,-5 4-4 16,-4 3-32-16,-9 0-87 16,-8 0-80-16,-5 7-218 15</inkml:trace>
  <inkml:trace contextRef="#ctx0" brushRef="#br0" timeOffset="213184.34">17721 17099 498 0,'0'0'298'0,"0"0"-231"15,0 0 16-15,0 0 31 16,0 0-56-16,0 0-26 0,98-11-18 15,-56 4-10-15,2 0 3 16,-5 3-7-16,-6 1-6 16,-4 2-1-16,-8-3-100 15,-3-2-202-15</inkml:trace>
  <inkml:trace contextRef="#ctx0" brushRef="#br0" timeOffset="213445.09">18419 16889 874 0,'0'0'207'15,"0"0"-182"-15,0 0-25 16,0 0-4-16,0 0 4 15,0 84 15-15,0-51-6 16,5 1-6-16,-2-2-4 16,-2-2 8-16,-1-3-14 15,0-2-49-15,-1-11-160 16,-13-10-291-16</inkml:trace>
  <inkml:trace contextRef="#ctx0" brushRef="#br0" timeOffset="-214464.96">18595 16377 583 0,'0'0'47'16,"0"0"-47"-16,0 0 0 16,0 0 0-16,0 0 29 15,0 0-25-15,-88-31-4 16,72 30 2-16,1 1 7 15,-1-3 38-15,-1 0-16 16,-5 0-5-16,-2-2-8 16,-3 1-6-16,1 2-6 15,-2-2 6-15,0 1-12 16,-1 0 10-16,1 3 8 16,-2 0 0-16,0-2-13 15,4 2-4-15,-1 0 3 16,3 0 2-16,-3 0-2 0,-2 0-4 15,1 0 5-15,-2 0-9 16,1 0 5-16,-4 4-1 16,0 2 0-16,1-2 0 15,3 0 0-15,3 1 2 16,7-2-2-16,4 0 0 16,0 0 1-16,3 0-1 15,0-1 1-15,-3 3-1 16,5 2 0-16,-3 3 0 15,1 1 0-15,-2 2 0 16,5 0-2-16,0 1 2 16,2-1 1-16,-3 2 1 0,-3 0-1 15,-3 0 1-15,-2 2 7 16,-3 0-5-16,-1-1-3 16,2-2-1-16,0 2 10 15,0-4-10-15,5 1 2 16,2-1 9-16,2 1-2 15,4 0-5-15,1 0 3 16,0 2-7-16,0 1 5 16,2 1-2-16,2 4-1 15,2-3-1-15,0 5 0 16,0-1-1-16,0 4 3 16,6 1 3-16,4-1-6 15,1 3 1-15,-3-1 1 0,0-2-2 16,-3-1 1-16,-1 0 0 15,1-2 0-15,2-3-1 16,5 0 0-16,3-2-2 16,4 3 2-16,0-2 0 15,1 2 0-15,1-5 2 16,-4 3-1-16,0-3 4 16,-3 0-3-16,1-1 1 15,0-2-2-15,3 0 2 16,0-1 0-16,4 3-3 15,2-6 2-15,2 1 7 16,3 0-5-16,1 1 5 16,1-8-8-16,0 1 17 15,-1 1 4-15,0-4-4 0,1-1 16 16,1 1 1-16,-1-1-20 16,0 0-2-16,-1 0-9 15,0 0 2-15,1 0-5 16,-5 0-1-16,-1 0 0 15,-2 3-2-15,-4-1 3 16,-1-2-1-16,1 1 0 16,3-1-2-16,0 0 2 15,0 0 1-15,2 0 2 16,-1 0-1-16,-1-6-2 16,0 0 0-16,0 4 2 15,-2-4 0-15,-1 2-1 16,0 0-1-16,-1-3 1 0,3 1 0 15,-3-4 1-15,0 1 1 16,0-1-1-16,-2-1-2 16,5-3 1-16,0-3-1 15,3-1 2-15,1 0-2 16,1-3 1-16,-1-2 2 16,-2 3-1-16,-1 0-1 15,-3-2-1-15,-4 2 3 16,-2-1-1-16,-2 0-2 15,-2 0-3-15,1 0 3 16,-2 1 2-16,-2-2-2 16,0 3 0-16,-1-1-2 15,-1 2 2-15,-1-1 0 0,-3-5-2 16,0 4-4-16,0-5 6 16,0 3-2-16,0-2-1 15,0 1 3-15,-5-2-3 16,-2 1 3-16,-1 0 0 15,-1-1-6-15,-1 0 3 16,-2 2-3-16,-2 0 2 16,-2 2 1-16,3 1 3 15,-4 3-3-15,2-1 3 16,-2 1 0-16,-3 1 1 16,-1 1 0-16,-3 2-1 15,1 2 0-15,-1 1-2 16,3 3 2-16,-2 3-14 15,1 3-36-15,-3 1-26 0,1 0-30 16,-3 0-38-16,0 0-539 16</inkml:trace>
  <inkml:trace contextRef="#ctx0" brushRef="#br0" timeOffset="-207526.34">23515 11247 669 0,'0'0'68'0,"0"0"-41"0,0 0-20 15,0 0 16-15,0 0 36 16,-23-73-12-16,23 71-9 16,0-1-15-16,0 3-9 15,0 0-10-15,0 0-4 16,0 7-6-16,0 20 6 16,3 15 5-16,1 9 3 15,-1 4-3-15,-1 2-3 16,-1-3-2-16,-1-2 2 15,0-4-1-15,0-7 1 16,0-7 1-16,0-4-3 16,0-8 0-16,0-6 0 15,-1-6 1-15,1-3-1 0,-2-4-5 16,2-3-45-16,0 0-69 16,0 0-52-16,0-14-257 15</inkml:trace>
  <inkml:trace contextRef="#ctx0" brushRef="#br0" timeOffset="-207158.32">23557 11193 436 0,'0'0'293'0,"0"0"-230"16,0 0-41-16,0 0 14 16,0 0 10-16,0 0-5 15,17-1-7-15,-2 1-13 16,4 0-1-16,7 0 2 15,5 0 5-15,0 0-10 16,5-3-12-16,-5-2 1 16,-5 3-2-16,-2 0-4 15,-5 0-6-15,-7 0-9 0,-2 2-35 16,-7 0-79-16,-3 0-97 16,-7 11-303-16</inkml:trace>
  <inkml:trace contextRef="#ctx0" brushRef="#br0" timeOffset="-206872.09">23419 11559 680 0,'0'0'165'0,"0"0"-127"16,0 0-29-16,0 0 52 16,0 0-6-16,116-2-19 15,-70-2-19-15,-1-1-8 16,1 1-6-16,-6 1-2 16,-5 3-1-16,-7 0-2 15,-6 0-36-15,-8 0-76 16,-11 6-97-16,-3 0-328 15</inkml:trace>
  <inkml:trace contextRef="#ctx0" brushRef="#br0" timeOffset="-206592.32">23513 11943 757 0,'0'0'107'0,"0"0"-75"16,0 0 10-16,0 0 13 16,0 0-29-16,0 0-16 15,113-4-8-15,-64-2-1 0,1-2 1 16,-1 4 1-16,-7 4-3 15,-10 0-13-15,-8 0-137 16,-11 0-116-16</inkml:trace>
  <inkml:trace contextRef="#ctx0" brushRef="#br0" timeOffset="-205943.78">24100 11803 865 0,'0'0'126'0,"0"0"-80"0,0 0 2 15,0 0-3-15,0 0-42 16,0 0-3-16,64-33-4 15,-41 39 2-15,-4 18-16 16,-5 5 4-16,-5 8-2 16,-9 0 2-16,0 0 4 15,0-5 7-15,0-4-7 16,-8-9 10-16,4-5 0 16,1-8 0-16,3-4 2 15,0-2 2-15,0 0 16 16,0 0 3-16,0-20-9 15,6-10 0-15,12-6-7 16,4-1 1-16,3 5-7 16,-2 8-1-16,-2 9 2 15,-2 7 3-15,-5 6-4 16,-2 2-1-16,-1 0-5 0,-3 10-1 16,-1 7-4-16,-2 3 2 15,-1-1 7-15,-4 0 1 16,0-4 0-16,0-1 0 15,0-1 0-15,0-5 0 16,0 3-2-16,0-4-35 16,0 1-47-16,0 1-45 15,0-7-95-15</inkml:trace>
  <inkml:trace contextRef="#ctx0" brushRef="#br0" timeOffset="-205625.09">24787 11585 730 0,'0'0'169'0,"0"0"-116"16,0 0 2-16,0 0 9 0,0 0-22 15,0 0-20-15,59 0-6 16,-32 0-12-16,1 2-4 16,-3 4-5-16,-6-3-50 15,-9 6-78-15,-10 2-90 16,0 1-334-16</inkml:trace>
  <inkml:trace contextRef="#ctx0" brushRef="#br0" timeOffset="-205460.78">24754 11809 562 0,'0'0'150'0,"0"0"-59"16,0 0 18-16,0 0-6 0,0 0-39 15,0 0-14-15,100 12-30 16,-47-12-15-16,3-2-3 15,-5-5-2-15,-4 3-17 16,-11 1-128-16,-9-5-368 16</inkml:trace>
  <inkml:trace contextRef="#ctx0" brushRef="#br0" timeOffset="-204091.9">25394 11459 784 0,'0'0'85'0,"0"0"-75"15,0 0 48-15,0 0 2 16,0 0-16-16,0 0-34 16,0 0-9-16,39-75 0 15,-21 73-1-15,1 1 1 16,0 1 2-16,-2 1-3 15,1 18-11-15,-5 11 11 16,0 10 0-16,-5 5-1 16,-2 0 1-16,-3-3 0 15,-3-3 2-15,0-12-1 16,0-3-2-16,0-9 4 16,0-7-9-16,0-3 9 0,0-4-3 15,0-1 3-15,0 0 19 16,5-1 18-16,-1-19 0 15,8-9-25-15,0-10-10 16,4-9-3-16,2-3-2 16,-2 4 0-16,0 7 0 15,-3 15 0-15,-3 11 0 16,2 4 0-16,-4 6-2 16,1 3 2-16,1 1-2 15,5 0-8-15,0 17 7 16,4 7-2-16,-2 7 5 15,-4 4 0-15,-2 5-1 16,-4 1 2-16,-3-3 0 0,-2-3-1 16,-1-4 0-1,1-5 1-15,-1-5-1 0,-1-6 0 16,2-4 1-16,-2-5 0 16,0-2-1-16,0 0 0 15,0-1 0-15,0 0-1 16,0 0 1-16,0 0-20 15,0-3-39-15,0 0-56 16,0 0-113-16,5-6-331 16</inkml:trace>
  <inkml:trace contextRef="#ctx0" brushRef="#br0" timeOffset="-203530.4">25898 11094 474 0,'0'0'177'0,"0"0"-112"16,0 0 6-16,0 0 12 15,0 0 5-15,0 0-28 16,-1-26-5-16,1 23-8 15,0 2-18-15,0-1-4 16,0 0-12-16,12 2-8 16,4 0-5-16,2 0-3 15,3 16-4-15,-6 15-4 16,-9 8-4-16,-6 7 6 16,-3-1-5-16,-17-6-5 15,1-7 0-15,5-12 15 0,8-7 3 16,5-7 1-1,1-4 0-15,0-2 3 0,18 0 6 16,13-3 14-16,15-9-4 16,6-3-12-16,4 3-2 15,-1 1-5-15,-6 1 0 16,-10 6 0-16,-14 4-59 16,-9 0-99-16,-15 0-145 15</inkml:trace>
  <inkml:trace contextRef="#ctx0" brushRef="#br0" timeOffset="-203106.54">26663 11325 0 0,'0'0'982'15,"0"0"-952"-15,0 0-30 16,0 0 0-16,2 101 20 16,-2-46 1-16,0-3-10 15,0-2-5-15,0-5-5 16,0-9 3-16,0-7 0 16,0-10 0-16,0-6-4 15,0-7-1-15,0-4 1 16,0-2-34-16,0 0-58 15,-2-10-72-15,1-12-628 16</inkml:trace>
  <inkml:trace contextRef="#ctx0" brushRef="#br0" timeOffset="-202827.27">26677 11297 821 0,'0'0'90'15,"0"0"-54"-15,0 0 6 16,0 0-5-16,0 0-26 16,0 0-7-16,87-25-2 15,-58 25-2-15,4 0 3 0,2 4-3 16,-4-2 11-16,-3-2-11 15,-2 2 0-15,-6-2-6 16,-3 0-55-16,-5 0-142 16,-12 0-234-16</inkml:trace>
  <inkml:trace contextRef="#ctx0" brushRef="#br0" timeOffset="-202593.91">26653 11581 741 0,'0'0'186'0,"0"0"-144"16,0 0-9-16,0 0 7 16,0 0-23-16,115-24-9 15,-69 18-6-15,1 3-2 16,-4 2 5-16,-9 1-5 15,-11 0-41-15,-12 0-129 16,-11 9-106-16</inkml:trace>
  <inkml:trace contextRef="#ctx0" brushRef="#br0" timeOffset="-202365.53">26622 11821 606 0,'0'0'336'16,"0"0"-285"-16,0 0-34 15,0 0 43-15,88 0-1 16,-42-2-22-16,5-2-14 16,4 0-8-16,-3 1-9 15,-7 2-6-15,-6-1-25 16,-10 0-88-16,-6 0-142 15,-7-2-562-15</inkml:trace>
  <inkml:trace contextRef="#ctx0" brushRef="#br0" timeOffset="-202133.15">27320 11733 945 0,'0'0'89'16,"0"0"-80"-16,0 0 16 16,0 0 51-16,0 88-43 15,-3-56-19-15,2-1-8 16,-1-3-4-16,0-3 1 16,-1-4-3-16,-7-3-6 0,-5-1-56 15,-7-4-56-15,-2-7-203 16</inkml:trace>
  <inkml:trace contextRef="#ctx0" brushRef="#br0" timeOffset="-199330.55">27348 10836 567 0,'0'0'55'16,"0"0"-31"-16,0 0 22 0,0 0 23 16,0 0 27-16,0 0-43 15,-29-65-17-15,19 56-16 16,-3-2-13-16,-3 0-2 15,-2 1-4-15,-3-2-1 16,-6-2 0-16,-3 2 0 16,-7-2-1-16,-3-1 3 15,-5 3 3-15,-6-1-5 16,-2 0 0-16,2 2 4 16,0-2 2-16,0 0 0 15,8 1 13-15,1-2-9 16,-1 1 1-16,3-3 0 15,-1 2-10-15,1 1-1 0,1 0 3 16,2 0-3 0,0 1-3-16,-3-3 3 0,-1-1 1 15,-1 1 0-15,-4 0-1 16,-2-1 5-16,-2 1-5 16,-2 2 0-16,-3 0-1 15,2 0 1-15,-2 2 0 16,0-2 6-16,1 1 0 15,2-1-11-15,-4 1 6 16,3 0-1-16,5-2 0 16,0 4 1-16,6-1 2 15,-1 1-3-15,-3 3 8 16,-5 1-8-16,-4 3 0 0,-2-1 0 16,1 1 1-1,2 0-2-15,3-1-2 0,5 0 2 16,-2 0-1-16,3-1 2 15,-1 3 1-15,-2-1 0 16,-4 3-2-16,-1 0 2 16,-1 0-4-16,-3 0 5 15,-1 4-4-15,0 3-2 16,1 0 4-16,4 3-2 16,6-4 0-16,3 1 0 15,5 0 1-15,3 2 0 16,3-1 1-16,-1 3 0 15,1 0 1-15,-5 5 0 16,-2 3-2-16,-2 1 1 0,-4 5-2 16,0 3 2-16,-2 2 1 15,2-2-1-15,0-6 0 16,4 0-1-16,3-6 2 16,1 1-2-16,2-3 1 15,3 2 0-15,5-2 0 16,2 0 0-16,4 2-2 15,-2 2 2-15,-1 3 0 16,-1 2 0-16,2-1-2 16,0 2 2-16,0 1 3 15,2 3-3-15,1 0-2 16,-1 1 1-16,0-2 0 16,-4 3 2-16,3-4-3 0,-2 1 3 15,-2-2-1-15,2 0 1 16,0 0 1-16,1 0-2 15,4 3-2-15,4-2-3 16,6 4 2-16,4 4 1 16,4 4-3-16,2 4 5 15,0 6 1-15,0 3-1 16,0 5 0-16,0 3 0 16,0 4 0-16,-3-1 3 15,0-1-4-15,-3-3 1 16,3-5 0-16,0 2 2 15,2-1 0-15,1 1-2 0,0 0 1 16,0-4-1 0,0-5 0-16,4-5 0 0,8 0 0 15,2-4 0 1,3 3-2-16,6 1 2 0,4 0 0 16,3 0-1-16,3-3 6 15,-2-1-11-15,0-3 6 16,1-3-2-16,-1 0 2 15,0-3-5-15,-1 0 5 16,1 1-3-16,4-4-9 16,3 2 0-16,4-2 7 15,6 4-3-15,-2-3 4 16,3 3-11-16,-4-3-6 0,-2-1-14 16,-2-5 7-16,-7 0 7 15,-1-3 20-15,-2 0-2 16,2 0 3-16,0-3 2 15,7 0-1-15,2-1-2 16,1-5 2-16,6 0 0 16,3-4-1-16,2-1-3 15,5 1 3-15,2-2 3 16,-3 0 2-16,-2-2-4 16,0 2 8-16,-5 0 0 15,1 0 0-15,0 4-7 16,3-1-1-16,-1 2-1 15,3-3 2-15,-2 0-1 16,0 1 0-16,0-4 2 0,0 1-1 16,4-2 19-1,0 2 8-15,4-2-7 0,-2 1-7 16,2 1-3-16,-4 1-3 16,0-3-9-16,-1 0 1 15,0 0 2-15,-3 0-3 16,-3 0-1-16,-3 0 0 15,-4 0-1-15,0-3 2 16,3-4 4-16,3-1-4 16,2-2 0-16,2 0 0 15,-2 2 0-15,-1-1 0 16,-3 2 1-16,-3 0-1 0,-4 1 1 16,0 0 1-16,-3-2-2 15,0-1 5-15,1 1 0 16,0-3 5-16,2-3-4 15,1-3 3-15,0 1-4 16,3-1 0-16,-2-2-3 16,-1 1 2-16,2 0-4 15,-5 1 5-15,-1-1 2 16,-2-2 1-16,-4-1-7 16,-3-3 7-16,0 0 1 15,-5-2 3-15,2 0-1 16,1-3 1-16,2 2 8 15,0 0-11-15,3 3 6 0,-3 1 2 16,1 4-8 0,-3-1-2-16,1 1 0 0,-3-2 2 15,0 1 3-15,-3-2-4 16,0-2 5-16,-2-3-5 16,0-2-6-16,-3-1 0 15,-2-3-1-15,-1 1-1 16,-2-1 0-16,0 1-2 15,-4-2 0-15,-1 1 1 16,-2 3 0-16,-1-3-3 16,-1 3 2-16,-1 2 2 15,0 0-1-15,-1 1 1 16,1 0 0-16,-1 1 2 0,0-2 1 16,0-3-1-16,-1-4 3 15,-1-3-3-15,0-5-2 16,0-3-1-16,0 3-2 15,-3 1 3-15,-7 9 0 16,4 3-2-16,-2 5 2 16,2 1 0-16,2-1 0 15,1 0 2-15,3 0-2 16,0 0 3-16,-1 3-3 16,-1 1 1-16,-2 1-1 15,1 5-1-15,-2 1-1 16,-1 0 1-16,-3 2-3 0,3 1-1 15,-1 0-2 1,1 1 6-16,1 0-1 0,0-1 4 16,0-1-1-16,0-2 0 15,1-3-1-15,1 1 1 16,-2-1-1-16,1-1 0 16,-2 4 1-16,2 0-1 15,-1 3-3-15,-1 0 2 16,0 3 1-16,-1 1-2 15,1-1-1-15,-2 2 2 16,1 2 0-16,-3-2-1 16,-3 0-1-16,0-1 0 15,-5 1 2-15,0-4-2 16,2 2-3-16,0-2 5 16,3 1 1-16,4 0 2 0,1 3-2 15,5-1 5-15,0-1-2 16,1 4-3-16,1 2 2 15,-1 0-2-15,-1 2 0 16,0 0 0-16,-3-2-2 16,-1 0-5-16,1 1 4 15,0 1 3-15,0 0-5 16,3 0 3-16,0-1 1 16,0-1-1-16,-1 0-11 15,0 2 0-15,1-2 8 16,0 2 3-16,0-2 0 15,0 1-2-15,-4 1-10 16,-3 0-36-16,-4 0-30 16,-1 0-90-16,2 0-216 0</inkml:trace>
  <inkml:trace contextRef="#ctx0" brushRef="#br0" timeOffset="-195806.06">26981 12144 170 0,'0'0'450'15,"0"0"-431"-15,0 0 14 16,0 0-5-16,0 0 19 16,0 0 10-16,0 0-14 15,0-46-12-15,0 45-4 16,0 1-13-16,0 0 7 15,0 0-21-15,0 0 0 16,0 0-4-16,0 5 0 16,0 14 0-16,0 13 4 15,0 12 2-15,-7 10 1 16,-1 7 2-16,4 2-4 0,1 2 3 16,3 0 4-16,0 0-7 15,0-6-1-15,0-4 0 16,3-6 1-16,4-4 2 15,-2-4-2-15,1 2 0 16,-2-1 1-16,2-2-2 16,-1-5 0-16,-4-2 0 15,1-8-1-15,-1-4 1 16,1-4 1-16,1-3 0 16,1-6-2-16,-1 0 1 15,2-4-1-15,1-1-1 16,1 0 2-16,4-2 5 0,6 1 0 15,9-2 3 1,11 0-4-16,8 0-2 0,11 0 1 16,12 0-3-16,5 0 1 15,1 0-4-15,-6 0 4 16,-10 0-1-16,-13 0 0 16,-12 0 3-16,-13 0 1 15,-7 0-4-15,-10 0 2 16,-3 0-1-16,0 0 4 15,0 0 4-15,0 0-2 16,0 0-3-16,0 0-4 16,0 0-2-16,0 0-23 15,0 1-56-15,0-1-127 16,0 0-278-16</inkml:trace>
  <inkml:trace contextRef="#ctx0" brushRef="#br0" timeOffset="-195542.95">27601 12910 699 0,'0'0'258'0,"0"0"-222"16,0 0-31-16,0 0-5 16,0 0-3-16,0 0 3 15,102 68 1-15,-51-24-1 16,-3 5-1-16,-8-2-22 15,-10-6-12-15,-14-5 7 0,-16-6 13 16,-4-5 0 0,-30-5 15-16,-13-3 0 0,-8-4 32 15,3-5-2-15,10-1-19 16,15-6-11-16,18-1-220 16</inkml:trace>
  <inkml:trace contextRef="#ctx0" brushRef="#br0" timeOffset="-194904.66">27958 12768 971 0,'0'0'75'16,"0"0"-71"-16,0 0-3 15,0 0 6-15,0 0-4 16,0 0-3-16,59-10 5 16,-19 10-2-16,-3 6-3 15,-7 2-2-15,-4 2-5 16,-10-3-1-16,-9-2-4 15,-4 1 2-15,-3 2-12 16,0 3 12-16,0 11 8 16,-7 12 0-16,-9 11 2 15,0 10 0-15,2 3 8 16,3 0-8-16,7-2 8 0,2-8-5 16,1-6-2-16,1-8 3 15,0-8 2-15,0-5-2 16,0-9-4-16,0-3-2 15,1-4 2-15,7 0 8 16,5-4 0-16,8 1-3 16,6-2-5-16,7 0 3 15,4 0-3-15,1-5-8 16,-3-6-51-16,-4 2-69 16,-11-6-41-16,-6 0-171 15</inkml:trace>
  <inkml:trace contextRef="#ctx0" brushRef="#br0" timeOffset="-194693.23">28036 13072 339 0,'0'0'639'15,"0"0"-565"-15,0 0-52 16,0 0-1-16,103-31 15 15,-46 27-3-15,0 1-17 16,-1 3-12-16,-11 0-4 16,-9 2-19-16,-10 6-111 15,-10 1-238-15</inkml:trace>
  <inkml:trace contextRef="#ctx0" brushRef="#br0" timeOffset="-193697.63">28609 13144 932 0,'0'0'123'16,"0"0"-122"-16,0 0 1 16,103-24 4-16,-78 16-2 15,-7 2-4-15,-7 2-1 16,-8-2-33-16,-3-1-16 15,-2-4-72-15,-17-3 36 16,-1 0 37-16,-3 1 7 0,0 3 40 16,5 5 2-16,2 3 44 15,2 2 13-15,4 0-15 16,1 10-14-16,6 12-17 16,3 4 11-16,0 5 12 15,12 1-8-15,12-1-9 16,4-2 9-16,5-5-9 15,1-5-2-15,1-5-4 16,-1-7-2-16,-5-4-4 16,-4-3 5-16,-3 0 2 15,-4-4 5-15,-3-16-3 16,-4-5 4-16,-4-9-1 0,-6-11-16 16,-1-6-1-16,0-10-6 15,0 1-16-15,-7 6-1 16,-2 8 14-16,-3 12-15 15,-1 12 19-15,-1 8 5 16,-2 9 2-16,-1 3 0 16,-4 2-1-16,-1 0-1 15,2 12-1-15,4 1-3 16,6 4 3-16,4-3-2 16,4-2 2-16,2 1 1 15,0-3-1-15,14-1 1 16,8-2 5-16,11-5 2 15,9-2-2-15,10 0 6 16,4-4 0-16,1-6-1 16,-7 5 3-16,-9 5-3 0,-10 0-5 15,-11 3-5-15,-4 17-1 16,-7 7 1-16,-6 7 0 16,-3 4 5-16,0 2 1 15,0-4 0-15,0-6-5 16,0-6-1-16,0-5 3 15,0-7-3-15,8-4 1 16,10-1 4-16,9-3-1 16,11-4 3-16,11-4-6 15,3-14-1-15,3-7 5 0,-11-1-5 16,-10 2 0 0,-12 6 0-16,-12 8 0 0,-10 5-2 15,0 5-1-15,0 0 0 16,-12 2 0-16,-1 14-9 15,-4 8 7-15,8 3 1 16,9-1 2-16,0 0-9 16,13-5-7-16,16-4 0 15,11-4 9-15,4-6 4 16,2-7 1-16,-3 0-3 16,-4-10 7-16,-6-9 2 15,-8 0 4-15,-13-3 5 16,-12-3 14-16,-2-4-2 15,-25-2-7-15,-5 1 0 16,-8 5-13-16,-1 12-3 0,-1 6-19 16,-2 5-80-16,2 1-171 15</inkml:trace>
  <inkml:trace contextRef="#ctx0" brushRef="#br0" timeOffset="-193106.21">28621 13089 138 0,'0'0'561'16,"0"0"-531"-16,0 0 4 15,0 0 72-15,0 0-15 16,0 0-42-16,-27-25-26 15,53 23-23-15,5 2-6 16,5 0 6-16,-4 9-1 16,-6 9-3-16,-10-1-12 15,-7 3-12-15,-7 0 17 0,-2-1 1 16,-2 0 4 0,-16-4 2-16,-3 0 4 0,-2-6 1 15,2-2 2-15,6-3-1 16,6-4-2-16,7 0-9 15,2-7-91-15</inkml:trace>
  <inkml:trace contextRef="#ctx0" brushRef="#br0" timeOffset="-192092.36">27681 14030 816 0,'0'0'97'16,"0"0"-43"-16,0 0 10 15,0 0-21-15,0 0-43 0,0 0-12 16,0 116 12 0,1-48 21-16,6-2-10 0,0-9-8 15,2-11-2-15,-5-9 6 16,1-11-7-16,-5-10 7 15,0-7-5-15,0-7-2 16,0-2 14-16,0 0 19 16,0 0 14-16,0-9 2 15,0-14-29-15,0-14-20 16,-6-9-8-16,3-10-9 16,3-13-16-16,0-8-11 15,9 4 8-15,12 12 3 16,4 17 20-16,7 18 10 15,3 13 0-15,1 13 0 16,-2 0-3-16,-5 19-6 16,-8 13 5-16,-8 8 0 0,-10 7 6 15,-3-2-15-15,-8-2 16 16,-15-9 0-16,-7-6 11 16,-3-9 11-16,-1-4 5 15,-4-5 9-15,1-7-14 16,9-3-1-16,7 0-12 15,9 0-9-15,11-16-18 16,1-6-96-16,14-3-287 16</inkml:trace>
  <inkml:trace contextRef="#ctx0" brushRef="#br0" timeOffset="-191740.3">28102 14172 712 0,'0'0'227'0,"0"0"-208"16,0 0-10-16,-90 69 32 15,81-44-18-15,9 3-15 16,0 2-2-16,14-2-4 16,14-3 4-16,8-6-5 15,9-7 5-15,4-6-4 16,3-6-4-16,-6 0-1 15,-5-6 3-15,-11-9-1 0,-10-1 2 16,-14-4 6 0,-6-3-6-16,-1-1 22 0,-27-3 4 15,-11 2 4-15,-10 1-21 16,-1 5 11-16,1 6-8 16,10 7-13-16,11 4-1 15,9 2-5-15,11 0-48 16,8 0-82-16,9 0-147 15,23 0-411-15</inkml:trace>
  <inkml:trace contextRef="#ctx0" brushRef="#br0" timeOffset="-191564.77">28507 14176 892 0,'0'0'87'0,"0"0"-85"16,0 0 2-16,0 0 39 15,0 0-18-15,0 92-21 16,0-69-4-16,0-2-2 16,0-3-87-16,0-9-85 15,0-7-407-15</inkml:trace>
  <inkml:trace contextRef="#ctx0" brushRef="#br0" timeOffset="-191408.68">28524 14060 377 0,'0'0'663'0,"0"0"-663"0,0 0-57 15,0 0-5-15,0 0 12 16,0 0-115-16</inkml:trace>
  <inkml:trace contextRef="#ctx0" brushRef="#br0" timeOffset="-190766.23">28624 14202 972 0,'0'0'83'0,"0"0"-79"16,0 0-3-16,0 0-1 15,97 5-4-15,-79 19-6 16,-5 4-5-16,-7 2-31 15,-6-1 13-15,0-6 18 16,0-3 5-16,0-9 3 16,-1-6 6-16,-2-2 1 15,3-3 2-15,0 0 25 16,0-8 37-16,3-15-43 16,13-11-17-16,8-7-4 15,6-5 1-15,3 4-1 16,-2 9-30-16,-4 15 24 15,-6 13 0-15,-6 5 3 0,-2 9-8 16,-1 17 3 0,-1 5 8-16,0 4 17 0,0-2 4 15,1-4-9-15,4-6 5 16,2-4-3-16,-1-7 4 16,0-4-3-16,3-5 3 15,2-3 4-15,2 0-3 16,0-17-8-16,-5-4-3 15,1-12-1-15,-5-7-4 16,3-9-3-16,-3-10 0 16,1-6-7-16,-2-6 0 15,-1 4-3-15,-6 8 8 0,-1 14 0 16,-3 18 2-16,-1 13 3 16,-2 12 20-16,0 2-14 15,0 8-9-15,0 23-5 16,-2 18 5-16,-10 11 14 15,2 6 0-15,-1 2-6 16,5-3 4-16,5-5-2 16,1-5-4-16,0-10-2 15,0-8-4-15,3-11 0 16,6-8 0-16,3-8-1 16,4-6-17-16,8-4-51 15,4-5-65-15,2-23-244 16</inkml:trace>
  <inkml:trace contextRef="#ctx0" brushRef="#br0" timeOffset="-190575.74">29240 14127 822 0,'0'0'293'0,"0"0"-257"16,0 0-14-16,0 0 11 15,100-9-5-15,-31-1-22 16,11 0-6-16,2-1-14 16,-1 1-98-16,-18-3-224 15</inkml:trace>
  <inkml:trace contextRef="#ctx0" brushRef="#br0" timeOffset="-188342.68">29822 14297 562 0,'0'0'582'0,"0"0"-582"0,0 0-13 16,0 0 13-16,0 0 0 16,112 5 9-16,-70 1-6 15,-1-2-2-15,-6-1 0 16,-9-3-1-16,-7 0 0 15,-6 0-5-15,-6-1-12 16,-5-11-4-16,-2-7 5 16,0-8-40-16,-6-5 6 15,-10-3-9-15,-3 2 20 16,-1 6 28-16,2 9 11 0,3 9 20 16,-3 8-2-16,0 1 0 15,-3 15-15-15,-1 19 9 16,2 9-5-16,3 5 7 15,6 2-4-15,6-1 2 16,5-6-5-16,0-6-4 16,0-6 5-16,7-5-5 15,3-8 3-15,5-7-3 16,0-7 8-16,4-4-7 16,5 0 6-16,2-7 17 15,5-13-19-15,3-4 6 16,2-8-1-16,1-4 0 15,2 4-6-15,-1 6-6 0,-7 8 3 16,-4 11-4 0,-7 7-1-16,-3 0-2 0,-1 13-8 15,-4 11 3-15,-2 5 2 16,-2 3 6-16,-5-2 3 16,-3-4-2-16,0-5 0 15,0-4 9-15,0-7-8 16,0-5-2-16,0-4 4 15,0-1 7-15,0 0 21 16,0 0 6-16,0-11 3 16,0-11-18-16,0-10-22 15,12-8 3-15,10-3-4 16,1 0-13-16,0 11 4 16,-3 11 5-16,-5 15 2 0,-2 6-4 15,4 0-2-15,-2 14 5 16,1 10-4-16,-1 3 6 15,1-1 2-15,-2-3-1 16,4-3 0-16,-3-6 0 16,3-4 7-16,-2-4-4 15,2-3 0-15,4-3-1 16,-2 0 3-16,1-7-5 16,-4-11 0-16,-5-7-16 15,-1-1-17-15,-4 0-1 16,-4 5 17-16,-3 7 2 15,0 5-1-15,0 5 15 16,-3 4-6-16,-10 0 2 0,-4 7-9 16,-2 14 11-16,-3 8 2 15,4 3 1-15,3 2 1 16,6 0 1-16,7-3 2 16,2-3-2-16,0-5 8 15,11-6-4-15,10-4 5 16,2-6-3-16,7-5 5 15,3-2-3-15,0-2 17 16,0-16-7-16,-5-7-15 16,-3-8 5-16,-5-11-10 15,-4-8-2-15,-7-4-14 16,-6-3-27-16,-3 1-6 0,0 8 10 16,-7 11 24-16,-9 13-3 15,-3 11 9-15,0 9 6 16,-1 4 2-16,0 2 0 15,-1 0-2-15,3 10 2 16,0 5 0-16,6 0-1 16,2 2-1-16,5-3 3 15,5-1 3-15,0-3 0 16,0-3-3-16,3-4 0 16,12-3 6-16,5 0 3 15,7 0 5-15,7-14 9 16,4 0-3-16,1-1-9 15,-1 5-5-15,-5 8 3 0,-5 2 1 16,-7 0-8-16,-6 21-2 16,-4 9 0-16,-6 6 0 15,-4 7 9-15,-1-2 8 16,0-3-3-16,0-7-11 16,0-7 3-16,0-5-4 15,8-9 3-15,1 0 1 16,6-4 1-16,6-6 2 15,7 0 3-15,2 0-4 16,2-10-1-16,-6-8-2 16,-2-4-3-16,-6-1-2 15,-8 1 0-15,-5 1-15 16,-5 5 3-16,0 4 2 16,-6 4 6-16,-9 4-6 0,-5 4 2 15,0 0-12-15,-2 16 4 16,2 4 6-16,4 1 4 15,5 1 4-15,6-2 2 16,4 0-1-16,1-3-5 16,0-3 1-16,3-2 0 15,5-6-5-15,1-6 6 16,1 0 4-16,0 0 8 16,1-9 5-16,2-2 1 15,-5 1-3-15,-2 8-5 16,0 2-6-16,-1 4-2 15,0 24-18-15,-4 12 5 16,-1 14 13-16,-1 5 2 0,-18 2 7 16,-3-6 3-1,-4-6-6-15,-3-9 3 0,3-10 1 16,-1-6 5-16,0-10 16 16,2-6 4-16,0-8 12 15,3 0-10-15,2-10 21 16,2-14-27-16,6-10-20 15,9-8-9-15,3-13-62 16,13-5-104-16,23-2-191 16</inkml:trace>
  <inkml:trace contextRef="#ctx0" brushRef="#br0" timeOffset="-187922.19">31580 14325 924 0,'0'0'49'16,"0"0"-49"-16,0 0-1 15,0 0 1-15,0 0 6 16,0 79-4-16,13-55 3 16,2-5 2-16,3-4-5 15,2-4-2-15,2-5 4 16,3-6 2-16,0 0 3 15,4 0-4-15,-3-13 3 0,-4-1 10 16,-2 2-1 0,-5 2-3-16,-7 2-5 0,-4 6-8 15,-4 2-1-15,0 0 0 16,0 16-17-16,-9 16-1 16,-10 16 18-16,-7 5 22 15,-2 2-9-15,0-4 5 16,0-8 9-16,-2-5 7 15,1-10 10-15,-2-4 11 16,1-7 1-16,3-8-11 16,5-4-5-16,-2-5-28 15,0-6-12-15,1-26-15 0,0-15-157 16,-1-18-725-16</inkml:trace>
</inkml:ink>
</file>

<file path=ppt/ink/ink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0-10-30T06:25:48.722"/>
    </inkml:context>
    <inkml:brush xml:id="br0">
      <inkml:brushProperty name="width" value="0.05292" units="cm"/>
      <inkml:brushProperty name="height" value="0.05292" units="cm"/>
      <inkml:brushProperty name="color" value="#FF0000"/>
    </inkml:brush>
  </inkml:definitions>
  <inkml:trace contextRef="#ctx0" brushRef="#br0">3291 2291 692 0,'0'0'63'15,"0"0"-43"-15,0 0 34 16,0 0-2-16,0 0-9 0,0 0-7 16,0 0 16-16,0 0-23 15,-18-8-6-15,18 8-8 16,0 0 0-16,0 0-11 16,0 0-2-16,0 0-1 15,0 0 2-15,19 0-3 16,11-3 0-16,17-3 5 15,17-4-2-15,12-1 0 16,4 0-3-16,-5-2 7 16,-11 5-6-16,-12 0 5 15,-16 3-6-15,-9 2 0 16,-14 0-13-16,-5 3-37 16,-8 0-74-16,0 0-93 0,-14 0-242 15</inkml:trace>
  <inkml:trace contextRef="#ctx0" brushRef="#br0" timeOffset="219.41">3567 2321 772 0,'0'0'131'16,"0"0"-125"-16,0 0-5 15,0 0 1-15,0 0 2 16,1 114 31-16,8-51 29 15,-1 4-44-15,-1 1-13 0,1-6-3 16,-4-11-4 0,2-12-1-16,0-11-11 0,1-9-51 15,4-12-93-15,0-7-188 16</inkml:trace>
  <inkml:trace contextRef="#ctx0" brushRef="#br0" timeOffset="824.03">3877 2392 685 0,'0'0'167'16,"0"0"-149"-16,0 0 12 16,0 0 10-16,0 0-35 0,0 0-1 15,0 71 18-15,3-15 29 16,0 6-28-16,0 1-10 15,-3-8-3-15,0-5 2 16,0-14-6-16,0-8 1 16,0-9 0-16,0-11 6 15,0-4 0-15,0-4-12 16,0 0 11-16,0 0 11 16,0-24 23-16,8-17-8 15,8-17-38-15,8-2-4 16,1 11-12-16,2 19 11 15,0 23 0-15,0 7-6 16,3 19 2-16,4 10 4 0,-1 6 3 16,1-1 2-16,-2-5 7 15,-4-4-3-15,0-7-2 16,-4-6 2-16,-2-6-4 16,-8-3 2-16,-1-3 2 15,-10 0 1-15,0 0-1 16,-3-15-4-16,0-9 0 15,-9-8-33-15,-9 7-12 16,-7 6 32-16,-3 13 5 16,1 6 8-16,-1 7 0 15,5 18 3-15,5 6-2 16,6 4 6-16,9-1 11 16,3-1-4-16,8 0 18 0,17-6-12 15,8-2 2-15,7-6-7 16,11-6 6-16,1-6-1 15,3-7-13-15,-7 0-2 16,-3-2-5-16,-9-16-90 16,-8-8-84-16,-7-10-185 15</inkml:trace>
  <inkml:trace contextRef="#ctx0" brushRef="#br0" timeOffset="1176.53">4771 2571 1013 0,'0'0'45'15,"0"0"-45"-15,22 89 0 16,-4-42 3-16,3-2 10 16,6-3-1-16,-2-4-2 15,1-7 14-15,-4-6-13 16,-4-11-4-16,-8-5-7 15,-4-5 8-15,-4-4 4 16,-2 0 19-16,0 0 42 16,3-23 34-16,4-12-43 15,1-15-57-15,1-13-6 16,-2-4 7-16,-1 7-7 0,-2 12 14 16,1 11 11-16,-2 13-20 15,0 8-6-15,0 4-28 16,2 8-35-16,-2 3-38 15,5 1-56-15,1 0-171 16,-1 10-353-16</inkml:trace>
  <inkml:trace contextRef="#ctx0" brushRef="#br0" timeOffset="1544.55">5353 2521 995 0,'0'0'80'15,"0"0"-64"-15,0 0 33 16,0 0-9-16,0 0-18 0,0 0 5 16,-106 105-13-16,89-68-14 15,6-2 4-15,6-6-1 16,5-4-3-16,0-8 0 16,0-8-4-16,3-4 4 15,4-5-2-15,1 0 2 16,2 0 0-16,5-9 3 15,5-13 11-15,2-7-10 16,0 2-4-16,-5 8-4 16,-4 11 4-16,-5 6-2 15,1 2-1-15,4 10-12 16,5 11 3-16,3 7 11 16,-2 0 2-16,1-1-1 0,-6-3 1 15,-3-4 1 1,-3-6-2-16,-4-5-41 0,-4-9-75 15,0 0-66-15,0-16-183 16</inkml:trace>
  <inkml:trace contextRef="#ctx0" brushRef="#br0" timeOffset="1778.92">5614 2169 927 0,'0'0'130'15,"0"0"-130"-15,0 0-9 0,0 0 9 16,28 121 46-16,-15-62-2 16,-2 8 16-16,-2 3-19 15,1-2-13-15,-2-6-12 16,-2-3-14-16,0-11-2 16,-3-7 4-16,0-9-4 15,1-9-41-15,-4-7-45 16,0-11-59-16,0-5-120 15</inkml:trace>
  <inkml:trace contextRef="#ctx0" brushRef="#br0" timeOffset="2152.37">5823 2529 937 0,'0'0'29'16,"0"0"-24"-16,3 105-3 15,1-65 4-15,5-5 8 16,0-4-5-16,0-2 2 16,6-6-9-16,-3-5 0 15,-3-5 7-15,1-7-7 16,-1-5 0-16,-1-1 0 16,5-10-2-16,5-21 13 15,6-14-13-15,0-12-18 16,-6 5-1-16,-2 12 19 15,-7 16 27-15,-4 18 31 16,-4 6-13-16,1 0-45 0,3 9 0 16,3 15 0-16,2 5 16 15,2 8 36-15,0-2-20 16,-1 0-16-16,-1-2-15 16,-1-4 4-16,-3 0-5 15,2-2-39-15,-7-5-80 16,-1-5-93-16,0-12-561 15</inkml:trace>
  <inkml:trace contextRef="#ctx0" brushRef="#br0" timeOffset="2340.07">6307 2746 862 0,'0'0'132'0,"0"0"-132"0,0 0 0 15,0 0 13-15,0 0-12 16,85 0 6-16,-74-4-4 16,-5-9-3-16,-6-7-59 15,0-6-132-15,-9-6-138 16</inkml:trace>
  <inkml:trace contextRef="#ctx0" brushRef="#br0" timeOffset="2511.61">6331 2567 222 0,'0'0'467'0,"0"0"-335"16,0 0-84-16,0 0-17 15,0 0 16-15,-49 104 21 0,48-59-16 16,1-1-1-16,0-5-17 16,6-5-6-16,8-7 1 15,3-5-5-15,1-8-10 16,3-2-8-16,4-5 0 16,5-6-6-16,3-1-23 15,-8-7-178-15,-9-14-565 16</inkml:trace>
  <inkml:trace contextRef="#ctx0" brushRef="#br0" timeOffset="3523.91">7570 2557 943 0,'0'0'136'0,"0"0"-120"16,-81-43 14-16,44 39 8 15,-2 4-20-15,-1 0-17 16,13 14 10-16,1 11-4 15,7 11-4-15,4 0 3 16,8 3-6-16,7-5-1 16,0-8 0-16,3-6 1 15,16-8-9-15,3-2 5 16,2-9-9-16,-1-1 3 0,2 0-4 16,-6-6-7-1,-5-7 12-15,-8-5-2 0,-6-1 7 16,0-1-11-16,0 4 15 15,0 8 5-15,0 3 21 16,0 4-7-16,0 1-19 16,6-5-8-16,18-3 3 15,13-6 2-15,12-4 3 16,2-2 5-16,-6-1-2 16,-4-2 2-16,-12 1-2 15,-10-2-3-15,-7-2-2 16,-7 2-1-16,-5-1-3 15,0 0 4-15,-2 6 0 0,-5 6 4 16,2 6 12-16,4 7 4 16,1 0-8-16,-2 10-10 15,-1 27-29-15,-1 22 29 16,-4 18 10-16,1 12 11 16,3 5-3-16,1-2 2 15,1-6-15-15,2-9 5 16,0-9-1-16,0-13-7 15,0-11-1-15,3-11 0 16,9-13-1-16,0-8 2 16,0-9-2-16,6-3 1 15,5-6 10-15,4-19-11 0,-1-15-5 16,1-10-22 0,-13-6-6-16,-9 2 1 0,-5 5 10 15,0 11 9-15,-16 10 8 16,-5 7 5-16,-2 7 12 15,4 3 2-15,7 5 19 16,6 4 12-16,4-4 11 16,2 3 3-16,0 0-4 15,5-8-43-15,16-4-6 16,6-8-6-16,16-3 0 16,2-2-3-16,10 1-23 15,0 1-23-15,-4 8-31 16,-12 2-20-16,-16 3-107 15</inkml:trace>
  <inkml:trace contextRef="#ctx0" brushRef="#br0" timeOffset="4273.93">9045 2689 933 0,'0'0'259'0,"0"0"-238"16,0 0-21-16,0 0-24 15,0 0 3-15,-55 124 21 0,28-63 1 16,-1 1 4-16,6-4-2 16,3-8 8-16,6-11-10 15,4-14 0-15,6-7 5 16,0-12 1-16,3-5 0 16,0-1 8-16,0 0 10 15,0-5 25-15,3-22 1 16,16-17-24-16,6-18-27 15,3-12-15-15,6-8 5 16,-4-3-18-16,0 5-7 16,-6 13 17-16,-5 14 13 15,-5 18 5-15,-3 14 0 16,-3 6 1-16,-5 11 5 16,-3 2 3-16,0 2 6 15,0 0-15-15,0 0-5 0,3 13-18 16,3 21-5-16,0 19 28 15,6 11 18-15,-5 11 1 16,1 0-17-16,0-3 30 16,0-2-7-16,1-8-23 15,0-5 1-15,1-13-2 16,-4-8 1-16,0-11-2 16,-1-9-3-16,-5-7-42 15,3-6-50-15,-3-3-63 16,0-9-120-16,0-19-455 15</inkml:trace>
  <inkml:trace contextRef="#ctx0" brushRef="#br0" timeOffset="4466.43">8969 3023 503 0,'0'0'610'16,"0"0"-537"-16,0 0-65 15,0 0 14-15,0 0-5 16,104-27-7-16,-32 5-3 16,6 0-7-16,-5-1-36 15,-14 1-151-15,-20-3-215 16</inkml:trace>
  <inkml:trace contextRef="#ctx0" brushRef="#br0" timeOffset="4779.59">8604 2233 499 0,'0'0'465'0,"0"0"-434"16,0 0-25-16,0 0-6 15,-51 83 19-15,51-48-9 16,0-2 7-16,6-1-9 16,18-4-1-16,7-3-4 15,6-8-6-15,8-5-61 16,6-12-121-16,1 0-194 15</inkml:trace>
  <inkml:trace contextRef="#ctx0" brushRef="#br0" timeOffset="4960.2">9536 2300 819 0,'0'0'5'0,"0"0"9"16,24 76 50-16,-17-44 7 15,-2 1-28-15,-2 1-12 16,-3 1-21-16,0 1-3 16,-2-1-7-16,-15-12-139 15,-5-13-702-15</inkml:trace>
  <inkml:trace contextRef="#ctx0" brushRef="#br0" timeOffset="7434.87">10697 2581 674 0,'0'0'50'0,"0"0"-44"0,0 0-4 16,-91 6-2-16,63 24 22 15,3 8 19-15,3 8 20 16,3-1-17-16,7 1-5 15,4-6-7-15,7-6-11 16,1-6-4-16,0-1-10 16,19-4 9-16,14-4-1 15,13-4-8-15,14-5 6 16,10-10-9-16,2 0-2 16,5-12-2-16,-5-13 0 15,-5-7 6-15,-10 1-6 16,-16-3 4-16,-15 7-4 15,-14 8 0-15,-12 5 2 0,-8 8 7 16,-29 5-8 0,-12 1-1-16,-8 7 0 0,2 12 10 15,12 3-9-15,11-1-1 16,13 1-2-16,11 1-3 16,5-1-1-16,3 0 3 15,3-5 2-15,17-5 1 16,7-6 0-16,10-4 0 15,-1-2-1-15,1-4 1 16,-4-12-15-16,-5-10 8 16,-5-2 1-16,-10-3 6 15,-4 2 7-15,-3 8-7 0,-5 10 4 16,1 8 31-16,-1 3-7 16,4 0-28-16,7 6-5 15,6 15-2-15,7 5 7 16,3 2 3-16,0 1-2 15,0 1-2-15,-1-3-53 16,-5-5-110-16,-8-5-100 16</inkml:trace>
  <inkml:trace contextRef="#ctx0" brushRef="#br0" timeOffset="7807.84">11316 2809 861 0,'0'0'49'0,"0"0"-40"16,0 0 4-16,0 0-12 0,88-27-1 16,-66 47 12-16,-2 7-6 15,-5 4-6-15,-8 0-2 16,-4-1-2-16,-3-3 6 16,0-9-6-16,0-7 8 15,0-6-4-15,0-5 2 16,0 0 17-16,0-8 0 15,3-15 39-15,6-13-57 16,9-5 6-16,4-1-6 16,1 6 2-16,-1 10 1 15,-4 12 6-15,-2 10-5 16,-1 4-5-16,0 4-6 0,-4 14 4 16,-2 6-4-16,-1 3 6 15,-2 0 5-15,-1 0-2 16,0 1-1-16,-2-4-2 15,0-2 0-15,4-5-64 16,2-9-98-16,6-8-160 16</inkml:trace>
  <inkml:trace contextRef="#ctx0" brushRef="#br0" timeOffset="8197.62">12113 2476 901 0,'0'0'86'16,"0"0"-86"-16,0 0-6 0,0 0 6 15,-3 119 20-15,-5-68 11 16,4 2-19-16,-2-6-11 16,0-2 2-16,0-7 0 15,1-10-2-15,2-9-1 16,3-13 0-16,0-6 0 15,0 0 7-15,11-9 9 16,20-14-7-16,11-2-9 16,4-1 0-16,-3 10 0 15,-10 11-11-15,-10 5 8 0,-13 3 2 16,-10 17-25-16,0 2 17 16,-18 1 9-16,-10 0 7 15,-5-4 19-15,-4-2 0 16,-1-3 16-16,2-4 1 15,7-4 3-15,6-6-30 16,7 0-16-16,12-9-18 16,4-16-121-16,11-10-435 15</inkml:trace>
  <inkml:trace contextRef="#ctx0" brushRef="#br0" timeOffset="8588.04">12513 2852 376 0,'0'0'628'0,"0"0"-568"15,0 0-49-15,0 0 7 16,102-14 0-16,-57-1-9 16,1 2-2-16,-10 1-7 15,-9 1 0-15,-10 0-18 16,-13-5-40-16,-4-2-14 15,-7-3-46-15,-20 3 21 16,-5 7 83-16,3 8 14 16,0 3 25-16,7 2 25 0,-1 14-6 15,6 9-15 1,3 3 19-16,6 0 10 0,8 0-27 16,0-2-1-16,0-2 6 15,11-5-6-15,13-2-15 16,6 0 7-16,12-7-3 15,14-4 9-15,10-5 1 16,1-1-11-16,-7 0-14 16,-13-9-4-16,-15-5-14 15,-19-7-136-15,-13-4-262 16</inkml:trace>
  <inkml:trace contextRef="#ctx0" brushRef="#br0" timeOffset="9354.23">13852 2332 825 0,'0'0'114'16,"0"0"-59"-16,0 0-21 0,0 0-34 16,2 85 0-16,-5-8 47 15,-6 4 9-15,0-1-31 16,4-8-20-16,4-11 1 16,1-11-5-16,0-14 3 15,0-12-1-15,-2-9-3 16,1-12 1-16,-1 0 0 15,-2-3 3-15,-6 0 0 16,-10-12-8-16,-7-11-13 16,-3-7-29-16,-1-4 11 0,6 3 34 15,-1 9-1 1,-2 9 2-16,-3 13 0 0,-7 2 0 16,1 19-2-16,3 5 2 15,8 0 12-15,12-3-7 16,11 1 7-16,3-5 10 15,1 1 0-15,24-3-10 16,14-4 5-16,13-5-4 16,8-5 4-16,3-3-16 15,-2 0-1-15,-4 0-49 16,-11-10-117-16,-11-4-283 16</inkml:trace>
  <inkml:trace contextRef="#ctx0" brushRef="#br0" timeOffset="9917.27">14034 2888 804 0,'0'0'168'0,"0"0"-158"16,0 0-6-16,0 0 39 16,0 0-27-16,91-44 3 15,-82 30-16-15,-6 3-3 16,-3-3-6-16,0 1-61 15,-13 2-55-15,-11 3 42 16,-3 6 42-16,0 2 34 16,2 7 4-16,4 17 10 15,0 6 18-15,6 5 17 16,9 3 8-16,6-2-21 16,0-4-22-16,13-5 30 0,10-4-12 15,7-9-12-15,10-5 3 16,3-7 11-16,6-2 13 15,-1-6-1-15,0-13-31 16,-6-9-5-16,-5-5 6 16,-7-10-12-16,-6-10-8 15,-9-12-15-15,-9-16-31 16,-5-5 6-16,-1 3 16 16,0 11 32-16,-3 22 0 15,-5 21 48-15,0 15-35 16,5 10 16-16,0 4 0 15,0 0-19-15,-3 12-10 16,-4 21-5-16,-1 16 5 0,0 17 14 16,4 6-6-16,7 6 1 15,0-4 2-15,0-10-4 16,4-3-3-16,9-8-2 16,2-9 3-16,4-13-8 15,2-11 3-15,0-10-1 16,1-10-70-16,0 0-31 15,-2-24-144-15,-8-13-495 16</inkml:trace>
  <inkml:trace contextRef="#ctx0" brushRef="#br0" timeOffset="10100.01">14283 2709 672 0,'0'0'397'16,"0"0"-340"-16,0 0-28 15,0 0 33-15,0 0-32 16,117-10-13-16,-52 2-9 16,1 4-8-16,-8 4-13 15,-13 0-108-15,-14 4-127 16,-11 12-413-16</inkml:trace>
  <inkml:trace contextRef="#ctx0" brushRef="#br0" timeOffset="10778.2">14716 2888 864 0,'0'0'169'16,"0"0"-162"-16,0 0-2 16,91-48 1-16,-73 34-3 15,-6 1 5-15,-6 1-8 16,-6 2-2-16,0 1-49 15,-5 3-46-15,-14 3 37 16,-5 3 42-16,0 0 17 16,-3 5 2-16,4 12 0 15,2 7 20-15,6 3 13 0,3 4-7 16,6 1 6 0,6 3 1-16,0-5-5 0,10-3-12 15,11-5-1-15,11-4-4 16,4-7 2-16,6-9 5 15,3-2 4-15,-3 0-9 16,-8-12-9-16,-2-7 2 16,-11-9-2-16,-6-9-5 15,-9-7-1-15,-6-14-26 16,0-7-14-16,-3 0 9 16,-11 6-7-16,-1 15 38 15,2 15 1-15,-2 12 20 16,3 14 1-16,-3 3-9 15,0 8-12-15,2 17 1 16,-1 6 0-16,4 2 4 0,4-5-3 16,6-3-1-16,0-5 3 15,0-1 3-15,10-4 0 16,5-2-3-16,6-5 2 16,9-8-1-16,6 0 1 15,7-11 13-15,5-13-14 16,-1-1-4-16,-5 0 4 15,-4 7-1-15,-12 10 0 16,-6 7-4-16,-8 1 0 16,-6 11-16-16,-2 18 3 15,-2 10 13-15,-2 3 15 16,0 2 3-16,0 2 5 0,0-5-13 16,0-3-5-16,-2-7-4 15,-2-7-1-15,-1-7-40 16,1-13-101-16,-2-4-270 15</inkml:trace>
  <inkml:trace contextRef="#ctx0" brushRef="#br0" timeOffset="11528.71">15393 2889 1026 0,'0'0'125'0,"0"0"-122"16,0 0 3-16,0 0-6 16,0 0-7-16,0 0 0 15,63 19-4-15,-52 8-18 16,-7 2 8-16,-2 1-8 16,-2-4 12-16,0-5 16 15,0-8-10-15,-5-4 8 16,2-6 0-16,3-3 3 15,0 0 5-15,0-9 15 16,8-15 21-16,12-9-41 16,7-7-3-16,3 1 0 15,3 6 3-15,-2 11 0 0,-4 8 0 16,-5 14-5-16,-7 0 0 16,0 8-2-16,-7 14-12 15,-4 7 9-15,-4 5-4 16,0-1 14-16,-3 0-2 15,-11-5 2-15,0-5-1 16,-1-5 1-16,2-4 0 16,3-10-1-16,3-2-1 15,7-2 2-15,0-10 25 16,3-16 17-16,15-9-39 16,10-6 2-16,4-1 5 15,2 5-3-15,-6 10 4 16,-5 14-3-16,-7 7 6 15,-3 6-14-15,0 0-1 16,-2 15-9-16,1 12-1 0,-1 6 8 16,2 2 3-16,1-1-1 15,2-4 4-15,2-8 1 16,6-7 0-16,4-7-2 16,5-8-2-16,1 0-8 15,2-12-15-15,0-10 7 16,-5-7-18-16,-5-6 25 15,-4-1 9-15,-4 7 1 16,-8 11 0-16,-5 8 47 16,-5 8-6-16,0 2-7 15,0 0-35-15,0 10-20 16,0 12-6-16,0 8 26 0,0 1 12 16,0-2-12-16,-3-1 4 15,-5-5-8-15,1-5-4 16,-2-9-87-16,2-9-135 15</inkml:trace>
  <inkml:trace contextRef="#ctx0" brushRef="#br0" timeOffset="11675.32">16293 2701 737 0,'0'0'350'16,"0"0"-350"-16,0 0-40 15,0 0 0-15,0 0-163 0,0 0-248 16</inkml:trace>
  <inkml:trace contextRef="#ctx0" brushRef="#br0" timeOffset="12076.25">16403 2916 777 0,'0'0'337'0,"0"0"-321"16,0 0-16-16,0 0-2 15,0 0-14-15,0 0 2 0,61 11-8 16,-55 22-8-16,-6 3 9 16,0-1-11-16,0-9 5 15,0-7 13-15,-3-7 7 16,0-9 5-16,3-3 2 15,0 0 6-15,0-2 9 16,0-18-15-16,14-7-15 16,13-10 9-16,7-4 5 15,5 0 1-15,-3 7 0 16,-5 11 25-16,-10 11 21 16,-6 10-17-16,-6 2-23 15,-2 5-6-15,0 16 6 16,-3 8-6-16,-4 5 20 15,0-1-9-15,0 0-7 16,-12-3 3-16,0-4-7 0,-3-6-56 16,3-9-124-16,-1-9-574 15</inkml:trace>
  <inkml:trace contextRef="#ctx0" brushRef="#br0" timeOffset="12842.2">16854 3080 906 0,'0'0'14'0,"0"0"-14"0,112-16-27 16,-78 9 27-16,-7-4 4 15,-9 3-4-15,-5-3 0 16,-7-1-7-16,-6-3-89 15,0-5-53-15,-13-2-16 16,-12 3 11-16,-1 3 154 16,-1 7 39-16,7 3 147 15,5 6-33-15,2 0-48 16,0 0-46-16,0 13-18 16,1 10 1-16,4 2-10 15,5 4-2-15,3 2-10 16,5 2-6-16,22-1 7 15,13-3 6-15,15-3-3 0,9-4-17 16,12-5 5 0,8-9 6-16,6-6-11 0,-2-2 5 15,-11 0-6-15,-16-21-1 16,-17-7-10-16,-19-8 4 16,-15-4-14-16,-10 0-19 15,0 9 2-15,-15 7 32 16,-5 9 8-16,-1 8 18 15,-3 5-21-15,-5 2 8 16,-5 8-9-16,-3 13-3 16,4 6 3-16,2 1 1 15,6 1-4-15,6-2-1 0,10-2-1 16,5-6-1-16,4-5 1 16,6-6 1-16,17-3 1 15,9-5 6-15,14-2 6 16,1-19-3-16,0-8-9 15,-6-13 8-15,-10-10-1 16,-7-13-8-16,-6-5-24 16,-8-1 18-16,-5 7 6 15,-2 13 4-15,-3 18 37 16,0 16-11-16,0 13-19 16,0 4 0-16,0 0-11 15,0 17-8-15,-9 21-10 16,-3 15 18-16,-5 14 6 15,5 2 2-15,2 3-8 16,3-3 7-16,4-4-3 0,3-14-4 16,0-10-2-16,0-11-20 15,0-20-136-15,0-10-422 16</inkml:trace>
  <inkml:trace contextRef="#ctx0" brushRef="#br0" timeOffset="13613.89">18412 2549 826 0,'0'0'214'0,"0"0"-214"15,0 0 0-15,0 0-16 0,-20 125 16 16,8-55 15 0,-1 1-4-16,2-2-3 0,2-5 0 15,1-4-8-15,0-11 4 16,4-15-3-16,-1-12 4 15,5-12-3-15,0-7 6 16,0-3-8-16,0 0 19 16,2-16 23-16,15-14 4 15,12-11-46-15,13-7 0 16,7 5-25-16,-1 14-29 16,-6 15 35-16,-16 14-2 15,-13 9-5-15,-11 18-10 16,-2 8 5-16,-21 2 14 15,-13-2 17-15,-5-7 5 16,1-8 28-16,0-5 21 0,4-6 23 16,-1-6-2-16,6-3 1 15,5 0-18-15,13-12-38 16,11-16-20-16,2-13-119 16,31-10-158-16</inkml:trace>
  <inkml:trace contextRef="#ctx0" brushRef="#br0" timeOffset="14047.5">18692 2908 827 0,'0'0'26'0,"0"0"-6"16,0 0 9-16,-24 77-25 15,36-57 10-15,12 0 19 16,11-4 1-16,4-3 3 15,2-5-17-15,-2-7-13 16,-2-1 7-16,-6-9-11 16,0-10-2-16,-8-6-2 15,-5-1-9-15,-9 2 2 16,-6 5 3-16,-3 7-2 16,0 4 7-16,0 8 15 15,0 0-15-15,-14 27-26 16,-8 13 20-16,-8 10 6 15,2 10 0-15,0 5 0 16,-1-2 4-16,4 0-2 0,2-8-2 16,3-10-13-16,4-13 6 15,3-14 7-15,4-11 1 16,5-5 7-16,-1-2 15 16,2 0 52-16,-9-18 53 15,-4-11-12-15,-8-12-74 16,2-12-42-16,7-2-15 15,8 3-83-15,7 7-47 16,-2 6-69-16</inkml:trace>
  <inkml:trace contextRef="#ctx0" brushRef="#br0" timeOffset="15662.27">4037 3806 716 0,'0'0'101'16,"-88"25"-90"-16,43 4 24 15,12 3 3-15,6 3-13 16,13-3-8-16,6-2-17 0,8-2 6 16,0-7-5-16,11-4 6 15,3-7-1-15,3-8-3 16,-1-2 3-16,2 0 5 16,0-3-4-16,1-13 0 15,-2-4 8-15,1-6-14 16,-5-5 4-16,-1 3-3 15,-6 8-1-15,0 7 5 16,-3 9-5-16,0 4 15 16,6 0-16-16,7 0-15 15,11 11 11-15,6 4 4 16,9 1 10-16,1-1-7 0,2-2 7 16,1-3-6-16,-9-5 4 15,-4-4-4-15,-6-1 1 16,-3 0-5-16,-8 0 0 15,-1-13 3-15,-1-5 1 16,-5-5-4-16,1-8-3 16,-4-7-8-16,0 0 11 15,2 5 0-15,-4 11 3 16,-3 10 12-16,1 12 4 16,5 0-19-16,4 15-20 15,10 17-2-15,-1 10 13 16,-3 11 6-16,-2 0 1 15,-8 1 4-15,-5-7 3 0,-2-9-4 16,0-10-1 0,0-12 1-16,0-5 3 0,0-10-1 15,-2-1 10-15,2 0 28 16,-1-14 44-16,-4-16 2 16,-2-13-87-16,1-17-1 15,6-12-2-15,0-10-14 16,0-5-14-16,16 5-14 15,4 15 13-15,8 26 30 16,-1 21-8-16,3 20-18 16,-5 8-10-16,-4 26 10 15,-9 14 7-15,-9 4 16 0,-3 2 5 16,0-8 4 0,-18-7 5-16,-4-9 13 0,-2-5 14 15,0-5 2-15,6-8-22 16,5-4-16-16,10-8-32 15,3 0-179-15</inkml:trace>
  <inkml:trace contextRef="#ctx0" brushRef="#br0" timeOffset="16083.56">5211 3757 25 0,'0'0'877'15,"0"0"-825"-15,-48 96-26 16,30-57 18-16,8 1-30 0,4-1 5 16,3 0-16-16,3-5 4 15,0-5-3-15,0-7-4 16,0-10 0-16,0-7 2 16,0-4-1-16,-1-1 0 15,1 0 20-15,-5-15 8 16,-1-16 1-16,3-19-30 15,0-16-26-15,3-15 2 16,0-9-10-16,12 6-2 16,6 17 26-16,0 23 10 15,4 27-5-15,-1 17 3 16,-4 0-2-16,-4 30-7 0,-7 14-15 16,-6 9 15-1,0 5 11-15,-3-4 9 0,-13-8-3 16,-1-9 15-16,-5-7 5 15,1-7-2-15,0-5 15 16,3-8-15-16,6-5-10 16,6-5-14-16,6-11-98 15,0-22-170-15</inkml:trace>
  <inkml:trace contextRef="#ctx0" brushRef="#br0" timeOffset="16318.45">5481 3468 658 0,'0'0'366'0,"0"0"-326"0,0 0 1 15,0 0-17-15,0 0-24 16,-16 94-6-16,10-18 6 16,6 7 21-16,0 7-8 15,0-11 0-15,4-10-7 16,6-12-4-16,1-12 6 15,-2-10-8-15,-3-13-4 16,-5-10-13-16,-1-12-121 16,0-6-252-16</inkml:trace>
  <inkml:trace contextRef="#ctx0" brushRef="#br0" timeOffset="16922.84">5703 3790 943 0,'0'0'51'16,"0"0"-42"-16,0 0-2 15,-26 100-4-15,26-72 3 16,0 0-5-16,8-3 0 16,12-1 4-16,5-7-5 15,2-9 0-15,6-8 3 16,-2 0-2-16,-1-16 2 0,-2-7 1 15,-1-9-2 1,-7-3-2-16,-7-1-20 0,-7 1-7 16,-6 12 25-1,0 9 4-15,0 9 3 0,0 5-5 16,0 9-5-16,0 22-27 16,0 13 30-16,0 12 2 15,0 13 4-15,0 6 1 16,8 3-5-16,-8-7 3 15,0-12-2-15,0-11-1 16,-14-16 0-16,-2-10 0 16,-7-10 4-16,-5-10 30 15,-5-2 11-15,-4-18-3 16,11-20 0-16,10-14-31 0,13-15-11 16,6-6-26-16,31 0-19 15,17 6 20-15,16 12 25 16,8 13-2-16,7 10-5 15,-2 7 7-15,-11 11 20 16,-17 6 5-16,-13 6-11 16,-14 2 3-16,-10 0-14 15,-7 14-3-15,-4 8 0 16,-4 5 0-16,0 5 13 16,-4 3-6-16,-5-2 3 15,1-4-7-15,4-4-6 16,2-7-3-16,2-5-27 15,0-9-47-15,0-4-109 0,3-13-475 16</inkml:trace>
  <inkml:trace contextRef="#ctx0" brushRef="#br0" timeOffset="17058.47">6445 3626 809 0,'0'0'169'15,"0"0"-169"-15,0 0-106 16,0 0-64-16,0 0-256 16</inkml:trace>
  <inkml:trace contextRef="#ctx0" brushRef="#br0" timeOffset="17835.29">6619 3827 1008 0,'0'0'62'0,"0"0"-62"16,0 0-16-16,0 0 7 15,81-4-11-15,-60 34 2 16,0 6 5-16,-9 4-1 16,-4-2-34-16,-6-4 15 15,-2-11 3-15,0-7 16 16,0-10 14-16,-2-2 0 15,-3-4 13-15,0-2 40 16,4-20 6-16,1-12-58 0,0-13 10 16,17-9-7-16,12-7 2 15,4 4-6-15,1 9-4 16,0 21 4-16,-5 15 4 16,-1 14-4-16,-3 0-9 15,-2 22 7-15,5 13-12 16,-1 4 14-16,0 2 3 15,1-4 1-15,5-5-4 16,3-8 8-16,1-8 2 16,3-10 2-16,-1-6-6 15,-3 0-1-15,-3-16 3 16,-5-5-4-16,-7-3-2 0,-12-3 11 16,-9 2-13-16,0 2 0 15,-12 7 19-15,-6 6-6 16,0 8-6-16,-4 2-7 15,-2 7-2-15,2 15-4 16,2 7 1-16,7-1-6 16,10-1 10-16,3-4 1 15,0-3-2-15,18-6 4 16,3-7 0-16,4-7 4 16,2 0 1-16,-2-7-7 15,-3-15-3-15,-3-2-28 16,-6 1-57-16,-4 6 18 15,-6 9 7-15,-2 8 61 0,-1 13-16 16,0 25-57 0,-3 18 61-16,-13 17 13 0,-2 7 1 15,-1 1 0-15,-4-3-13 16,2-10 11-16,-4-11 2 16,0-7 23-16,-5-12 30 15,2-10 42-15,-4-9-9 16,1-13 21-16,0-6-6 15,-2-6-9-15,0-21-23 16,-3-15-48-16,3-10-21 16,2-6-28-16,4-3-112 15,5 4-104-15,7 10-284 0</inkml:trace>
  <inkml:trace contextRef="#ctx0" brushRef="#br0" timeOffset="18668.52">8429 3870 694 0,'0'0'365'16,"0"0"-363"-16,0 0-2 15,-22 91-17-15,4-29 17 16,6 4 1-16,3-4 1 16,3-6-1-16,0-11 7 15,3-12 4-15,0-13 4 16,0-12-7-16,0-5 12 16,3-3-1-16,0 0 17 15,0 0 8-15,0-20 1 16,0-12-46-16,0-15-6 15,11-7-4-15,6-11 8 0,4 5-42 16,2 13 6 0,2 17 29-16,-3 20-1 0,2 10-12 15,0 20-29-15,-3 19 23 16,3 11 17-16,-9 6 4 16,1-5 2-16,-1-3 5 15,3-10 2-15,3-12-1 16,-3-9-2-16,1-10 2 15,2-7-1-15,6 0 0 16,3-14 31-16,6-9-2 16,-1-9-6-16,-2-7-11 15,-3-8 6-15,-9-6 1 0,-6-10-10 16,-9-6-2-16,-6 2 16 16,0 5-6-16,-12 16 4 15,-1 15-14-15,2 17-7 16,5 13-9-16,-7 1-29 15,-1 21-164-15,1 7-260 16</inkml:trace>
  <inkml:trace contextRef="#ctx0" brushRef="#br0" timeOffset="19447.59">9235 3889 900 0,'0'0'167'15,"0"0"-167"-15,-96 48-15 16,59-10 15-16,3 4-4 16,11 2 3-16,8-2 1 15,11-4-3-15,4-6 3 16,0-12-2-16,6-6 2 15,15-12-17-15,4-2 16 16,3-2 1-16,5-16 7 16,-3-4-7-16,-9-5-21 15,-3-3 7-15,-11-2-11 16,-2 0-18-16,-5 7 6 0,0 8 2 16,0 11 35-16,0 6 44 15,0 0-28-15,0 0-16 16,0 3-22-16,3 12 5 15,7 7 17-15,2 0 17 16,4-3-6-16,0 0 17 16,-2-7 8-16,-2-4-20 15,-4-3 2-15,-1-5-8 16,-1 0-1-16,-1 0 3 16,1-6 13-16,3-13 34 15,1-12-28-15,-4-8-29 16,-3-11-2-16,-3-10-1 0,0-1-26 15,-11 0 0-15,-5 16 2 16,4 11 9 0,-1 17 16-16,2 9 14 0,-1 8-13 15,-4 3-1-15,2 19-16 16,0 7 10-16,5 2 5 16,7 1 0-16,2-6 1 15,0-4 0-15,14-3 5 16,8-7-5-16,6-5 0 15,10-6 2-15,9-1 10 16,3-10-9-16,2-13 7 16,-3-1-9-16,-7 1 2 15,-11 3 5-15,-10 12 0 0,-9 6 9 16,-6 2-11 0,0 4-6-16,3 19-7 0,-2 7 7 15,-4 11 13-15,-3 2 14 16,0 3-5-16,0-3-20 15,0-5 7-15,0-4-9 16,0-6-6-16,0-6-88 16,-4-6-95-16,-4-11-512 15</inkml:trace>
  <inkml:trace contextRef="#ctx0" brushRef="#br0" timeOffset="20723.72">9805 4024 1051 0,'0'0'71'0,"0"0"-71"0,0 0-34 16,0 0 7-16,0 0 1 16,0 0 9-16,79 71 1 15,-73-42-20-15,-5 1-25 16,-1-3-2-16,0-1 15 15,0-1 19-15,-10-9 8 16,-2-5-44-16,7-11 56 16,5-3 9-16,0-21 52 15,9-12-33-15,9-7-15 16,9-3 49-16,1 3 3 0,5 7-40 16,0 11-12-1,-5 14-4-15,-2 11-5 0,-8 0-16 16,-2 24 13-16,-7 5-2 15,-4 7 10-15,-5 0 10 16,0 1 4-16,0-6 3 16,-9-6-10-16,-2-6-1 15,1-6 0-15,1-7 5 16,4-2 10-16,4-4-5 16,1 0 24-16,0-10 58 15,1-17-19-15,17-11-77 16,6-11 1-16,9-4-2 15,4 6 2-15,-3 7 0 0,-4 15-3 16,-7 15 0-16,-4 10 0 16,-3 0-14-16,1 20-3 15,2 10 7-15,-1 5 5 16,0 4 5-16,4-3 4 16,1-5-1-16,2-8 0 15,-1-6 3-15,3-10 0 16,-2-6-1-16,-2-1 2 15,2-4-7-15,-3-11-6 16,-8-5 3-16,-7 1-3 16,-7-3 1-16,0 3-15 15,-10 5 19-15,-5 6 1 0,-4 8 0 16,-4 0-3-16,-1 8-12 16,0 11 7-16,2 4 7 15,8 2 0-15,7-5 1 16,6-5-4-16,1-4 4 15,0-2 0-15,13-5 0 16,8-4 5-16,3 0-2 16,3-2 5-16,3-13-8 15,-4-3-29-15,0-2 0 16,-4 2 23-16,-4 4 4 16,-2 6 2-16,-4 5-1 15,-1 3 0-15,1 0-1 16,0 0-4-16,2 5 6 15,3 6 4-15,2 0 2 16,2-1 0-16,0-3 2 0,3-5 12 16,0-2 5-16,-3-3 13 15,4-23-4-15,1-10-16 16,-1-12-18-16,-3-10-12 16,-2-10 9-16,-6-9-8 15,-1-7-1-15,-6 1 0 16,-5 12 12-16,-2 24 1 15,0 24 39-15,0 15-10 16,0 8-8-16,-14 9-22 16,-5 29-18-16,-7 19 18 0,-1 16 1 15,5 3 3 1,4 3 0-16,11-5 1 0,7-5 4 16,0-8-8-16,3-11 3 15,14-15-4-15,6-10 0 16,8-10 4-16,8-11-3 15,16-4 7-15,2 0-7 16,-2-19 10-16,-7-7-11 16,-11-6-3-16,-10-6-3 15,-9 2-4-15,-3 4-4 16,-9 10 9-16,-2 6 5 16,-2 10 11-16,-2 0-6 15,0 6 13-15,0 0-7 16,0 0-11-16,0 12-14 15,3 11-11-15,-3 7 25 0,0 5 0 16,0-4 7-16,0-3-7 16,0-4 0-16,0-4-15 15,0-5-87-15,-5-10-103 16,-5-5-398-16</inkml:trace>
  <inkml:trace contextRef="#ctx0" brushRef="#br0" timeOffset="20869.62">11432 3766 1098 0,'0'0'192'0,"0"0"-192"0,0 0-15 16,0 0-26 0,0 0-53-16,0 0-147 0</inkml:trace>
  <inkml:trace contextRef="#ctx0" brushRef="#br0" timeOffset="22139.63">11550 3882 714 0,'0'0'353'16,"0"0"-286"-16,0 0-51 16,0 0 4-16,0 0-18 15,0 0-2-15,27 24-3 16,-6-12-12-16,3 9 11 0,3 6-1 15,-5 5-6-15,-7-2-27 16,-8 2-6-16,-2-5 18 16,-4-4 14-16,-1-3 10 15,3-4 2-15,3 1 2 16,8-1 1-16,-1 3 0 16,6 0 1-16,-3 3-2 15,-3 2-2-15,-9-1-1 16,-4 2-8-16,-4 0-1 15,-22-2 10-15,-8-6 22 16,-4-7 8-16,5-4 24 16,9-6-4-16,6 0 5 15,10-10-13-15,8-16-28 0,2-13-14 16,29-7-39-16,19-5-24 16,15 4-15-16,5 10-17 15,0 10 39-15,-8 10 20 16,-16 7 9-16,-22 7 19 15,-14 3-7-15,-10 0 7 16,0 0-28-16,-24 13 36 16,-13 7 38-16,-8 2 23 15,2 0-33-15,10-2-15 16,11-4 8-16,14-3-20 16,8-2 4-16,0-6-5 15,17-3 0-15,14-2 17 0,12-2-9 16,4-14 0-1,-3-3-8-15,-5-1-16 0,-11-2 1 16,-11 6 13-16,-1 5-5 16,-10 7 14-16,-3 3-3 15,0 1 2-15,4 0-6 16,1 0-3-16,10 9-4 16,6 2 7-16,4-2 16 15,4 0 15-15,-3-5-15 16,0-2-5-16,-9-2-3 15,-3 0-5-15,-1-18 18 16,-2-6-13-16,1-11-8 16,-5-9-14-16,-2-10-1 15,-2-11-9-15,-2-9 2 16,-3-5 10-16,1 1-3 0,-2 16 15 16,0 21 24-1,0 21 6-15,0 15 19 0,0 5-38 16,0 7-11-16,-5 25-23 15,-5 17 23-15,3 15 5 16,-1 7 14-16,5 6 1 16,3 1-9-16,0-4 0 15,0-4-6-15,9-7-4 16,3-12 3-16,1-8-1 16,1-12-3-16,-1-13-24 0,-2-8-71 15,-2-10-133 1,1 0-208-16</inkml:trace>
  <inkml:trace contextRef="#ctx0" brushRef="#br0" timeOffset="22428.4">12326 4001 1026 0,'0'0'104'0,"0"0"-104"16,0 0-1-16,97-13 1 15,-34 13 0-15,7 0 1 16,-2 1 1-16,-3 16-4 16,-9 7-9-16,-9 3-13 15,-10 3 0-15,-16-1 10 0,-10 1 7 16,-11 0-4-16,0-1 0 16,-4-2 11-16,-8-5 9 15,0-5-4-15,0-4 0 16,6-5-2-16,0-4-6 15,3-4-36-15,3 0-92 16,0-18-31-16</inkml:trace>
  <inkml:trace contextRef="#ctx0" brushRef="#br0" timeOffset="22556.56">12942 3880 967 0,'0'0'74'0,"0"0"-74"15,0 0-105-15,0 0-42 16,0 0-54-16,0 0-170 0</inkml:trace>
  <inkml:trace contextRef="#ctx0" brushRef="#br0" timeOffset="23244.73">13097 3981 862 0,'0'0'49'0,"0"0"-44"15,0 0 12-15,-101 73 42 16,79-42-9-16,5 4-31 16,4 2-9-16,8-5-6 15,5-2-4-15,0-7 4 16,18-5 6-16,7-7-10 0,8-9 8 16,6-2 1-16,4 0 6 15,2-12-10-15,-8-9-5 16,-10-6-1-16,-9-7-1 15,-11-9-9-15,-7-6-21 16,0 2-38-16,-17 8 40 16,-4 9 30-16,-2 16 46 15,1 5-4-15,0 7-30 16,2 2-11-16,1 13-1 16,-2 13-7-16,1 6 7 0,4 2 4 15,6-1-4 1,4-5 0-16,6-4 2 0,0-7-2 15,0-6 0-15,13-2 0 16,8-5 2-16,7-4-2 16,8 0-1-16,5-11-9 15,2-11 4-15,0-2 6 16,-4 2 0-16,-8 2 6 16,-5 6-6-16,-7 7 0 15,-6 4 0-15,-2 3-1 16,-1 0 1-16,-2 13-9 15,-2 5 1-15,-2 1 8 16,-4 1-1-16,0-2 1 16,0-4-1-16,0-6 1 15,0-5 0-15,0-3 3 0,0 0-1 16,0 0-2-16,0 0 0 16,3-17-13-16,10-10 13 15,6-5 9-15,6 0 3 16,5 1 15-16,1 7 0 15,0 9 20-15,1 8-21 16,-4 6-10-16,0 1 8 16,-4 1-18-16,-2 13 3 15,-6 3-7-15,-6 2-2 16,-6 6-2-16,-4 3-29 16,-8-4-117-16,-15-9-256 15</inkml:trace>
  <inkml:trace contextRef="#ctx0" brushRef="#br0" timeOffset="25095.98">14503 3879 617 0,'0'0'273'0,"0"0"-261"16,-135 10-9-16,82 15 9 15,2 7 13-15,14 7 5 16,10 0-12-16,12 1 5 16,9-2-16-16,6-2-3 15,9-3 1-15,19-6 10 16,9-6-13-16,16-6 10 15,9-7-10-15,10-8 7 16,3 0-4-16,-9 0 2 16,-13-8-3-16,-17-10 2 15,-8-3-6-15,-12-3 0 0,-9-1-2 16,-7 3-20-16,-5 5 12 16,-14 8 10-16,-5 3 0 15,0 6 3-15,-2 0-3 16,6 12-2-16,6 7-2 15,6 2 2-15,8 5-4 16,0 2 5-16,5-2 2 16,13 0 5-16,6-5-2 15,1-4 6-15,7-6-10 16,-1-3 9-16,5-8-8 16,-5 0 8-16,-2 0-6 15,-9-15 2-15,-5-6-2 16,-7-8-3-16,-8-4-15 0,0-5-35 15,-18 1-1-15,-9 4 32 16,-3 9 15-16,2 11-2 16,3 10 6-16,2 3 0 15,8 6-10-15,3 18 6 16,2 2-4-16,7 3 8 16,3 2 0-16,0-5 3 15,4-1 1-15,14-7 2 16,4-4 5-16,1-4 7 15,4-3-10-15,0-5 2 16,0-2-6-16,-1 0 0 16,4-11 0-16,3-11 8 15,0-3 6-15,0 5-16 16,-3 1 2-16,-4 10 5 0,-3 3-7 16,-4 6-2-1,0 4-3-15,-2 13-1 0,-4 5-5 16,-5 2-2-16,-5-2 10 15,-3-2 0-15,0-5 0 16,0-5 1-16,0-4 4 16,0-4-4-16,0-2 13 15,-2 0-2-15,1 0 7 16,1-6-2-16,0-9 2 16,1-10-14-16,23-8 1 15,11-8 2-15,6-4-4 16,9 5-3-16,-2 9 0 0,-1 13-2 15,-2 14-2 1,1 4 4-16,-4 12 5 0,-1 12-5 16,-6 5 0-16,-5 1-2 15,-2 0 5-15,-4-3-7 16,-2-4 5-16,-2-5-1 16,-5-6 4-16,-4-5-3 15,-3-7 3-15,0 0 0 16,3 0-2-16,4-11 16 15,2-7-18-15,-1-9-1 16,-5 1 0-16,-3-4-12 16,-5 7 3-16,-3 4-6 15,0 8 16-15,0 8 6 0,-14 3 2 16,-10 0-8 0,-12 12-4-16,-7 15 0 0,-2 3 4 15,3 7 6-15,8 1 3 16,7-1-9-16,9-4 0 15,6-3 0-15,9-6 1 16,3-9-1-16,2-4 4 16,22-8-2-16,11-3 8 15,17-1-6-15,7-19 4 16,0-9-8-16,-5-6 0 16,-5-13 0-16,-7-10-12 15,0-13 1-15,-9-9-26 16,-8-1 10-16,-10 4 0 0,-9 16 27 15,-6 21 32-15,0 18-4 16,0 13-14-16,0 9 5 16,-12 0-19-16,-7 17-5 15,-6 19-6-15,-1 11 11 16,0 13 4-16,6 5-2 16,5 3-1-16,4-5 1 15,8-3 2-15,3-10-1 16,0-6-3-16,18-11 4 15,6-4 3-15,3-13-1 16,7-7 0-16,5-9 5 16,4 0-11-16,3-16-2 15,2-12-27-15,-2-8-31 16,-5-5 8-16,-10 4-28 0,-9 8 5 16,-9 10 75-1,-9 12 39-15,-4 5 53 0,0 2-43 16,0 0-49-16,0 14-7 15,-9 8 7-15,-3 7 9 16,-3 4 9-16,3-2-13 16,1-1-3-16,0-5-2 15,0-3-40-15,0-10-130 16,0-11-212-16</inkml:trace>
  <inkml:trace contextRef="#ctx0" brushRef="#br0" timeOffset="25242.26">16414 3959 1019 0,'0'0'0'0,"0"0"-7"16,0 0-72-16,0 0-114 16,0 0-271-16</inkml:trace>
  <inkml:trace contextRef="#ctx0" brushRef="#br0" timeOffset="25434.86">16638 3896 883 0,'0'0'142'15,"0"0"-136"-15,0 0 35 0,0 0-10 16,0 0-31-16,0 0 2 16,-8 125 2-16,-2-54 22 15,-2-2-18-15,1-6-8 16,-1-8 0-16,-4-6-5 15,-3-10-31-15,-2-10-69 16,-2-11-89-16,4-15-292 16</inkml:trace>
  <inkml:trace contextRef="#ctx0" brushRef="#br0" timeOffset="25726.08">16475 4154 908 0,'0'0'194'0,"0"0"-194"0,0 0 4 16,100-10-1-16,-51 10 4 16,1 0-6-16,0 0 3 15,-4 0-2-15,-5 0-2 16,-5 0 0-16,-10 0-4 16,-9 0-4-16,-5 2 2 15,-6 3 4-15,-6 7-7 16,0 9-10-16,0 10 19 15,-3 4 32-15,-8 4-2 16,-4-2-14-16,3-3-11 16,-1-3-1-16,4-5-2 15,0-8-4-15,2-5-31 16,2-7-82-16,4-6-142 0</inkml:trace>
  <inkml:trace contextRef="#ctx0" brushRef="#br0" timeOffset="25840.77">16976 4071 956 0,'0'0'7'0,"0"0"-7"15,0 0-120-15,0 0-138 16</inkml:trace>
  <inkml:trace contextRef="#ctx0" brushRef="#br0" timeOffset="26402.27">17113 4137 731 0,'0'0'70'15,"0"0"-20"-15,-102 52 57 16,72-24-46-16,7 5-41 16,3 3-2-16,6 3-9 15,4-3 1-15,8-3-6 16,2-6-3-16,0-7 1 15,16-4 1-15,7-9-1 16,7-3 5-16,7-4 5 16,2-2-10-16,0-17 12 15,-5-11-12-15,-6-9-4 0,-8-7-3 16,-8-8-42-16,-9 0-11 16,-3 9 14-16,0 12 44 15,-6 11 8-15,-8 12 23 16,-2 10-7-16,-8 0-6 15,-4 14-18-15,-7 12 1 16,1 6 14-16,3 3-1 16,6-2 1-16,6-3-8 15,8-7-3-15,8-9 5 16,3-1-9-16,0-6 1 16,0-3-1-16,8-1 0 15,9-3-19-15,10-2-20 16,9-18 24-16,7-10 13 15,2 0 4-15,0-2-2 0,-1 7 9 16,-2 9-6-16,-8 8 29 16,-7 8 0-16,-5 0-15 15,-4 7-15-15,-3 10 3 16,-1 3-1-16,-6 1 3 16,-3 0-4-16,-5-1-2 15,0 0-2-15,0-2-71 16,-5-6-135-16,-9-11-671 15</inkml:trace>
  <inkml:trace contextRef="#ctx0" brushRef="#br0" timeOffset="29720.99">6172 5571 769 0,'0'0'77'16,"0"0"-66"-16,0 0 20 15,0 0 35-15,0 0 4 0,0 0-4 16,0 0-31-16,0-18-35 16,0 32-3-16,-8 18-23 15,-14 19 26-15,-5 15 6 16,-3 3-3-16,3-2 8 15,2-12-11-15,6-12 1 16,4-9 1-16,0-15 2 16,10-6 11-16,2-8-8 15,3-4-5-15,0-1 21 16,0 0 9-16,0 0 13 16,0 0 2-16,-3-18 10 15,0-8-48-15,2-16-9 16,1-12-7-16,4-9 3 0,17-8-3 15,7 2-3-15,1 6 0 16,1 7 2-16,0 7 4 16,-5 10-7-16,-6 11 11 15,-5 9 1-15,-4 10-1 16,-2 3 0-16,-2 3 0 16,-2 0 1-16,-1 3-1 15,-1 0 3-15,-1 0-7 16,1 0 2-16,-2 2-13 15,2 9 3-15,6 7 0 16,4 13-8-16,4 14 20 16,-1 9 0-16,0 9 3 0,-1-3 1 15,-4 0-2-15,0 1 3 16,-2-6-5-16,3-2 3 16,-1-4-2-16,-1-5 2 15,0-7-2-15,-2-6 1 16,1-5-2-16,-2-5 1 15,0-3 0-15,-3-2 0 16,0-6-1-16,-2 0-5 16,2-4-30-16,-3 0-52 15,0-5-35-15,0-1-60 16,0-1-144-16</inkml:trace>
  <inkml:trace contextRef="#ctx0" brushRef="#br0" timeOffset="30003.23">5900 5875 954 0,'0'0'97'0,"0"0"-96"16,0 0-1-16,0 0 12 16,0 0 19-16,0 0 0 15,82-21 0-15,-31 13-3 0,4 0-23 16,-2 2-5 0,2 2-13-16,-5-2-94 0,-8-5-214 15</inkml:trace>
  <inkml:trace contextRef="#ctx0" brushRef="#br0" timeOffset="30254.56">6797 5791 951 0,'0'0'252'16,"0"0"-241"-16,0 0-5 15,0 0 7-15,0 0-10 16,112-24 1-16,-60 11-4 16,2 4-40-16,-11 0-99 15,-13 9-166-15</inkml:trace>
  <inkml:trace contextRef="#ctx0" brushRef="#br0" timeOffset="30421.11">6912 6034 888 0,'0'0'157'16,"0"0"-146"-16,0 0 4 15,0 0 14-15,121-20-6 16,-57 2-15-16,9 2-8 15,-9 0-50-15,-9 4-343 16</inkml:trace>
  <inkml:trace contextRef="#ctx0" brushRef="#br0" timeOffset="32322.72">7637 6057 936 0,'0'0'162'15,"0"0"-162"-15,0 0-1 16,0 0-22-16,24 78 20 16,-9-24 3-16,1 2 8 15,4-1-8-15,-1-7 3 16,0-10 1-16,-5-10 0 16,-4-8-1-16,-3-10 4 15,-2-4 0-15,-5-2-7 16,0-1 11-16,0-1 2 15,0-2 22-15,0 0 16 16,3-11 2-16,0-15-21 16,5-15-32-16,2-10 0 0,-1-12 0 15,0-7-5-15,-3-5 2 16,4 0 3-16,-4-5-2 16,-3 4-8-16,-1 4 5 15,-1 6-4-15,-1 6 9 16,0 6 0-16,0 1 4 15,0 2-3-15,0 4 1 16,0 0-2-16,2 2 2 16,-1 0 2-16,1 1-1 15,-2 4 0-15,0 7 0 16,0 6 0-16,0 10 8 16,0 5-2-16,0 2-1 15,0 6-2-15,0 1 0 16,0 2 2-16,0 0-2 15,0 1-6-15,0 0 0 0,0 0 0 16,0 0 5-16,0-3-3 16,0 3 2-16,0-2 0 15,0 1 2-15,0 0 1 16,0 1-6-16,0-1 0 16,0 1-1-16,0 0-1 15,3 0-1-15,8 0-5 16,15-5 3-16,20 2-3 15,29-1 7-15,31 1 0 16,16 1 1-16,17-3-1 0,9 1-7 16,-13 0 5-1,-17-1 1-15,-27 4-3 0,-28 0 3 16,-23 1-1-16,-20 0 0 16,-10 0-1-16,-9 0 3 15,-1 0-3-15,0 0 2 16,0 0-2-16,0 0-4 15,0 0 0-15,0 0 2 16,-8 0-59-16,-3 8-49 16,-10 2-63-16,-3-3-215 15</inkml:trace>
  <inkml:trace contextRef="#ctx0" brushRef="#br0" timeOffset="32826.26">8350 5448 130 0,'0'0'828'0,"0"0"-746"0,0 0-66 16,0 0 39-16,0 0-10 15,0 0-15-15,24-38-21 16,-17 38-9-16,8 0-3 15,-1 6-5-15,2 19-1 16,-10 10-12-16,-6 9-10 16,-2 3-1-16,-21 0 8 15,-4-10 12-15,3-9 10 16,7-9 0-16,4-10 2 16,7-5 4-16,6-4 1 15,0 0 30-15,0 0 15 16,9 0-19-16,20-1-22 15,17-9-8-15,18-2-1 0,8 1 0 16,-3 4 0-16,-10 1-31 16,-16 5-77-16,-12-2-118 15</inkml:trace>
  <inkml:trace contextRef="#ctx0" brushRef="#br0" timeOffset="33260.99">7928 5953 953 0,'0'0'167'15,"0"0"-150"-15,0 0-17 16,0 0 15-16,0 0-10 16,0 0 2-16,155-3-2 15,-42-5-1-15,20-3-1 16,9 0-2-16,-9 1 2 0,-17 4-6 15,-23 5 3-15,-28 1 0 16,-25 0 1-16,-20 0-1 16,-14 0-2-16,-6 0-1 15,0 0 3-15,0 0 1 16,0 0 10-16,0-2-11 16,0 2-5-16,0 0-42 15,-12 0-66-15,-9 0-195 16</inkml:trace>
  <inkml:trace contextRef="#ctx0" brushRef="#br0" timeOffset="33650.94">8426 6116 939 0,'0'0'216'0,"0"0"-197"16,0 0-19-16,0 0-11 15,0 0-24-15,0 0 21 0,-10 122 14 16,-2-58 15-1,1-5-5-15,4-13 0 0,4-11-6 16,3-13 8-16,0-11 4 16,0-7 0-16,6-2 4 15,22-2-1-15,20 0 11 16,16-6 6-16,8-8-35 16,-5 1-1-16,-6 5-4 15,-12 2-39-15,-10 2-35 16,-9 0-68-16,-8-3-154 15</inkml:trace>
  <inkml:trace contextRef="#ctx0" brushRef="#br0" timeOffset="35439.16">4392 7267 850 0,'0'0'163'0,"0"0"-163"16,0 0-1-16,0 0 1 15,0 0 1-15,0 0-1 16,0 0-7-16,7-1 7 15,-2 1 6-15,-2 0-5 16,-2 0-1-16,-1 0 4 16,0 0-3-16,0 0 0 15,0 0-1-15,0 0 0 16,0 0 0-16,0 1-7 16,0 4 3-16,-3 1 3 15,0 0 1-15,3-2 3 16,0-4-3-16,0 1 0 0,0 1 0 15,11 2 0-15,7 0-30 16,-5-2-152-16,-10 2-490 16</inkml:trace>
  <inkml:trace contextRef="#ctx0" brushRef="#br0" timeOffset="35837.92">4120 7872 888 0,'0'0'114'0,"0"0"-114"16,0 0-89-16,0 0 83 15,0 0 2-15,0 0-8 16,15 23 12-16,0-23 11 16,-3 0-5-16,-3 0 3 15,-5 0 1-15,-4 0 10 16,0-2 50-16,0-2-16 15,0 1-35-15,-4 0-4 16,1 2 7-16,2 1-17 0,1 0-5 16,0 0-19-16,4-4-111 15,25-6-236-15</inkml:trace>
  <inkml:trace contextRef="#ctx0" brushRef="#br0" timeOffset="36137.64">4981 7738 776 0,'0'0'216'0,"0"0"-205"15,0 0-10-15,0 0-2 16,0 0-5-16,0 0-37 15,-40 17 22-15,65-15 16 16,4-2-7-16,-7 0 8 16,-5 0 0-16,-10 0 4 15,-7 0 17-15,0 0 33 16,-10 0-20-16,-12 0-11 16,-6 0-19-16,0 0-20 15,4 3-93-15,15-3-208 16</inkml:trace>
  <inkml:trace contextRef="#ctx0" brushRef="#br0" timeOffset="36764.01">6014 7461 616 0,'0'0'600'0,"0"0"-579"16,0 0-15-16,-8-80 1 15,26 57-7-15,8 3 0 16,5 10-2-16,7 8 0 16,-2 2-8-16,-4 23 5 15,-9 16-13-15,-9 9 5 16,-6 2 6-16,-3 0 6 15,1-8 1-15,3-12 0 16,2-7 1-16,11-7 1 16,5-9 5-16,15-6 6 15,19-1 6-15,15-11-2 16,6-14-7-16,-1-4-8 0,-8-5-2 16,-12-1-32-1,-15 0-85-15,-19 2-75 0,-24 7-261 16</inkml:trace>
  <inkml:trace contextRef="#ctx0" brushRef="#br0" timeOffset="37021.79">6515 7197 576 0,'0'0'452'0,"0"0"-376"15,0 0-76-15,0 0-7 0,1 84 7 16,-1-12 12 0,-8 10 47-16,-6 2-39 0,5-4-16 15,-1-10-2-15,2-8-2 16,2-12 3-16,5-13-2 16,-1-11-2-16,2-9 1 15,0-7-39-15,0-10-91 16,2-4-201-16</inkml:trace>
  <inkml:trace contextRef="#ctx0" brushRef="#br0" timeOffset="37365.87">7416 7161 943 0,'0'0'210'0,"0"0"-210"15,-124 69 0-15,77-13 3 16,5 12 6-16,12 7 13 15,6 0 6-15,12-3 7 16,6-5-19-16,6-8-9 0,0-10-1 16,6-9-4-16,12-11-2 15,7-8 0-15,13-9-3 16,8-11-51-16,9-1-122 16,-1-28-240-16</inkml:trace>
  <inkml:trace contextRef="#ctx0" brushRef="#br0" timeOffset="37858.55">7628 7415 985 0,'0'0'188'16,"0"0"-153"-16,0 0 14 15,0 0-36-15,0 0-13 16,0 0-12-16,70 45 1 16,-56-6-1-16,-9 3 1 15,-5-4 6-15,0-4-8 16,-11-11 3-16,-2-6 10 15,6-9 1-15,3-6 5 0,2-2-4 16,2 0 12-16,0-12 7 16,12-17-21-16,16-11-25 15,11-7 16-15,6-2 7 16,-2 10-25-16,-10 11 2 16,-12 16 18-16,-12 12 1 15,-3 4-6-15,-2 21-13 16,1 8 24-16,-2 5 1 15,1-3 29-15,1-3 3 16,4-9-17-16,1-6 5 16,5-6-8-16,5-4-1 15,5-5-3-15,8-2-8 16,7-6-12-16,-3-14-119 16,-4-8-173-16</inkml:trace>
  <inkml:trace contextRef="#ctx0" brushRef="#br0" timeOffset="38121.83">8259 7205 613 0,'0'0'485'0,"0"0"-416"16,0 0-60-16,0 0-9 15,0 0-13-15,52 80 13 16,-19-19 20-16,0 6-8 15,-2 2-8-15,-4-2 1 0,-10-12 0 16,-7-6-2-16,-10-14-2 16,0-7 0-16,-21-9 4 15,-7-3 10-15,-8-4 9 16,-2-6-22-16,7-6-2 16,9-2-131-16,19-27-499 15</inkml:trace>
  <inkml:trace contextRef="#ctx0" brushRef="#br0" timeOffset="38512.32">8974 7352 1140 0,'0'0'289'0,"0"0"-268"16,0 0-19-16,0 0 10 15,0 0-1-15,0 0-7 16,56 8-4-16,-10-14-3 16,7 1-39-16,-1 5-97 15,-16 0-75-15,-17 0-189 16</inkml:trace>
  <inkml:trace contextRef="#ctx0" brushRef="#br0" timeOffset="38660.87">9042 7631 1004 0,'0'0'111'0,"0"0"-103"16,0 0 31-16,0 0 15 15,0 0-28-15,139 4 9 16,-67-17-35-16,-2-3-64 15,-19-4-353-15</inkml:trace>
  <inkml:trace contextRef="#ctx0" brushRef="#br0" timeOffset="40010.71">9849 7232 435 0,'0'0'363'0,"0"0"-291"16,0 0-30-16,0 0-28 15,0 0-11-15,-62 110 64 16,38-48-11-16,6-2-33 15,6-6-9-15,6-9 2 16,1-9-10-16,2-11 10 16,2-8-11-16,1-7 8 15,-3-5 6-15,3-4-17 16,0-1 9-16,0 0 29 0,0 0-5 16,0-3 8-1,0-17 14-15,7-12-55 0,7-15 0 16,5-11-2-16,8-11 0 15,1-6-2-15,1-1-16 16,1 5-6-16,-6 12 17 16,-5 12 5-16,-5 12 2 15,-6 12 1-15,-2 11 0 16,-3 6-1-16,-3 4 1 16,2 2-1-16,-2 0-4 15,1 9-13-15,4 21-12 16,1 16 25-16,4 14 4 0,1 11-2 15,-2 0 2-15,4 1 2 16,-4-3 1-16,2-8-1 16,0-7-1-16,-2-8 2 15,-1-8-3-15,-2-12 2 16,0-7-4-16,-5-7-3 16,-1-7-54-16,0-5-86 15,0 0-47-15,-3-4-141 16</inkml:trace>
  <inkml:trace contextRef="#ctx0" brushRef="#br0" timeOffset="40200.21">9620 7575 806 0,'0'0'308'16,"0"0"-290"-16,0 0-14 15,107-5-2-15,-38-4 0 16,8 1 0-16,-4 0-2 16,-10-2-148-16,-8-4-450 15</inkml:trace>
  <inkml:trace contextRef="#ctx0" brushRef="#br0" timeOffset="40776.44">10738 7228 749 0,'0'0'132'15,"0"0"-130"-15,-129-3 27 16,70 16 42-16,4 10-20 16,11 4-24-16,11 1-5 15,19 0-14-15,10-2-2 16,4-2-2-16,6-1-1 0,24 1-3 16,12-4 11-16,13 1 1 15,6 1-11-15,-5 2 2 16,-9 1 1-16,-14 1-4 15,-20-1-35-15,-13-2 18 16,-3-3-1-16,-24-6 18 16,-6-1 6-16,2-9-2 15,7-4 26-15,5 0-5 16,13-6 14-16,6-15-6 16,6-12-33-16,27-7-17 15,16-5-2-15,9 2-10 16,3 5 8-16,0 7-7 0,-4 10 9 15,-9 9 16-15,-14 9 3 16,-8 3 0-16,-12 5-4 16,-3 12-7-16,-7 8 4 15,-1 4 7-15,-3 1 10 16,0 0 9-16,0-4-8 16,0-7-2-16,0-3-7 15,0-6-2-15,-3-3-5 16,3-7-76-16,0 0-187 15</inkml:trace>
  <inkml:trace contextRef="#ctx0" brushRef="#br0" timeOffset="40928.04">11130 7199 1137 0,'0'0'69'0,"0"0"-69"16,0 0-2-16,0 0-16 15,0 0-86-15,0 0-97 16,-3 41-142-16</inkml:trace>
  <inkml:trace contextRef="#ctx0" brushRef="#br0" timeOffset="41316.01">11224 7378 835 0,'0'0'249'0,"0"0"-230"16,0 0 59-16,0 0-52 0,0 0-26 16,0 0-1-16,98-11-7 15,-77 39-1-15,-3 8-3 16,-8 0 5-16,-7-2-8 16,-3-6 4-16,0-7-2 15,0-6 9-15,0-6-1 16,-4-7 1-16,1-2 4 15,1 0 0-15,2-9 11 16,0-19-11-16,16-11-12 16,12-9 10-16,10-3 2 15,7 4 1-15,3 9 9 16,-5 14-1-16,-4 13-4 16,-2 11 2-16,-10 0-7 0,-6 16 0 15,-12 12-1-15,-2 8 1 16,-7 6 8-16,-1-1 1 15,-16 1-5-15,-5-4-4 16,-5-5-28-16,-1-8-114 16,-2-11-502-16</inkml:trace>
  <inkml:trace contextRef="#ctx0" brushRef="#br0" timeOffset="41812.68">12129 6919 808 0,'0'0'199'0,"0"0"-173"15,-116 85-12-15,58-3 37 16,-2 17 35-16,9 8-27 16,9 1 9-16,24-7-39 15,17-8-8-15,5-12-16 16,37-11 2-16,21-12-4 0,20-14 0 15,11-14-3-15,7-16-23 16,-3-14-143-16,-12-8-388 16</inkml:trace>
  <inkml:trace contextRef="#ctx0" brushRef="#br0" timeOffset="42919.71">12205 7028 754 0,'0'0'114'16,"0"0"-57"-16,0 0 27 15,0 0-11-15,0 0-36 0,0 0-19 16,0 0-9-1,0-12-3-15,0 12-1 0,0 0 0 16,0-2 8-16,0 1 11 16,0-1-10-16,2 0 9 15,1-3 5-15,5-2-15 16,0-2-13-16,3 0 0 16,0 4 0-16,3 3 0 15,1 2-4-15,1 13-3 16,0 20-18-16,-3 12 13 15,-9 6 12-15,-4-2-1 16,0-6 6-16,-9-7-4 16,0-11-1-16,0-8 1 15,6-9 2-15,2-3 0 16,1-5-1-16,0 0 5 16,0 0 3-16,0-6 14 0,0-13 5 15,10-13-29-15,8-9-2 16,9-5-8-16,4-4 9 15,4 4-14-15,-1 11 1 16,-6 12 1-16,-1 12 1 16,-5 11 9-16,-2 0-7 15,-1 23 5-15,-3 7-9 16,-8 6 7-16,0 0 7 16,-8 0 0-16,0-6-7 15,0-3 7-15,-5-4 0 16,-1-6 0-16,-3-5 0 0,5-3-12 15,1-7-93 1,3-2-122-16</inkml:trace>
  <inkml:trace contextRef="#ctx0" brushRef="#br0" timeOffset="43369.93">12900 7024 842 0,'0'0'67'16,"0"0"-45"-16,-55 73 62 15,30-39-42-15,4 4-20 0,0-1-5 16,6-5 2 0,3-2 1-16,6-10-12 0,2-5-6 15,2-9 5-15,2-4-4 16,0-2 6-16,0 0 19 15,0 0 11-15,0-3 11 16,2-17-10-16,8-11-40 16,9-11-1-16,6-12 0 15,3-7-9-15,2 1-5 16,-3 8 2-16,-5 18 4 16,-7 14 6-16,-5 15 3 15,-2 5-11-15,-4 10-1 16,1 25-6-16,-1 8 16 15,0 9 2-15,-2-1 5 0,-1-4-1 16,2-5 0-16,2-9-2 16,1-3-2-16,-3-8 0 15,-1-5 0-15,-2-4-2 16,0-8-61-16,0-5-63 16,0 0-122-16,0-13-259 15</inkml:trace>
  <inkml:trace contextRef="#ctx0" brushRef="#br0" timeOffset="43601.31">12723 6947 795 0,'0'0'280'0,"0"0"-236"15,0 0 15-15,0 0 22 16,0 0-29-16,0 0-23 15,89-31-15-15,-27 18-9 16,3 2-5-16,1 4 0 16,-6 2-20-16,-7 4-71 15,-8 1-61-15,-12 0-93 16,-11 0-459-16</inkml:trace>
  <inkml:trace contextRef="#ctx0" brushRef="#br0" timeOffset="44105.97">13324 7063 954 0,'0'0'190'16,"0"0"-188"-16,0 0 1 15,0 0-3-15,103-28-2 16,-75 44 2-16,-11 15-12 0,-8 7 0 16,-9 1-10-16,0-3 12 15,-18-6 9-15,0-8 1 16,3-6 1-16,6-7 2 15,3-6 3-15,4-3 14 16,2 0 8-16,0-3-3 16,0-19-25-16,22-11-10 15,12-5 1-15,10-3-11 16,1 2-13-16,-5 11 2 16,-15 14 5-16,-12 14 22 15,-12 4-8-15,-1 27-20 0,0 11 32 16,-4 5 29-1,-6 1 25-15,5-5-16 0,5-10-17 16,0-5-3-16,8-9-1 16,12-8-6-16,9-8-8 15,5-3-3-15,5-5-14 16,-6-14-153-16,-11-8-217 16</inkml:trace>
  <inkml:trace contextRef="#ctx0" brushRef="#br0" timeOffset="44668.46">12035 7536 816 0,'0'0'205'0,"0"0"-156"0,0 0 15 16,0 0-13-16,0 0-23 15,0 0-19-15,100-8 0 16,-54 4-5-16,5 4-3 16,10 0 1-16,17 0-1 15,16 0-1-15,15 0 0 16,18 0 0-16,13 0 5 15,7 0-2-15,1-3-3 16,-11-1 3-16,-13 0-3 16,-21-1-6-16,-22 3 6 15,-20-1 0-15,-21 0 0 0,-16 2 1 16,-15-1-1-16,-6 1 8 16,-3-1 20-16,0 2 5 15,0 0-19-15,0 0-14 16,0 0-13-16,0 0-49 15,-9 0-58-15,-9 0-177 16</inkml:trace>
  <inkml:trace contextRef="#ctx0" brushRef="#br0" timeOffset="45097.21">12944 7691 333 0,'0'0'788'0,"0"0"-712"16,0 0-76-16,0 0-6 16,0 0-13-16,-8 76 19 0,-8-23 9 15,-4 2 1 1,6-4-8-16,5-10 3 0,4-9-5 16,2-13 0-16,3-8 6 15,0-8-2-15,0-3 9 16,17 0 7-16,17 0 25 15,15-10 7-15,18-5-39 16,11 3-13-16,-2 2 0 16,-2 3-5-16,-11 4-34 15,-12 2-62-15,-7-1-101 16,-5-4-207-16</inkml:trace>
  <inkml:trace contextRef="#ctx0" brushRef="#br0" timeOffset="45628.79">14263 6827 820 0,'0'0'96'16,"0"0"-65"-16,0 0 56 16,0 0 16-16,0 0-2 15,0 0-35-15,-30-33-16 16,30 33-27-16,0 0-23 16,0 17-6-16,9 20 1 15,4 21 5-15,2 17 4 0,6 13-2 16,3 15-2-1,2 13 0-15,4 11 0 0,0 5 0 16,-4-5 0-16,-5-10 1 16,-11-15-1-16,-10-9 0 15,-1-15-5-15,-31-14 5 16,-13-11-3-16,-11-13-4 16,-13-10-12-16,-1-13-117 15,-9-17-279-15</inkml:trace>
  <inkml:trace contextRef="#ctx0" brushRef="#br0" timeOffset="46462.11">9063 9031 1062 0,'0'0'183'0,"0"0"-158"0,0 0 18 16,0 0 13-16,0 0-16 15,0 0-26-15,85-14-14 16,-33 4 0-16,5 3-37 16,-11 7-77-16,-16 0-57 15,-21 0-152-15</inkml:trace>
  <inkml:trace contextRef="#ctx0" brushRef="#br0" timeOffset="46610.71">9120 9194 582 0,'0'0'448'16,"0"0"-385"-16,0 0-55 16,0 0 38-16,121-11 1 15,-60 2-35-15,-3 1-10 16,-1 5-2-16,-15-1-138 0,-17-4-388 16</inkml:trace>
  <inkml:trace contextRef="#ctx0" brushRef="#br0" timeOffset="47890.35">9824 9531 702 0,'0'0'74'0,"0"0"-71"16,21 122 24-16,-9-68-8 15,0-6-1-15,3-4 17 16,-3-9-16-16,1-8 1 16,-7-7-7-16,3-11 6 0,-4-5 0 15,-1-4 2 1,-1 0 19-16,1-1 35 0,2-17 1 16,3-8-56-16,5-9-4 15,-2-9-1-15,0-11 2 16,1-9-3-16,2-11-13 15,0-6-1-15,-3-5-5 16,0 1-10-16,-3 11 7 16,-3 7 8-16,-2 10 1 15,-1 9-1-15,-1 1 1 16,-1-2-1-16,-1-1 1 16,0-4 8-16,0-2-2 0,0-2-6 15,0-1 0-15,-1-2 2 16,-2 0-3-16,0 4 0 15,-2 9 0-15,2 8 2 16,-1 12 0-16,-1 9 8 16,-2 7 22-16,4 5-18 15,3 1 6-15,-2 3-13 16,2 1 2-16,0 2-3 16,0 0-4-16,0 0-1 15,0 0-2-15,0 0 1 16,-1 0 0-16,1 0-2 15,0 0 0-15,0 0-1 16,0 0-2-16,0 0 5 0,0 0-1 16,0 0 1-16,0 0-11 15,19 0-1-15,19 0 11 16,21 0 1-16,25 0 4 16,16 0-2-16,11-5-1 15,6 4 1-15,-7 1 0 16,-11 0-4-16,-16 0 4 15,-20 0-3-15,-18 0 1 16,-8 0-1-16,-16 0 0 16,-8 0-3-16,-8 0 4 15,-5 0 0-15,0 0-3 16,0 0-1-16,0 0-4 16,0 4-1-16,0 8-58 15,-9 8-44-15,-6 2-28 0,-6 3-227 16</inkml:trace>
  <inkml:trace contextRef="#ctx0" brushRef="#br0" timeOffset="48320.19">10655 8750 899 0,'0'0'168'15,"0"0"-140"-15,0 0-22 16,0 0-6-16,0 0 0 15,94-25-6-15,-75 47 4 16,-8 12-6-16,-11 9-8 16,-3 3-1-16,-22 1 4 15,-7-8 9-15,7-8 4 0,4-10 7 16,8-8-4 0,8-9 23-16,5-4 6 0,0 0 17 15,8 0 10-15,20 0-33 16,16-8-25-16,9-3 2 15,8-1-3-15,-3 2-4 16,-6 2-65-16,-10 6-47 16,-12-2-136-16</inkml:trace>
  <inkml:trace contextRef="#ctx0" brushRef="#br0" timeOffset="48774.5">10336 9388 1052 0,'0'0'144'16,"0"0"-127"-16,0 0 1 16,0 0 2-16,0 0-14 15,0 0-6-15,106-16 0 0,-33 12 0 16,21 4 0-16,12 0 0 15,8 0 1-15,-4 0-2 16,-15 0 2-16,-16 6-4 16,-22-1 4-16,-23-1-3 15,-14 0 0-15,-13-3-2 16,-7 0 0-16,0-1-3 16,-2 0-2-16,-15 0 3 15,-4 1-24-15,1 5-77 16,1-1-54-16,2 3-194 15</inkml:trace>
  <inkml:trace contextRef="#ctx0" brushRef="#br0" timeOffset="49194.03">10804 9631 872 0,'0'0'183'0,"0"0"-183"0,0 0-41 15,-6 115 41-15,-12-64 3 16,-1 1-3-16,1-8 4 16,5-5 4-16,4-10-2 15,6-12 0-15,3-11 14 16,0-3 1-16,0-3 6 16,12 0 17-16,18 0-12 15,11-3-4-15,7-7-15 16,4-1-12-16,3 3 0 15,-2 2 1-15,-1 0-1 16,-9 1-1-16,-9 4-16 0,-7-4-97 16,-10-2-155-1</inkml:trace>
  <inkml:trace contextRef="#ctx0" brushRef="#br0" timeOffset="50388.07">12092 9033 667 0,'0'0'241'16,"0"0"-202"0,0 0 38-16,0 0-11 0,-90-17-24 15,52 25-14-15,0 11-17 16,4 4-7-16,10-1 4 15,9-3-8-15,12-2-6 16,3-2 5-16,0 3-1 16,20 3 2-16,11 2 3 15,12 6-3-15,2 2 6 16,-1 1-1-16,-6 1-5 16,-11-5-1-16,-11-3 0 15,-10-3-3-15,-6-4-3 0,-7-5 2 16,-20-1 5-16,-6-5 11 15,-1-5 12-15,-1-2 10 16,9 0 16-16,10-11-2 16,13-12-15-16,3-11-26 15,32-10-6-15,14-4-17 16,15 2-2-16,5 5 9 16,5 9-15-16,-2 7 7 15,-11 10 17-15,-14 7 1 16,-16 7-1-16,-12 1 1 15,-5 0-6-15,-5 12-3 16,-2 8 4-16,-2 5 2 16,-2 7 2-16,0 4 1 0,0 2 0 15,0-2 2 1,0-9 0-16,0-4-2 0,0-8 0 16,-3-3-6-16,0-4-86 15,0-8-88-15,0 0-163 16</inkml:trace>
  <inkml:trace contextRef="#ctx0" brushRef="#br0" timeOffset="50546.54">12526 8933 1073 0,'0'0'79'15,"0"0"-78"1,0 0 1-16,0 0-2 0,0 0-72 15,0 0-147-15,7 26-540 16</inkml:trace>
  <inkml:trace contextRef="#ctx0" brushRef="#br0" timeOffset="50964.01">12599 9199 972 0,'0'0'131'0,"0"0"-131"15,0 0-13-15,94-23 1 0,-64 32 3 16,-5 16-4-16,-6 10 1 16,-5 7-6-16,-6-3-19 15,-7-5 0-15,-1-9 15 16,0-9 18-16,0-5-4 15,-1-8 8-15,-2-2 20 16,1-1 28-16,1 0 7 16,1-16-18-16,0-12-14 15,20-10-7-15,13-11-8 16,11-2-5-16,2 3-1 16,-1 13 0-16,-8 15-2 15,-3 11 2-15,-7 9 7 0,-8 0-5 16,-2 10-2-16,-5 13 9 15,-6 4-3-15,-3 7 8 16,-3 1-6-16,0 1-8 16,-11-3-2-16,-8-2-31 15,-1-10-115-15,-2-6-586 16</inkml:trace>
  <inkml:trace contextRef="#ctx0" brushRef="#br0" timeOffset="51631.77">13715 8636 818 0,'0'0'209'0,"0"0"-163"15,0 0 0-15,0 0 26 16,0 0-38-16,0 0-24 15,-85 75 1-15,34 21 28 16,-2 21 24-16,8 8-37 16,9 2-14-16,7-4 1 15,12-9-11-15,12-9-2 16,5-19 5-16,21-16-10 0,21-16 5 16,16-23-48-1,15-20-81-15,5-11-149 0</inkml:trace>
  <inkml:trace contextRef="#ctx0" brushRef="#br0" timeOffset="52708.35">13957 8743 762 0,'0'0'78'16,"0"0"-18"-16,0 0 41 15,0 0-18-15,0 0-13 16,0 0-11-16,0 0-11 15,-9-19-30-15,19 16-11 16,11 0-7-16,3 3-4 16,4 3 1-16,-4 20-8 15,-6 14 0-15,-7 4-3 16,-11 1 7-16,0-2 3 0,0-7 3 16,-11-10-1-16,2-9 1 15,2-6 1-15,4-8 2 16,3 0 4-16,0 0 3 15,0-8 13-15,0-15-2 16,10-11-20-16,11-9-8 16,9-9 6-16,4 1-1 15,2 9-16-15,-6 12 9 16,-6 14 6-16,-2 14 3 16,-1 2-6-16,-5 7 0 15,-1 16 0-15,-4 6 0 16,-8 6 1-16,-3 3 6 15,0-1 2-15,0-5 0 0,-5-3-2 16,-1-7 0 0,0-5-7-16,3-5-68 0,3-11-124 15,0-1-353-15</inkml:trace>
  <inkml:trace contextRef="#ctx0" brushRef="#br0" timeOffset="53136.2">14616 8678 492 0,'0'0'475'16,"0"0"-439"-16,0 0-26 0,-18 76 3 16,5-39-2-16,-2 3 16 15,1-3-15-15,1-4 18 16,4-3-23-16,1-10 18 15,1-5-15-15,3-7-2 16,2-6 2-16,1-2-1 16,1 0 28-16,0 0 11 15,0-2-5-15,0-21-4 16,10-10-39-16,7-11-3 16,5-11-17-16,5-1-16 15,-5 5-7-15,-1 15 24 16,-9 17 19-16,-6 13-1 15,-5 6-2-15,2 0-5 16,-1 23-9-16,1 9 3 0,1 9 14 16,1 3 6-16,-2-2-4 15,4-1-1-15,1-4 2 16,-1-5-1-16,-1-6-1 16,-1-8-1-16,-1-6-41 15,-4-12-98-15,0 0-163 16</inkml:trace>
  <inkml:trace contextRef="#ctx0" brushRef="#br0" timeOffset="53371.58">14457 8575 975 0,'0'0'210'15,"0"0"-195"-15,0 0-2 16,0 0 31-16,0 0-26 16,94 0-5-16,-31-6-9 15,6 3 0-15,-3 0-4 16,-10 3-17-16,-8 0-89 16,-13 0-108-16,-11 0-259 15</inkml:trace>
  <inkml:trace contextRef="#ctx0" brushRef="#br0" timeOffset="53872.24">15046 8732 822 0,'0'0'245'0,"0"0"-189"15,0 0 45-15,0 0-51 0,0 0-50 16,0 0-1-16,100-11-2 16,-77 32-2-16,-9 8-6 15,-12 7-2-15,-2-2 9 16,-8-1-3-16,-11-7 7 15,2-9 3-15,5-8-1 16,6-6-1-16,5-3 4 16,1 0 9-16,0-3 10 15,9-16-19-15,15-10-5 16,10-6-28-16,11-7 19 16,3 7-22-16,-2 4-27 15,-14 12 27-15,-10 15 13 16,-12 4 18-16,-6 12-14 15,-1 14 10-15,-1 5 4 16,-2 3 13-16,1-2 8 0,4-4 10 16,4-6-4-16,4-6-15 15,8-4 1-15,2-6-4 16,3-5-9-16,1-1-30 16,-6 0-111-16,-9-17-262 15</inkml:trace>
  <inkml:trace contextRef="#ctx0" brushRef="#br0" timeOffset="54435.36">13964 9131 641 0,'0'0'397'0,"0"0"-361"16,0 0-25-16,0 0 55 16,0 0-12-16,0 0-18 15,-34-2-6-15,34 2-9 16,0 0-14-16,15 0-6 16,22 0 1-16,27 0-2 15,30 0 20-15,29 0 4 16,18 0 1-16,10 0 5 15,7-3-13-15,-3 1-15 16,-6-1-2-16,-10 1 2 16,-19 2-2-16,-22 0 0 15,-22 0-1-15,-22 0 1 16,-14 0 0-16,-13 0 5 16,-11 0-5-16,-10 0 1 0,-2-1 6 15,-4 1 1-15,0 0 2 16,0 0-10-16,0 0-33 15,0 0-50-15,-10 0-73 16,-5 1-144-16,-10 9-505 16</inkml:trace>
  <inkml:trace contextRef="#ctx0" brushRef="#br0" timeOffset="54816.34">14873 9378 662 0,'0'0'542'0,"0"0"-481"16,0 0-41-16,0 0-13 15,0 0-7-15,0 0-13 16,-11 86 13-16,-7-32 2 16,2-1 0-16,4-5-1 15,6-10 0-15,1-11 0 16,5-11 6-16,0-10-6 0,0-4 1 16,7-2 4-16,24 0 17 15,18 0-9-15,14-8-4 16,8-2-8-16,3 2-2 15,-9 5-2-15,-7 0-21 16,-13 3-73-16,-12 0-61 16,-11 0-143-16</inkml:trace>
  <inkml:trace contextRef="#ctx0" brushRef="#br0" timeOffset="55437.9">15934 8771 534 0,'0'0'202'15,"0"-75"-202"-15,10 36-56 16,3 1 39-16,-1 8 17 16,-6 12 39-16,-4 10 71 15,-2 6-29-15,0 2-25 16,0 0-2-16,0 0-3 15,0 0-2-15,0 0-7 0,0 5-15 16,-5 16-5-16,0 14-4 16,5 14-4-16,0 18-1 15,2 17 2-15,16 19-8 16,6 17-4-16,1 13 2 16,-5-1-3-16,-10-4 0 15,-10-17-2-15,0-18-1 16,-28-14-1-16,-14-15-1 15,-13-15 3-15,-12-12 0 16,-9-12-3-16,-9-18-89 16,-6-7-301-16</inkml:trace>
  <inkml:trace contextRef="#ctx0" brushRef="#br0" timeOffset="56706.86">6497 9149 732 0,'0'0'132'0,"0"0"-54"0,0 0 20 15,0 0-15-15,0 0-4 16,0 0-7-16,-18-61-7 16,18 58-30-16,0 3-19 15,0-3-14-15,18 3-2 16,12 0-13-16,9 0 7 15,7 10-2-15,-4 16 0 16,-8 13-1-16,-7 3-12 16,-5 0 11-16,-7-7 8 15,-2-11 0-15,-5-11-5 0,3-10 7 16,0-3 1 0,7 0 2-16,11-16 10 0,10-9 11 15,4-9-10-15,-3-4 1 16,-1 0-7-16,-1-2 0 15,-6 3-8-15,-8 5-10 16,-5 9-29-16,-11 12-52 16,-8 10-54-16,0 1-72 15,-27 0-296-15</inkml:trace>
  <inkml:trace contextRef="#ctx0" brushRef="#br0" timeOffset="56934.98">6885 9013 717 0,'0'0'110'16,"0"0"-8"-16,0 0 27 15,0 0-73-15,0 0-56 16,1 72 0-16,5-3 20 16,2 9 24-16,-5-1-38 15,0-8-2-15,-2-12-4 16,-1-11 4-16,2-9-4 15,-2-8-6-15,0-6-47 16,0-13-94-16,0-10-224 16</inkml:trace>
  <inkml:trace contextRef="#ctx0" brushRef="#br0" timeOffset="57290.04">7489 8935 939 0,'0'0'44'16,"-94"110"-36"0,58-43-2-16,14 2 9 0,13-1 4 15,9-5 20 1,0-7-15-16,25-8-6 0,7-10-9 16,2-7-3-16,3-10-2 15,2-5 1-15,1-7-5 16,-4-8-41-16,0-1-36 15,-3-8-174-15</inkml:trace>
  <inkml:trace contextRef="#ctx0" brushRef="#br0" timeOffset="57740.82">7770 9145 1044 0,'0'0'102'0,"0"0"-90"15,0 0-8-15,0 0-4 16,0 0-9-16,0 0 1 16,94 24 1-16,-84 20-8 15,-9 6 1-15,-1 0 5 16,-3-10 6-16,-11-10 3 15,2-12 3-15,3-7-3 16,6-8 4-16,3-3 5 0,0 0 17 16,3-22 17-16,15-8-43 15,5-15-29-15,6-10 18 16,1 0 11 0,-4 8-25-16,-9 12-2 0,-2 21 27 15,-12 10-2-15,-3 4-1 16,0 18-21-16,0 15 20 15,0 11 4-15,3 3 38 16,4-7-19-16,4-6-4 16,7-9-6-16,-1-11-1 15,6-3-2-15,5-7-3 16,2-4-3-16,3-6-42 0,-9-16-130 16,-12-9-420-16</inkml:trace>
  <inkml:trace contextRef="#ctx0" brushRef="#br0" timeOffset="57938.29">8325 9006 651 0,'0'0'33'16,"61"76"9"-16,-18-19 70 16,-4 5-5-16,-5 4-6 15,-10-4-19-15,-10-4-23 16,-14-10-10-16,-3-7-14 0,-23-5-6 15,-5-10-8-15,-8-6-21 16,-6-15-62 0,-10-5-159-16</inkml:trace>
  <inkml:trace contextRef="#ctx0" brushRef="#br0" timeOffset="62076.17">6122 8438 646 0,'0'0'57'0,"0"0"-52"16,0 0-5-16,0 0-2 15,0 0 2-15,-10 88 6 16,10-23 47-16,0 13-7 15,4 13-19-15,4 12-4 16,7 8-15-16,-2 9 0 16,-1 7-5-16,0 2 0 15,-6 2 0-15,-1-5-3 16,-4-12-2-16,-1-7 2 0,0-15 0 16,0-13 0-16,-3-10 8 15,-6-11 17-15,2-13-7 16,2-15 13-16,4-12-15 15,1-9-13-15,0-6 2 16,0-3-4-16,0 0 14 16,0 0-8-16,6 0-6 15,10 0 5-15,2 0 2 16,3 0-5-16,0 0-1 16,0 0-2-16,9-2-3 15,5-2 3-15,10 0 2 16,10-4 5-16,11 1-7 0,9 0 0 15,7 1-1-15,4 2 1 16,4 2 1-16,2 0-1 16,2 2 1-16,2-3-3 15,2-1 5 1,4-3-6-16,2-2-2 0,1 0 2 16,-3-1-6-16,0-1 6 15,-4 1-17-15,4-3 11 16,7 0 9-16,4-1 5 15,4-3-5-15,2 2 0 16,-1-1 0-16,-7 3 7 16,-6 4-7-16,-8 1 0 15,-6 3-3-15,-6-1 7 0,1 2-4 16,1-2 1 0,3 1-1-16,6-1 3 0,3 1-4 15,1 1 2-15,-1 0-2 16,-2 2 3-16,-2 0-6 15,0 2 3-15,-6 0 1 16,-3 0 2-16,-1 0 4 16,0 0 12-16,-3 2-11 15,2 3-5-15,1 1 2 16,3 0-4-16,1 1 3 16,-5-1-3-16,-4 3-4 15,-5-1 4-15,-2 0 5 16,2 0-5-16,-2-2-1 15,-5-2-1-15,-2 0 2 0,4-2 0 16,-1-2 1-16,4 0-1 16,-3 0 0-16,0 0 0 15,3 0 3-15,-1 0-3 16,1 0 0-16,0 1 0 16,-4 2 4-16,-7 1-10 15,-8 1 5-15,1-1 1 16,-5 0 0-16,2 0 3 15,1-3-9-15,0 0 8 16,5-1-3-16,2 0 2 16,1 0-1-16,3 2 0 15,2-2 1-15,2 2-1 16,-1-2 0-16,-1 1 0 0,-2 2 2 16,-1-2-2-16,-1 2 1 15,4-2-1-15,0 1 4 16,-2-2-4-16,-3 0-6 15,0 0 6-15,2 0 7 16,4 0-7-16,6 0 1 16,3 0-1-16,6 0 1 15,2 0 0-15,1 0 4 16,-2 0 0-16,1 5 0 16,-2-1 1-16,-4 2-3 15,5-2-3-15,-7 2 1 16,2 0 2-16,-8 0-2 0,-4 1-2 15,2 1 0-15,2 2-4 16,3 1 4-16,5 0 1 16,0-1 3-16,-3 0-3 15,-1 1 0-15,-7-5 0 16,-3 2 3-16,-4 1-3 16,-4-1 0-16,-4 0 1 15,1-2-1-15,-1 2 1 16,5-1-1-16,1 2 1 15,0-3-1-15,-4 0-1 16,-3-2 0-16,-2 2 1 16,-1-2 3-16,5 1 3 15,4-1 1-15,1-1-5 0,3 1-2 16,-1-1 3 0,-2 1-3-16,-2-2 0 0,-1 2 1 15,-3-2 8-15,-6 3 0 16,-3-1 2-16,-7 0-1 15,-3 1-3-15,-3-2-1 16,-2 0-2-16,-3-2 7 16,-2-1-6-16,-8 0-4 15,-6 0 0-15,-5-1 6 16,-1-10-1-16,-3-3 3 16,0-3 4-16,0 0 6 15,0-5-8-15,-6-2-6 16,-1-7 3-16,1-5-2 0,4-9 9 15,2-3-6-15,0-6-3 16,0-5 11-16,0 0-13 16,0-4-4-16,0-1 1 15,0-2-1-15,-3 0 2 16,-1 3-2-16,-3 1 0 16,2 3 0-16,2 2 0 15,1 0 3-15,1 1-2 16,1-2 2-16,0 4-3 15,0-1-3-15,0 3 3 16,3-5-1-16,6 0 1 16,6-4-4-16,-2-3-6 0,4-2 10 15,-2 2-1 1,-4 2-2-16,-2 8 3 0,-3 9 0 16,-1 8 0-16,1 8 1 15,-3 2-1-15,-2 6-1 16,2 1 0-16,-3 1 1 15,0-1-1-15,0 0 1 16,0-2-5-16,0-1-2 16,-1-3 7-16,-4-3-3 15,0 0 2-15,3 1 1 16,-1 0-1-16,3 0 0 16,-2 1 1-16,2 6 0 15,0 7 2-15,-1 6-2 16,-2 0 0-16,0 2 0 0,0 2-4 15,-2 0-2-15,-1 0 3 16,-1 0 2-16,-2-2-5 16,0 2 4-16,-4-2 1 15,-2 0 0-15,-2 3-3 16,-2-1-1-16,-8 1-11 16,-7 3 1-16,-9 0 2 15,-5 0 5-15,-3 0-10 16,1-1 12-16,3-1-2 15,3 2 8-15,0-2 0 16,4 2 0-16,1-2 0 16,-1 2 0-16,2 0 1 15,-1 0-1-15,0 0-2 0,0 0 2 16,1 0 3-16,2 0-3 16,0 0-3-16,0 0 1 15,-2 0-1-15,1 0 3 16,-1 0 4-16,4 4-4 15,0 2 0-15,-2-4-6 16,3-2 6-16,0 0 0 16,1 0-1-16,-1 0 1 15,0 0 0-15,0 0 0 16,2 0 0-16,-2 0 1 16,0 0 1-16,0 4-1 15,-3 0-1-15,-1 2 0 0,0 1 0 16,-4-1 0-1,-1-1 1-15,0 1 0 0,-5-2-1 16,1 1 0-16,0 0-1 16,-3 0 1-16,1-3 1 15,0 0 0-15,-1 1-1 16,2-2 6-16,-3 4-6 16,0 0 0-16,-5 0 0 15,-3 1 0-15,-5-4 5 16,2-1-5-16,0 0 0 15,0-1-3-15,6 0 1 16,-3 0 2-16,-2 0 0 16,0 0 0-16,1 0 0 0,-1-2 0 15,2-3 2 1,1 1-1-16,2-1-1 0,0 2 0 16,1 2 0-16,-1 0 0 15,-2 1 0-15,0-2 3 16,2 0-3-16,0 0-1 15,1 0 1-15,-3 0 3 16,-4-2-3-16,2-1-1 16,-1 2 0-16,8 1 2 15,2-1-3-15,0 1 2 16,1 0 0-16,-1-3-1 16,0 3 1-16,-5-2 1 15,-2 1-1-15,0 0-1 16,-6 3 1-16,-2-1 1 0,-1 1 1 15,-1 0-2-15,1 0 0 16,2 0 5-16,0 0-5 16,-3 0 0-16,-8 0 0 15,-1 0 0-15,-6 0 0 16,0-3-1-16,0-1 1 16,-3 1-1-16,-3-2 4 15,-3 5-6-15,3 0 5 16,-1 0-2-16,3 0 2 15,1 0-2-15,3 0 2 16,2 0-2-16,-4 0 1 16,-4 0 0-16,-3 0-1 15,0 0 3-15,0 0-5 0,0 0 2 16,2 0-3-16,1-1 3 16,1-3 0-16,-1 4-1 15,3 0 1-15,-1-4 0 16,-1 3 1-16,3 0 4 15,-4 1-5-15,2 0 0 16,-2 0 1-16,3 0-1 16,7 0-1-16,6 6 0 15,4-2-4-15,4 0 5 16,1-1 0-16,5 1 2 16,0 1-2-16,7-1 1 15,-1-1-1-15,1 3 0 0,2-3 0 16,-3 3-1-1,-2-2 2-15,0 0-1 0,-1 1 3 16,3-3-2-16,-2 2 0 16,0-2-2-16,-1 2 5 15,0 0-3-15,0 2-1 16,7 0-2-16,-1-3-1 16,5 1 6-16,0-1-4 15,2 0 1-15,-7 1 0 16,-1-4 0-16,-5 6-2 15,-1-2 2-15,1 0 1 16,2-1 1-16,4 1-1 16,4-3-1-16,5 1 0 15,6-2 0-15,1 0 0 16,-3 0 2-16,5 0-2 0,-4 0 6 16,-2 0-6-16,-3 0 0 15,-2 0 0-15,-4 1 0 16,1 5 0-16,-7-1 0 15,1 1 0-15,-1-2-2 16,0 0 0-16,5 3 2 16,3-3-4-16,3 0 6 15,2 0-4-15,1 0 1 16,2 0 0-16,3 1-1 16,0-1 2-16,5 0 2 15,1 1-2-15,8-4-1 16,4 3-1-16,6-2 1 0,7 1-2 15,1-2 2-15,1-1-4 16,0 0-9-16,0 0 9 16,0 0 4-16,0 1 0 15,-2 0 1-15,-2 2-4 16,-3 3 3-16,-4 3 0 16,0 1 1-16,-2 3-1 15,-2 1 1-15,-1 0-4 16,2 2-1-16,1-4 4 15,4-2 0-15,0 1-3 16,1-3 0-16,0-2-1 16,0 2 5-16,-1-2-6 15,-1-2 5-15,2 1 1 0,4-3-1 16,-2 1 1 0,1-1-1-16,1-1-1 0,-2 3-3 15,0 1-4-15,-3-2 9 16,1 2-3-16,-6 2 6 15,-3 3-7-15,-2-1 8 16,-3 3-5-16,0 0 1 16,2-4 0-16,5 0-2 15,7-1 4-15,5-4-4 16,3-2-3-16,0 1-4 16,0-2 7-16,0 0 1 15,0 0 1-15,0 0 4 0,0 0-2 16,0 0 1-1,0 0-3-15,0 0 0 0,0 0-5 16,0 0-16-16,0 3-29 16,0-3-76-16,0 0-226 15</inkml:trace>
  <inkml:trace contextRef="#ctx0" brushRef="#br0" timeOffset="77314.7">5876 11093 449 0,'0'0'114'0,"0"0"-67"15,0 0-8-15,0 0-10 16,0 0-14-16,0 0 15 16,0 0-7-16,0-56 10 15,0 53 15-15,0 2-15 16,0 1-24-16,0 0-7 0,0 0-2 16,0 0 1-1,0 0-1-15,0 0 0 0,0 0 1 16,0 0 0-16,0 0 0 15,0 0 2-15,0 0 1 16,0 0-2-16,0 0 12 16,0 0 3-16,0 0 1 15,0 0-4-15,0 0-9 16,0 0 2-16,0 0-7 16,0 0 2-16,0 0-2 15,0 0 1-15,0 0-2 16,0 0 1-16,0 0 0 15,0 0 0-15,0 0-3 16,0 0 1-16,0 0-6 0,0 4 7 16,0 6-8-16,0 1 9 15,0 2 1-15,0 3-1 16,-1 0 0-16,1 2-3 16,0 0 8-16,0 2-10 15,0-1 5-15,0 3 0 16,0 0 0-16,0-1 0 15,0 1 0-15,0-1 0 16,0-1 1-16,0 0 0 16,0 3 6-16,0 4-7 0,0-2-4 15,-2 5 2 1,1 0 2-16,-1-2 0 0,2 1 0 16,0-3 6-16,0-1-12 15,0-1 5 1,0-1 1-16,0 1 0 0,5-2 0 15,-2 1 0-15,0 1 0 16,-3 3 0-16,0 1 0 16,0 2 0-16,0 1 0 15,0 2-1-15,0-2 2 16,-2 1-1-16,1 2 8 16,1-2-8-16,0-1-7 15,0-4 7-15,0-3 0 16,0-2 0-16,0 3 1 15,0 0-1-15,0 5 0 0,0-1 0 16,0 4 0 0,0 0 0-16,0 3 0 0,-2-2 7 15,1-2-7-15,1 2-4 16,0 0 4-16,0 1 5 16,0 1-4-16,0-2-2 15,0 1 2-15,-2 0-7 16,-1 0 6-16,-1-1 0 15,1 1 6-15,2 5-6 16,-4 1 1-16,5 0-3 16,-3 4-1-16,3-1 3 15,-3 2 1-15,3 4 1 16,0-3-4-16,0 0 1 0,0-5-1 16,0-3 4-1,0 0-2-15,0-1 0 0,3-1 0 16,0-2 0-16,-3-1 0 15,5-2 3-15,-2-1-2 16,1 3-1-16,0 3 0 16,1-2-6-16,-2 5 8 15,0 1-2-15,-2 6 5 16,1 4-5-16,-2 1 0 16,0 1-1-16,0-5-3 15,0-3 4-15,0 1 4 16,0-2-3-16,0-2-1 15,0-3 0-15,1-1 0 0,4-1 0 16,2 3-3-16,2 4-2 16,0-2 5-16,-1 1 0 15,2-4-1-15,-4 2 1 16,0 2-1-16,-1 2 3 16,-5-1-1-16,0 2-1 15,0-2 0-15,0-3 2 16,0-3 2-16,-5-2-3 15,-1-4 0-15,3 0-1 16,3 0-1-16,0-2 1 16,0 2 1-16,0 1 0 15,0 2 1-15,0-1-2 16,0 3 0-16,-3-2 0 0,1-1 0 16,1 3 0-1,1 2 2-15,-2 1-1 0,2-1 0 16,-4 0-1-16,1-5 0 15,0 3 0-15,-1 0 1 16,1-1 2-16,0 0 5 16,-2-1-5-16,-1-4 2 15,2 2-5-15,1-1 5 16,-2-1-4-16,2 3 2 16,0 1 1-16,2-3 0 15,1-3-4-15,0-1 7 16,0 2 1-16,0-1-5 15,0 6-2-15,0 2-1 0,-2 1 0 16,-1 2 1 0,2-3 6-16,-4 0-4 0,0-2-3 15,2 0 2-15,-2-1-2 16,2 1 0-16,0-2 3 16,0 0-1-16,0-2-2 15,0 0 3-15,-2 0 5 16,0 1 0-16,2-2-6 15,1 1 1-15,1 1-3 16,1 0 6-16,0-2-4 16,0-2-2-16,0-1 0 15,0 0 3-15,0 1-3 0,0 0 1 16,1 2 1-16,1-1 0 16,-2 0-2-1,0-4 0-15,0 0 1 0,0 0 1 16,0-1 3-16,0-2 0 15,0-1-5-15,0-2 0 16,0 1 0-16,0-2 0 16,0 2 2-16,0 5-2 15,0 2 0-15,0-1 1 16,0 0-1-16,0-1 0 16,0 1 0-16,-3-3 2 15,-2-1-2-15,1 5 0 16,1-6 0-16,-2 0 0 15,2 2 7-15,-1-4-11 16,4 0 4-16,0-3 0 0,0 0 0 16,0 0 0-16,0-2 0 15,0 0 2-15,0 1-2 16,0 0 7-16,0-1-7 16,0 1 0-16,-3-2 1 15,3-4-1-15,-2-3 0 16,2 0 1-16,-1-2-1 15,1 0 0-15,0-3 0 16,0 2-3-16,0-1 7 16,-2-2-5-16,1 1 3 15,1-1-3-15,0 0 1 16,0 0 0-16,0 3 1 16,-2-3 0-16,1 0 1 15,1 0 5-15,-2 0 0 0,2 0-2 16,0 0 1-16,0 0-5 15,0 0 6-15,0 0-6 16,0 0 1-16,0 0-1 16,0 0 0-16,0 0 0 15,0 0 7-15,0 0 1 16,0 0-5-16,0 0 0 16,0 0-4-16,0 0 2 15,0 0 1-15,0 0-1 16,0 0-1-16,0 0-1 15,0 0 0-15,0 0 0 0,0 0 4 16,0 0 3-16,0 1-2 16,0-1 3-16,0 0-8 15,-1 2 0-15,-1-2 0 16,-1 3-1-16,-3 2-12 16,-1 1-29-16,1-2-50 15,0 0-38-15,6-2 7 16,0-2 50-16,0 4 14 15,0-4 46-15,3 0 13 16,-3 0 4-16,0 0-4 16,0-10-355-16</inkml:trace>
  <inkml:trace contextRef="#ctx0" brushRef="#br0" timeOffset="81378.16">5748 17616 377 0,'0'0'137'15,"0"0"-78"-15,0 0 17 16,0 0-7-16,0 0-18 15,0 0-11-15,0 0-20 16,0 0-16-16,0 0 13 16,0 0-2-16,0 0 0 15,0 1-2-15,0-1 0 0,0 1-4 16,0-1-7-16,0 0 14 16,0 0-1-16,0 0-7 15,0 0-7 1,0 0 4-16,0 0-3 0,0 0 2 15,0 0-4-15,0 0 0 16,0 0 3-16,0 0 7 16,0 0 12-16,0 0-4 15,1 0 8-15,-1 0-16 16,3 0-8-16,2 0 0 16,1 4-1-16,0-2 1 15,4 3-2-15,-1-3 0 16,2 3-9-16,2-1 8 15,-1 0-12-15,4-4 10 16,1 1 0-16,2-1 3 0,1 0-2 16,5 0 1-16,2 0 1 15,3 0-5-15,0 0-10 16,-5 0-7-16,3 0 6 16,-8-1 8-16,4 1 2 15,-5 0 6-15,-2 0-1 16,2 0 2-16,0-2-1 15,1 0 0-15,2-1 0 16,3 0 1-16,-1 3-1 16,-1-4 7-16,-1 3-4 0,0 1 5 15,-2 0-4 1,5 0 11-16,-1 0-12 0,-2 0 1 16,-2 0-2-1,2 0-1-15,-1 0-1 0,-1 0 1 16,0 0 3-16,4 0-1 15,1 0 0-15,0 0 5 16,0 0 3-16,3 0-5 16,-1 0-6-16,3 1 0 15,1 3 1-15,2-4 1 16,3 0-1-16,7 0-2 16,0 0 6-16,3 0-4 15,-2 0-1-15,-1 0-1 16,-1 0 1-16,-3 0 0 15,0 0 1-15,2 0-2 16,1 0 1-16,0 0 0 16,4 0 0-16,-1-4-1 0,1 3 2 15,-1-1-1-15,2 1 4 16,-2-1-4-16,1 2 0 16,-2-1 2-16,-1-2 1 15,2 0 2-15,2-1 3 16,0 0-4-16,2 1 2 15,-1 2-6-15,1 0 0 16,2 1-2-16,7 0 2 16,2 0 0-16,1 0 0 15,0 0 0-15,0 0-4 0,0 0 4 16,4 0 4 0,0 0-4-16,7 0-3 0,-1 0 3 15,1 0 0-15,1 0 0 16,2 0 2-16,1 0-2 15,-2 0 0-15,1 2 0 16,-2 0 4-16,-1-1-4 16,4-1 0-16,0 0 0 15,-2 0 0-15,-2 0 0 16,-3 0-1-16,-2-1 1 16,3-3 0-16,-3-2-1 15,0 1 2-15,-6 1 0 16,-6 2 1-16,-5-1 2 15,-4 0-2-15,-4 1 3 16,-5 2 8-16,0 0 1 0,-1 0-4 16,0 0-3-16,1 0 0 15,-1 0-6-15,1 0-1 16,-1-5 0-16,-2 4 2 16,1-1 1-16,-1 0-2 15,1 1-1-15,-1-2 2 16,7 0 4-16,1 0-2 15,0 2-4-15,4-5-1 16,-1 5 1-16,1-2-1 16,1 3 3-16,2-3-3 15,1 2 2-15,-2-1-1 16,1-1 1-16,-2 2 0 0,-3 1-2 16,1 0 4-16,3 0-4 15,0 0 1-15,1 0 0 16,2 0 2-16,4 0-2 15,0 0 1-15,-1 0-1 16,-3 0 2-16,-4 0-2 16,1 0 0-16,-3 0-1 15,0 0 2-15,4 0-2 16,-3 0 2-16,-1 0-2 16,-2 0 1-16,-1 0-1 15,0 0 2-15,1 0-2 16,0 0-1-16,4 0 2 15,0 0 1-15,-3 0-1 16,-3 0 1-16,-5 0 0 16,-6 0-1-16,-8 0 2 0,-5 0-2 15,-4 0 1-15,-6 0 4 16,1 0-4-16,-5 0 6 16,-1 0-3-16,-1 0 6 15,-1 0-3-15,2 0 0 16,-2 0-1-16,0 0 0 15,0 0 0-15,0 0 3 16,0 0 6-16,0 0-3 16,0 0-2-16,0 0-2 15,0 0-4-15,0 0-3 0,0 0 0 16,0 0 0 0,0 0 0-16,0 0 4 0,0 0 10 15,0 0 5-15,0 0-3 16,0 0-1-16,0 0-4 15,0 0-3-15,0 0-3 16,0 0 6-16,0 0-8 16,0 0 7-16,0 0 7 15,0 0-1-15,0-2-5 16,0-3-5-16,0-2-5 16,0 1-2-16,0-3 0 15,0-5 0-15,0-1 0 16,-2-2-8-16,-1-1 6 15,-1-1-3-15,-3-1-7 16,3 0 12-16,-2 1 1 0,3-5-1 16,-1 1-1-16,1-3 0 15,0-1 1-15,-3-6 0 16,1-2 1-16,-2-2-3 16,-1 1 4-16,2 2-8 15,-1-2 6-15,1 4 0 16,0 5 0-16,2-3-2 15,-1 1-9-15,4 4 4 16,-4 3 7-16,5-2 0 16,-2 1 1-16,-1 0-7 15,2-5 11-15,-1 0-10 16,1-3 5-16,-1-1 0 0,0-3 6 16,2-2-6-16,0-1 0 15,0 0-3-15,0 1 3 16,0 0 0-16,0 3 0 15,0-1 2-15,0-2-2 16,2-1 0-16,1-2 0 16,-1-2 0-16,-1-4-2 15,2-2 0-15,-1-4 0 16,3-4 0-16,-1-1-4 16,1 0-2-16,-1 5 6 15,2 1 0-15,-3 4 0 16,0 0 4-16,0 4-1 15,0-6-1-15,0 1-3 0,0 1 2 16,-2 0-3 0,-1-2 3-16,2 0-7 0,-2 2 5 15,0 5-7-15,0 2 10 16,0 3 3-16,0 0-3 16,0-3-1-16,0-2 1 15,3-3 0-15,0-3-1 16,-2 0 1-16,2-4-1 15,0 0 6-15,0 0-5 16,-3 2 0-16,0 3-4 16,0 1 2-16,0-1-3 15,0-1 4-15,-1-4 1 0,-5 0 0 16,-3-7 0-16,3-3 2 16,-2-2-4-16,2 3 2 15,-2 2 0-15,0 6 1 16,2 2-1-16,-2 2 1 15,4 0-3-15,-3 3 3 16,2-2-1-16,1 0 0 16,1-5 1-16,-2-2 0 15,1-4-1-15,1 4-1 16,-3 2 0-16,3 4 2 16,-2 5 0-16,2-1-1 15,2 2 1-15,-1-1-1 16,2 3-1-16,0 0 1 0,0 1-1 15,0-2 1 1,0 0-7-16,0-2 7 0,0-5-3 16,0-1 2-16,0 2-4 15,2 3-5-15,-2 6 6 16,0 0 3-16,0 4 2 16,0-7-2-16,0-3 1 15,0-6 0-15,0-6 1 16,0-1-1-16,0 0 0 15,0 7-3-15,-2 1 3 16,-2 6 0-16,1 2 0 16,0 2 2-16,1 3-4 15,1-1 2-15,1 0 0 16,0-2 2-16,0-3-2 0,0 2 0 16,0-3-4-16,3-3 3 15,3 1 1-15,1 0 0 16,1 4 1-16,-1 5-1 15,-1 4-2-15,0-2 1 16,-3-2 1-16,2-6-5 16,-4-5 4-16,1-7 1 15,-2-3-2-15,0 4 2 16,0 2 0-16,0 10 0 16,0 5-5-16,0 5 3 15,0 4-3-15,4 2-3 16,0 2 3-16,-2 3 5 15,-1 3 0-15,-1 2 0 0,2 4 0 16,-2 3 0 0,0-4 0-16,1 4-1 0,1-5 2 15,-2 1-1-15,1-1 0 16,1-3 0-16,-2-2 0 16,0 3 1-16,0-1-1 15,3 0 0-15,-3 1 0 16,2-1 1-16,-2 0-2 15,0 2 1-15,0 1-1 16,0 4 1-16,0 4 1 16,0 4-1-16,0 0-5 15,0 2 3-15,0 0-1 0,0 0 3 16,0-2 0-16,0 0 4 16,0-3 5-16,0-3 3 15,0-2-10-15,0-3 1 16,0-1 1-16,0 2 0 15,0-4-3-15,0 6-1 16,0-2 1-16,0 3-1 16,-5 2 0-16,3-1-1 15,1 2 1-15,-2 2 0 16,3-2 0-16,-2 2 0 16,1-1 1-16,-3-1 0 15,1 0 0-15,1 0 1 16,-1 0-2-16,2 1 1 15,-2-1 0-15,1 2 1 0,1 2-2 16,1 2 0-16,0 0 1 16,0 0-3-16,-2 0-2 15,2 0-2-15,0 0-4 16,0 9-18-16,0 11-45 16,0 12-31-16,0-5-100 15,0-19-137-15</inkml:trace>
  <inkml:trace contextRef="#ctx0" brushRef="#br0" timeOffset="86063.72">5837 16716 170 0,'0'0'137'0,"0"0"-88"0,0 0-2 15,0 0 17-15,0 0 3 16,0 0-21-16,0 0-18 16,0 0-5-16,0 0 9 15,0 0-8-15,0 0-3 16,0 0-14-16,0 0-7 16,0 0-3-16,0 0 0 15,0 0 3-15,0 0 6 16,0 0-4-16,0 0 2 15,0 0-3-15,0 0 3 0,0 0-1 16,0 0 7 0,2 0 0-16,-2 0 3 0,1 0 2 15,1 0 3-15,-2 0-1 16,1 0-5-16,-1 0 1 16,0 0-7-16,0 0-3 15,2 0-3-15,1 0 0 16,3 0 0-16,5 0 1 15,3 0 2-15,0 0-3 16,5 0 0-16,-1 0 2 16,0 0-2-16,4 0 0 15,-1 0 0-15,3 0 3 16,0 0-3-16,1 0 0 16,2-4 4-16,1 1-3 15,4 0 3-15,-1 1-4 0,2 0 0 16,-2 0 5-16,1 1-5 15,-4 0 0-15,-1 1 0 16,-3 0 4-16,1 0-4 16,2 0 0-16,4 0 4 15,2 0-4-15,2 0 0 16,3-2 1-16,-1-4-1 16,2 1 1-16,-4 0-1 15,-4 1 0-15,2 1-2 16,-3-2 2-16,-2 2 0 0,5 0 6 15,1-1-6 1,6 1 0-16,4-1 0 0,5-1-4 16,0-1 4-16,3-1 2 15,-1 1-2-15,-5 2-1 16,2-1 0-16,-5 3 1 16,-2 0-1-16,2 0 1 15,-3 1 0-15,2 0 3 16,4-3-2-16,5 4-1 15,1-2 0-15,5-4 1 16,4 1-3-16,2-1 4 16,-4-1 3-16,-2 1-1 15,-5 3 0-15,-1 0-4 16,1 2 0-16,2 1 0 16,0 0 2-16,2 0-4 0,1 0 0 15,1 0 2-15,2 0 0 16,-2 0-2-16,5-5 2 15,-2-1 4-15,-5 1-4 16,-6 1 1-16,-1 0 7 16,-6 1-8-16,2 0 3 15,-2 1-2-15,5 1-1 16,0-2 0-16,4 3 0 16,3-1 0-16,-1 1 0 15,0-3 2-15,-2 1 2 16,-7 1-1-16,-1 0 3 15,-3 1 8-15,-4 0-10 16,3 0-4-16,-4 0-2 16,4 0 2-16,2 0 6 0,3 0-6 15,1 0 0-15,5 0 0 16,-1 0 2-16,0 0-1 16,-1-3 0-16,-1 1 1 15,-2-1-2-15,-1 2 4 16,1-1-4-16,2 2 0 15,3 0 1-15,2 0-1 16,5-1 0-16,0 0 2 16,2-4 2-16,-4 1 5 15,-4 1 0-15,-5-2 8 16,-3 0-7-16,-2 4 7 16,-1-2-17-16,1 2 10 15,0-1-10-15,1 2-2 0,0-1 2 16,-1 1 0-16,-3 0-6 15,-2 0 6-15,1 0 4 16,-7 0-3-16,5 0-1 16,-2 0 0-16,-3 0 1 15,3 0-1-15,-1 0 0 16,0 0 1-16,-3 0-2 16,3 0 2-16,-2 0 0 15,-1 0-1-15,0 0 2 16,1 0-1-16,2 0-1 15,1 0-1-15,4 1 1 16,5 2 1-16,2-1-1 0,1 0 1 16,-1 2-1-16,1-3-1 15,-6 0-3-15,-1 1 4 16,-5-2-1-16,-5 0 7 16,1 0-10-16,-4 0 9 15,0 0-4-15,-1 0-1 16,-2 0-2-16,-1-3 2 15,2 0 1-15,-2-1-1 16,1 2 0-16,-3 2-6 16,1-1 7-16,-3 1-2 15,-2 0 2-15,0-2-1 16,-2 2 2-16,-2 0-4 16,2-1 4-16,-1 1-2 0,3-1 0 15,3-1 0 1,3 1 0-16,3-2-2 0,2 2 2 15,0 1 0-15,0 0 0 16,3 0-1-16,-6 0 2 16,-5 0-1-16,-7 0 0 15,-3 0 2-15,-3 0-2 16,-3 0 0-16,0 0 0 16,1 0 1-16,1 0-2 15,1 0 2-15,-3 0-1 16,-2 0 0-16,-1 0-1 15,0 0-1-15,0 0 2 0,0 0 3 16,0 0 3 0,0 0 10-16,0 0 5 0,0 0-1 15,0 0-8-15,0 0-8 16,0 0 1-16,0-1-2 16,0 1 0-16,2 0-3 15,2 0 0-15,-1-3 0 16,1 3 1-16,1 0-1 15,-2 0 3-15,-1 0-1 16,-2-6-4-16,0-5-44 16,-23-17-147-16</inkml:trace>
  <inkml:trace contextRef="#ctx0" brushRef="#br0" timeOffset="87550.08">4117 16861 430 0,'0'0'301'16,"0"0"-277"-16,0 0-8 0,0 0-2 15,0 0 32 1,0 0-18-16,0 0-13 0,-31-75 0 16,31 68 9-16,0 1-15 15,0 0 6-15,0-2-13 16,1 3-2-16,10 0-1 16,7 5-7-16,3 0 8 15,4 18-4-15,2 11-6 16,0 12 10-16,-5 6 1 15,-1-1 1-15,-6 1-2 16,-3-9 0-16,-4-4 0 16,-7-6 2-16,-1-7-2 15,0-7 0-15,0-8 8 16,-3-5 4-16,-6-1 10 16,0 0 31-16,-6-17-38 0,0-5-11 15,2-8-1 1,4-2 5-16,4-2-7 0,2 1 0 15,3 0 4-15,0 2-5 16,0 0 2-16,11 1-2 16,2 2 1-16,1 1-2 15,0 4-1-15,-3 6 0 16,3 6 1-16,-4 3-8 16,0 2-6-16,-2 6-2 15,5 0 14-15,-1 0-5 16,4 4-10-16,1 16 13 15,4 5 3-15,1 6-3 0,-2 6 5 16,-3 4 0-16,0 1 4 16,-1 0 8-16,-5-3 7 15,-2-6-12-15,1-3 3 16,-5-8-1-16,-4-6-8 16,1-6 2-16,-2-6-1 15,0-1 0-15,0-3 1 16,0 0-3-16,0 0-5 15,0 0-14-15,0-3-76 16,-3-13-167-16</inkml:trace>
  <inkml:trace contextRef="#ctx0" brushRef="#br0" timeOffset="87792.94">4639 16812 520 0,'0'0'269'15,"0"0"-225"-15,0 0-44 16,0 0 32-16,0 0 3 16,0 0-22-16,68-11 1 15,-31 3-12-15,0 2-2 16,-5 5-8-16,-10 1-48 15,-8 0-106-15,-14 10-102 16</inkml:trace>
  <inkml:trace contextRef="#ctx0" brushRef="#br0" timeOffset="87963.49">4726 17026 91 0,'0'0'835'0,"0"0"-740"15,0 0-83-15,112-59 2 16,-63 32 24-16,-4 7-9 16,-9 6-29-16,-5 6-25 15,-10-1-181-15,-12 1-411 16</inkml:trace>
  <inkml:trace contextRef="#ctx0" brushRef="#br0" timeOffset="88190.88">5108 16651 848 0,'0'0'70'16,"0"0"-70"-16,0 0-7 15,0 0 7-15,14 73 14 16,-3-32 42-16,3 0-32 15,-1 1-24-15,5-3 3 0,-2-2-3 16,-5-5-62-16,-5-8-254 16</inkml:trace>
  <inkml:trace contextRef="#ctx0" brushRef="#br0" timeOffset="90901.42">5939 14718 173 0,'0'0'201'0,"0"0"-188"15,0 0-13-15,0 0 0 16,0 0 0-16,0 0 13 0,-5-2 42 15,5 2 8 1,0 0 12-16,0-1 22 0,0 0-18 16,0 1-14-16,0-2-11 15,0 1-21-15,0 1-15 16,-1 0-9-16,1 0-9 16,0 0 1-16,0 0-1 15,-2 0-1-15,2 0 0 16,0 0-3-16,0 0 4 15,0 0 3-15,0 0-3 16,0 0 2-16,-1 0 0 16,1 0 0-16,0 0 0 15,0 0 6-15,0 0 3 16,0 0 7-16,0 0-6 16,0 0 7-16,0 0-8 0,0 0-2 15,0 0-9-15,0 0-1 16,0 0-3-16,3 0 4 15,3 0 0-15,0 0 0 16,5 0 8-16,2 0-5 16,0 0-1-16,7 4-1 15,3-1 3-15,7 0-4 16,3-3 2-16,9 0-1 16,4 0 5-16,2 0-6 15,1-3 2-15,-7 0-2 16,-3 0 0-16,-5 3 1 15,-4-1 1-15,3 1 3 16,1 0-10-16,0 0 7 16,4-2-3-16,-4-2 2 0,8 0-1 15,-1-2 0-15,3 0 9 16,6-2-9-16,0-1-2 16,2 2 2-16,2 0 2 15,-5-1 1-15,-3 1-3 16,-4 1 0-16,-2 2-1 15,-3 0 1-15,2-3 0 16,3 0-7-16,4 0 7 16,1 0 0-16,2-3 1 15,1 4-1-15,0 0 0 16,-1-2 0-16,-4 2 2 16,1 0-4-16,-1 0 4 15,-1 1 2-15,-2-2-4 0,3 2-10 16,-3-3 8-16,-3 2-6 15,1 0 0-15,0-1 0 16,-1 0 7-16,6 0 0 16,9-1 1-16,2 0-1 15,5 0 1-15,-1-1 0 16,-2 0-10-16,-3 3 5 16,-4 2-29-16,3-2 21 15,-1 2-11-15,4-1 24 16,0 1-5-16,4-2 9 0,3 2-7 15,3-2 6 1,2 0-1-16,3 1-2 0,-1-1 0 16,-2 2 0-16,-2 1 1 15,-3 2 2-15,2 1-3 16,1-1 0-16,1 1-2 16,-3-3 4-16,-3 1-2 15,-5 2 0-15,-3-4 4 16,3 0-8-16,-5 1-1 15,0-2 5-15,-3 1 2 16,3-1-2-16,3 0 1 16,-2-1 0-16,7 0-1 15,-2 1 0-15,-2 2 0 16,1 0 0-16,-5 3 1 16,-4 0 5-16,1 0-6 0,-2 0 2 15,2 0-6-15,4 0 0 16,1 0-31-16,4 1-14 15,-4 1 28-15,3-1-9 16,-8-1 19-16,2 0 11 16,2 0 3-16,-2 0-2 15,1 0 0-15,-1 0-1 16,-6 0 4-16,-2 0-5 16,-4 0 1-16,-3 0 0 15,-3 0 2-15,-4 0-2 16,1 0 1-16,0 0-2 15,4 0 1-15,2 0-1 0,0 0 1 16,1 0 2 0,-3 0-2-16,-2 0 0 0,-2 0 3 15,1 0-3-15,0 0-1 16,4 0 0-16,1 0 1 16,4 2 0-16,6 2-1 15,2-1 1-15,-2 1 0 16,-4 0-3-16,-1 2-10 15,-11 0-2-15,-7-2 10 16,-7 0 9-16,-10-3-8 16,-3 1 1-16,-3-2 2 15,0 1-2-15,3-1 6 0,3 2-5 16,6-2 4-16,5 1-2 16,3 0 1-1,4 3 3-15,0-2-4 0,-3 1 0 16,-3 1-7-16,-6-3 6 15,-3 1-3-15,-3-1-4 16,0-1 8-16,4 0 1 16,5 1-1-16,2-1-4 15,3 0 4-15,0 0 3 16,-2 0 2-16,-4 0-5 16,-6 0 0-16,-8 0 0 15,0 0-9-15,0 0-14 16,0 2 19-16,0-2 4 15,0 0 24-15,0 0 9 16,0 0 20-16,9 0-23 0,0 0-25 16,3 0 14-16,-3 1-4 15,-5-1 0-15,-4 0-9 16,0 0-6-16,0 0 0 16,-4 0 6-16,-5 0 4 15,0 0-7-15,-1 0-2 16,2 0-1-16,0-5-161 15</inkml:trace>
  <inkml:trace contextRef="#ctx0" brushRef="#br0" timeOffset="92236.96">4226 14880 636 0,'0'0'52'15,"0"0"12"-15,0 0 4 16,0 0-19-16,-4-79-8 16,4 68-21-16,1 2-4 15,4 2-16-15,-2 3 2 16,4 0-4-16,4 4-4 16,2 0-3-16,5 8 5 15,7 15-3-15,2 7 5 16,0 11 0-16,-6-2 2 15,-3 0 0-15,-6-8-3 0,-6-6-1 16,-2-9 4-16,-4-5-4 16,0-6 4-16,0-4 3 15,0-1 0-15,0 0 4 16,0 0 36-16,0-13 4 16,0-7-13-16,-7-14-25 15,1-7-9-15,1-7-3 16,2-1 1-16,2 8-2 15,1 6 4-15,0 10-8 16,9 5 8-16,7 6-6 16,5 4 4-16,3 6-3 15,0 3 3-15,-2 1 1 16,-1 0-1-16,0 13-4 0,0 10 0 16,-5 5 3-1,-1 7 3-15,0 2 0 0,0 3 1 16,-6-3 2-16,0-5-2 15,-4-5 0-15,-2-7 0 16,-2-6-1-16,-1-2 0 16,0-1 0-16,0-2 1 15,0-2-1-15,0 1-5 16,0-4-83-16,0-4-88 16,0 0-383-16</inkml:trace>
  <inkml:trace contextRef="#ctx0" brushRef="#br0" timeOffset="92473.31">4853 14827 826 0,'0'0'96'0,"0"0"-87"15,0 0 26-15,0 0 8 16,0 0-11-16,0 0-25 16,73-19-4-16,-48 16-3 15,-5 3-41-15,-5 0-118 16,-12 0-68-16</inkml:trace>
  <inkml:trace contextRef="#ctx0" brushRef="#br0" timeOffset="92627.9">4865 15033 725 0,'0'0'114'0,"0"0"-64"15,0 0 14-15,0 0-1 16,0 0-32-16,121-57-31 16,-78 39-1-16,-10 1-203 15,-11 5-514-15</inkml:trace>
  <inkml:trace contextRef="#ctx0" brushRef="#br0" timeOffset="93083.68">5229 14707 658 0,'0'0'117'0,"0"0"-101"0,0 0-16 16,0 0-2-16,0 0 1 15,0 0 0-15,67-24 0 16,-45 32-2-16,-4 15-11 16,-6 9 10-16,-9 6-4 15,-3 5 3-15,0 2 5 16,-6-8 0-16,-1-10 0 16,2-12 2-16,4-10 2 15,1-5 23-15,0 0 25 16,0 0 13-16,6-9-5 0,15-5-28 15,7-7-10 1,11-3-21-16,5 0 4 0,3 4-5 16,-1 5-3-16,-6 4-57 15,-10 2-215-15</inkml:trace>
  <inkml:trace contextRef="#ctx0" brushRef="#br0" timeOffset="95750.16">5848 11606 20 0,'0'0'0'16,"0"0"0"-16,0 0 2 15,0 0 0-15,0 0 8 16,0 0 113-16,0 0 20 15,-30 26-83-15,30-26-39 16,0 0-20-16,0 1 2 16,0-1-3-16,0 1 39 15,0 1 58-15,0-2-12 16,0 1-19-16,0-1-28 16,0 0-15-16,0 0-20 0,0 0-2 15,0 0-1-15,0 0-1 16,0 0-4-16,0 0 5 15,0 0 2-15,0 0 1 16,0 2-6-16,0 2 6 16,0 0-7-16,0 0 8 15,0-1-4-15,0-3 0 16,0 2 0-16,0-2 0 16,0 1 0-16,0-1 3 15,0 0 19-15,0 0 4 16,0 0 0-16,0 0-1 15,0 0-4-15,0 0 11 16,2 0 8-16,-2 0-8 16,0 0-6-16,0 0-8 15,0 0-8-15,1 0-1 0,1 0-9 16,4 0-5-16,2 0 2 16,6 0 6-16,11 0 3 15,5-1-5-15,6-4 1 16,3 1-1-16,2 1-1 15,0 2 1-15,-1 1 2 16,-1 0-1-16,1 0-2 16,-4 0 1-16,3-1-1 15,-2 1-1-15,2-2 1 16,-2 1 2-16,2-2-1 0,0 1 0 16,4 1-1-1,-3 0 2-15,-1 1-2 0,4 0 0 16,4 0 1-16,5 0-1 15,9 0 1-15,8 0 1 16,1-2-4-16,6-2 7 16,-9-2-11-16,0 1 6 15,-4-2 0-15,-2 0 1 16,2 3-1-16,-2 0 0 16,2 1 1-16,2 2-1 15,2-3 0-15,5 2 0 16,-2 0 6-16,0 0-11 15,-6-1 5-15,0 0 0 16,0 1-1-16,2-2 8 16,3 1-6-16,5-3-1 0,-2 4 0 15,-3-3 0-15,-2 1 1 16,0 1-2-16,1 0-2 16,3-1 3-16,-4 1-1 15,-1 2 5-15,-4-1-3 16,-5 2-1-16,-2 0 0 15,2 0 0-15,-2 0 0 16,2 0 0-16,1 0 5 16,5 0-5-16,-1 0-3 15,5-1 3-15,0-1 0 16,-1 0-1-16,-5 0 0 16,-6-1 2-16,-5 2 3 0,-4 0-4 15,-1 0-4-15,1-3 2 16,3 4 4-16,2-4 0 15,1 3 0-15,-1-2-1 16,1 1-1-16,2 1 0 16,-6-1 0-16,-2 2 3 15,-6 0-3-15,-4 0-2 16,-3 0 1-16,-5 0 2 16,2 0-1-16,-2 0 0 15,4 2 0-15,2-1 0 16,2 1 5-16,7-2-5 15,2 0-1-15,10 0 1 16,3 0 0-16,6 0 1 16,2 0-4-16,-6 0 4 15,-2 0-5-15,-6 0 2 0,-4 0 2 16,-1 0 0-16,-6 0 0 16,-1 0 0-16,-1 0 1 15,-5 0-2-15,3 0 2 16,-1 0-2-16,3 0-2 15,3 0 0-15,1-3-2 16,5 0 3-16,-2 0 0 16,5 2 3-16,-3-2-2 15,1 2 1-15,-3-1 0 16,-6 2 7-16,-1 0-7 0,-5 0-6 16,-2 0 3-1,-4 0 0-15,-4-3-7 0,-2 0-4 16,-5 2-12-16,-1-3 7 15,-5 3 19-15,-1-2-1 16,5 0-9-16,0 2 5 16,6-3-24-16,2 1 2 15,6-2-8-15,1 1-1 16,-2 0 12-16,-4 0-8 16,-5 2-20-16,-4 1 14 15,-3 0 26-15,-3-1 1 16,3 0 6-16,-3-2-10 15,2 3 1-15,0-2 12 16,3 0-6-16,1 1-7 16,-5 0 15-16,-1 0-6 0,-7 1 6 15,-2-2 0 1,0 0 0-16,-2 2 18 0,-5 1-13 16,1-2-3-16,4 2 33 15,2 0 21-15,0 0 11 16,0-2-21-16,6 0-44 15,5 0 3-15,2-3 5 16,-7 4-6-16,-3-1 5 16,-3 2-8-16,0-1 7 15,-3 1-7-15,-12 0 1 16,0 0 2-16,-1 0-8 16,7 0 3-16,1 0-61 0,2 0-159 15</inkml:trace>
  <inkml:trace contextRef="#ctx0" brushRef="#br0" timeOffset="97138.25">4167 11760 474 0,'0'0'42'0,"0"0"49"16,0 0-17-16,0 0 1 16,0 0-26-16,0 0-35 15,-5-76 4-15,5 67-1 16,9 3-9-16,6 2-8 15,6 4 0-15,3 0-2 16,4 20-4-16,-1 14-2 16,4 12 8-16,-4 8 0 15,-3-1 1-15,0-3 2 16,-11-8-3-16,-5-10 4 0,-1-9-8 16,-4-5 4-1,-3-9-2-15,0-3 1 0,0-6 2 16,0 0 11-16,-10 0 52 15,-4-19-35-15,-5-10-11 16,4-9-10-16,3-7-7 16,9-2 4-16,3 2-5 15,9 6-5-15,15 5 5 16,4 6 0-16,2 6-8 16,-6 9 8-16,-2 7-2 15,-5 6-4-15,-1 0 3 16,-1 10-9-16,3 14 11 15,-1 6-5-15,-1 8 5 16,-4 2 0-16,-2 1 1 16,-1-4 1-16,-3-7 3 0,-3-9-4 15,0-4 1-15,-1-5-1 16,-2-2 0-16,0-3-6 16,0 1-1-16,0-2-36 15,0-2-75-15,0-4-152 16</inkml:trace>
  <inkml:trace contextRef="#ctx0" brushRef="#br0" timeOffset="97357.66">4735 11743 715 0,'0'0'147'0,"0"0"-101"16,0 0-46-16,0 0 0 16,86-40 7-16,-66 38-7 15,1 2-16-15,-6 0-71 16,-5 0-93-16,-7 14-447 16</inkml:trace>
  <inkml:trace contextRef="#ctx0" brushRef="#br0" timeOffset="97519.23">4844 11993 732 0,'0'0'162'0,"0"0"-120"0,0 0 40 16,0 0-6-16,0 0-44 16,0 0-31-16,97-60-2 15,-75 48-95-15,-7-2-140 16,-6 0-360-16</inkml:trace>
  <inkml:trace contextRef="#ctx0" brushRef="#br0" timeOffset="98116.06">5069 11657 548 0,'0'0'152'0,"0"0"-137"16,0 0-4-16,0 0 36 15,0 0 17-15,0 0-12 16,-16-17-23-16,16 17-11 16,0 0-8-16,0 0 0 0,0 0 2 15,0 0 0-15,0 0 2 16,0 0 4-16,0 0-3 16,0 0-8-16,12-3-7 15,10 2 0-15,5-1 0 16,6 2 0-16,-3 0 0 15,-8 14-4-15,-10 7-12 16,-4 5-15-16,-8 1-3 16,0 1 33-16,-8-4 1 15,2-4-12-15,3-7-9 16,3-6-15-16,0-2-23 16,15-2-1-16,10 0 39 0,2 1 21 15,-3 4 0 1,-3 5 0-16,-11 8-5 0,-10 8-10 15,-1 2 15-15,-23 0 2 16,-9-4 25-16,-1-4 42 16,1-10 26-16,8-4-15 15,7-6-13-15,12-3-41 16,6 0-16-16,0-13-10 16,6-13-182-16</inkml:trace>
  <inkml:trace contextRef="#ctx0" brushRef="#br0" timeOffset="120584.95">12847 16472 223 0,'0'0'200'15,"0"0"-178"-15,0 0-20 16,0 0 18-16,0 0 52 16,0 0-29-16,0 0-18 15,0 0-5-15,0-60 1 16,1 57 0-16,1 3 11 0,-2 0 7 15,0 0-18 1,0 0-1-16,0 0 10 0,0 0-7 16,0 0 2-16,0-1 12 15,0-1-11-15,0-2-9 16,0 0 0-16,0 2-13 16,0-2 7-16,-3 0-2 15,-2 0-4-15,1 1-5 16,-1 1 8-16,1-1-8 15,-2 1 2-15,4 1-3 16,-1 0 3-16,3-1-2 16,0 0 16-16,0 0-7 15,0 1-2-15,0-2 16 16,0 1-16-16,0-3-3 0,5-4 4 16,14 0-3-16,3 5-5 15,5 4 0-15,2 2-3 16,-2 22-8-16,0 10 6 15,-2 8 2-15,-6 0 1 16,-2 1 1-16,-1-8 1 16,-2-9 4-16,2-6-4 15,0-7 2-15,4-6 10 16,3-4-9-16,6-3 6 16,1 0 4-16,-1-10-1 15,-1-8-12-15,-5-4 7 0,-2-3-5 16,-6-4-1-1,0-4-1-15,-6 1-1 0,-3 0-29 16,-1 3-17-16,-3 8-65 16,-2 8-21-16,0 9-49 15,-16 4-241-15</inkml:trace>
  <inkml:trace contextRef="#ctx0" brushRef="#br0" timeOffset="120848.24">13097 16443 525 0,'0'0'145'0,"0"0"-75"16,0 0 1-16,0 0 10 0,0 0-40 16,0 0-38-16,-9 59-3 15,9-6 56-15,0 0-11 16,0 1-23-16,3 0-14 15,3-11-4-15,-1-3 0 16,1-10-1-16,-3-8-2 16,0-11-1-16,0-2 0 15,0-6-59-15,3-3-149 16,1-5-337-16</inkml:trace>
  <inkml:trace contextRef="#ctx0" brushRef="#br0" timeOffset="121132.48">13634 16561 243 0,'0'0'657'15,"0"0"-632"-15,0 0-22 16,0 0-3-16,0 82 68 16,0-40-6-16,0-1-17 15,0 0-19-15,0-6-16 16,8-6-9-16,1-5 5 0,3-6-6 16,-3-4-42-16,-5-6-93 15,-4-6-210-15</inkml:trace>
  <inkml:trace contextRef="#ctx0" brushRef="#br0" timeOffset="122203.27">12799 14402 732 0,'0'0'133'15,"0"0"-115"-15,0 0-5 16,0 0 43-16,0 0-6 16,0 0 0-16,-55-41-26 15,55 33-10-15,0 2-9 16,0 2-4-16,13 4 5 16,8 0-10-16,6 4 4 15,1 22-5-15,-4 11-4 0,-3 8 1 16,-5 2 6-1,-2-2 2-15,2-9 7 0,-1-8-6 16,4-9 7-16,0-6-2 16,1-9 13-16,4-4-2 15,6-1 8-15,4-19 5 16,4-7-19-16,1-7 0 16,-2-3-9-16,-6-5-1 15,-7-3-1-15,-5-2 1 16,-5 4-2-16,-4 8-4 15,-5 15-16-15,-2 10 13 16,-3 7-27-16,0 3-50 16,0 0-94-16,-2 11-92 15,-8 5-92-15</inkml:trace>
  <inkml:trace contextRef="#ctx0" brushRef="#br0" timeOffset="122468.56">13054 14334 690 0,'0'0'95'15,"0"0"-19"-15,0 0 0 16,0 0-55-16,0 0-21 16,0 0 0-16,-12 131 68 15,6-64-26-15,-1-3-29 16,2-8 2-16,1-9 1 0,2-9-11 15,2-9-3 1,0-4 4-16,0-9-5 0,0-7 0 16,0-4-2-16,0-5-30 15,0 0-144-15,0-6-159 16</inkml:trace>
  <inkml:trace contextRef="#ctx0" brushRef="#br0" timeOffset="122998.33">13591 14626 706 0,'0'0'224'16,"0"0"-184"-16,0 0 8 15,0 0 23-15,0 0-25 0,0 0-28 16,21-12-18-16,0 13 1 15,3 17-2-15,1 7-1 16,-9 6-9-16,-11 7 2 16,-5-1-4-16,-15 1 0 15,-10-4 13-15,-1-8 0 16,6-8 2-16,6-5 3 16,9-9 15-16,3-4 13 15,2 0 5-15,0 0-10 16,5 0-16-16,18-1-7 15,16-11 11-15,10-4-16 16,8 2 2-16,1-1 0 16,-5 1 0-16,-6 3 0 15,-10 2-2-15,-11 1 0 16,-7 4-9-16,-10-2-44 0,-6-1-19 16,-3-2-31-16,-2-1-199 15</inkml:trace>
  <inkml:trace contextRef="#ctx0" brushRef="#br0" timeOffset="124459.99">12532 11439 82 0,'0'0'736'16,"0"0"-641"-16,0 0-65 16,0 0 35-16,0 0 20 15,0 0-16-15,0 0-17 16,-30-63-8-16,30 46-23 16,0-3-11-16,0 2-10 0,12 3 0 15,10 3-5-15,2 10-6 16,3 2 2-16,-4 9 6 15,-4 22-6-15,-4 10 0 16,-6 7 8-16,-5 2 0 16,1-7 1-16,1-9 0 15,2-9 1-15,3-9 0 16,4-6 2-16,6-6 5 16,9-4 3-16,9-2-9 15,7-20 8-15,-1-7-4 16,-2-7-3-16,-9-5 0 15,-4 1 2-15,-6 3-5 0,-9 6-35 16,-6 7-25 0,-9 5-20-16,0 6-50 0,-5 5-37 15,-14 4-85-15</inkml:trace>
  <inkml:trace contextRef="#ctx0" brushRef="#br0" timeOffset="124717.3">12823 11245 553 0,'0'0'204'0,"0"0"-126"15,0 0-29-15,0 0-22 16,0 0 2-16,-21 120 76 16,14-50-35-16,1 5-34 15,3-2-16-15,1-9-11 0,1-8-2 16,-1-8 0-16,2-5-5 15,0-8 1-15,0-8-3 16,0-9 0-16,0-6-4 16,0-9-26-16,0-3-89 15,0-3-81-15,0-17-210 16</inkml:trace>
  <inkml:trace contextRef="#ctx0" brushRef="#br0" timeOffset="125390.54">13306 11575 748 0,'0'0'157'0,"0"0"-109"0,0 0 4 15,0 0 22-15,0 0-18 16,0 0-17-16,-1-16-8 16,1 16-8-16,0-1-15 15,0 1 1-15,0 0-9 16,0 0-1-16,1 0-2 16,14 0-1-16,3 0 4 15,6 11 4-15,-3 5-4 16,-5 0-4-16,-5 5 1 15,-7 0-6-15,-4 1-9 0,-6 2-2 16,-10-1 16 0,-2-7 4-16,7-4 0 0,7-5 5 15,4-4-5-15,0 1-6 16,0 0-29-16,18 2 5 16,15 0 22-16,4 5-10 15,-1 3-7-15,-7 7 11 16,-10 4-6-16,-12 5 4 15,-7 2 6-15,-13-2-2 16,-20-1 12-16,-6-5 19 16,-2-3 49-16,3-7 20 15,1-1-4-15,2-6-7 16,2-3-17-16,8-4-20 0,8 0-26 16,4 0-14-1,10-11-36-15,3-11-150 0,0-4-292 16</inkml:trace>
  <inkml:trace contextRef="#ctx0" brushRef="#br0" timeOffset="130553.25">5908 16710 0 0,'0'0'1'16,"0"0"11"-16,0 0 80 16,0 0 77-16,0 0-53 0,0 0-59 15,0 0-34 1,0 0 1-16,0 0 3 0,0 0 4 15,0 0-18-15,0 0-3 16,0 2 10-16,0-2-6 16,0 0-3-16,0 0-10 15,0 0 5-15,0 0-1 16,0 0 6-16,0 0 15 16,0 0-2-16,0 0 0 15,0 0 1-15,0 0 5 16,0 0-19-16,0 0-8 15,0 0 16-15,0 0-6 16,0 0-10-16,0 0 12 16,0 0 6-16,0 0-15 15,0 0-3-15,0 0 8 0,0 0-10 16,0 0 18-16,0 0-8 16,0 0-3-16,0 0-3 15,0 0-4-15,0 0 5 16,0 0 5-16,0 0-9 15,0 0-1-15,0 0 8 16,0 0 15-16,0 0-12 16,0 0 13-16,0 0-20 15,0 0 4-15,0 0-1 16,0 0 8-16,0 0-12 0,0 0 6 16,0 0-5-16,0 0 1 15,0 0-1-15,0 0-1 16,0 0-1-16,0-3 0 15,0 0 0-15,0-4-1 16,0 1-2-16,0 2 3 16,0-4-2-16,0 4 3 15,0 0-1-15,0-1-2 16,1 2 1-16,1 0 1 16,-1-1 0-16,1-2-3 15,1 1 0-15,1-1-1 16,-1 1-1-16,4-1 2 15,-2-3 0-15,1 2 0 16,0-1 0-16,0 0 2 0,0 2 0 16,0-3 0-16,-2-1-1 15,1 4 1-15,-2 0 0 16,0-3 2-16,0 2-4 16,4-1-1-16,-1 0 0 15,3-1-1-15,0-1 1 16,3 0 0-16,-3 0 0 15,3 0 2-15,0-2-1 16,0 0 0-16,1-1 0 16,1 1 1-16,-2 0-1 15,1-1 0-15,2 3 0 16,-2 0 0-16,1 0 0 16,-1 0 3-16,1-1-5 0,2-2 4 15,-1 1 0 1,9 0-2-16,-6-1-1 0,3 1 1 15,-2 2-1-15,1-2 1 16,0 1 0-16,4 0-2 16,0-1 2-16,0-1 2 15,0 2-2-15,0 0 0 16,-2 1-3-16,-1-1 1 16,3 1 1-16,0-3 1 15,-2 3 0-15,-1-2 0 16,0 2 6-16,-2-1-6 15,2 0 0-15,0-2 0 16,3 1-2-16,1-2-4 0,5 4 3 16,1 4 0-1,2 1-3-15,1 5 1 0,1-1 1 16,1 0-5-16,-2-1 2 16,2-1-7-16,0-1-4 15,4-3 3-15,0-2 12 16,5-2 3-16,3 1 3 15,4 0-3-15,0 1-5 16,5-3 3-16,3 1 0 16,4 0-1-16,0-1 2 15,4 2 0-15,-1-1 1 16,1 3-28-16,-6-4 19 0,-2 2-5 16,-5 2-5-1,-5-1 19-15,-1 2-1 0,-3 0-2 16,2 1 1-16,1 0 0 15,-1 0-3-15,2-1 7 16,0-1-2-16,-1 3 0 16,1-1 1-16,0 1-5 15,-1 1 5-15,-1-2-1 16,-2 2 1-16,-1-1-1 16,1 1 1-16,-1 0-4 15,-1-1 3-15,0 2 0 16,3 0 6-16,3 0 1 15,-1-1-8-15,3 3 1 16,-7-1-2-16,-3 2 2 16,-1 0-5-16,-5 0 4 0,2-1 1 15,1-1 2-15,4 1 3 16,2-1-9-16,4-1 5 16,-1 1-2-16,-2 0 2 15,-1-1-4-15,-2 1 0 16,-6-1 3-16,3 1 1 15,-1 2 1-15,-2-2 0 16,2 0-1-16,2 2-1 16,0 0 0-16,-2-1 4 15,0 1-8-15,-3 0 10 16,-2 0-14-16,2 0 16 16,1 0-3-16,0 0 2 0,4 0 5 15,0 0 10 1,-2 0 1-16,0 0-3 0,-3 0-5 15,-2 0-1-15,-7 0 2 16,0 0-10-16,-2 0 8 16,-1 0 0-16,-3 0-10 15,-5 0 3-15,4 0-4 16,-4 0-2-16,2 0 4 16,2 0-4-16,-1 0 1 15,0 0 2-15,-2 0-3 16,2 0-1-16,2 0 0 15,1 1 4-15,4 3-4 16,-1-2 0-16,5 4-1 16,-2 0 0-16,2 3 1 0,0-3 0 15,-3 1-1-15,-3 0 0 16,0 0 1-16,2 0-1 16,1-2 1-16,3 2 0 15,0-1 1-15,-2-2 0 16,2 3-1-16,-3 1-1 15,-3-1 1-15,3 0-6 16,-3 1 6-16,-4 1 0 16,-2-1 0-16,2 1 1 15,-4-3 4-15,4 3-5 16,-1-3 0-16,-1 0 1 16,4 0 0-16,0-1-1 15,0 0 1-15,-2 1-1 0,3 0 1 16,-5 1-1-1,1-3 0-15,0 2 0 0,-1 0 0 16,3 0-4-16,-2-2 4 16,1 2 5-16,-4 0-5 15,-1-2-3-15,-1 2 3 16,-4-1 0-16,-1-1 0 16,1 2 0-16,1-3-1 15,0 2 1-15,2-3 0 16,-1 4 1-16,1 0-1 15,1-1 0-15,-2 2 0 16,1-1 0-16,7-2 1 0,0 3-1 16,6 0 0-16,-1 0-1 15,-1 3 1-15,0-2 0 16,0-3 0-16,-2 0 3 16,-4 1-3-16,-3-2 1 15,-3 1-4-15,-6-1 0 16,3-1 3-16,-5 1-1 15,2 2 0-15,0-1 1 16,4 2 0-16,1 2 0 16,3-1 1-16,0 2 0 15,-2-3-1-15,3 1 0 16,-3-2 0-16,0 4 1 16,-3-3-1-16,2-1 1 0,0 1-2 15,-2-1 1-15,0-1-1 16,-1 2 1-16,-1-2 0 15,-2 4 0-15,1-3-1 16,-2-1 0-16,1 1-2 16,-2 0 1-16,-2 1 1 15,3 1 0-15,-1-2 0 16,0 4 1-16,2-1-1 16,3 0 0-16,1 1 2 15,2 0-3-15,0 0 5 16,1 0-4-16,-3-3 2 15,-2 1-2-15,-2-2-2 0,-2 1 0 16,0-2-6 0,-2 1 9-16,2-1-2 15,-2 0 2-15,2-1 0 0,-1 0-1 16,-1 1 1-16,1-1 0 16,1 0 0-16,0 2 1 15,0-2-1-15,-1 0 1 16,-1 0-3-16,2 1 3 15,-1-1-1-15,-1 0 1 16,3 2-1-16,2-2-3 16,-1 3 3-16,2 0 0 15,1 0 2-15,-1 0-1 16,1-1 0-16,-4-1-2 0,-2 0 1 16,1-3-1-1,-3 0 2-15,3-1-3 0,0 2 5 16,2 0-3-16,0 1 0 15,1 2-1-15,0-3 1 16,-1 0 1-16,-2 0-1 16,-2-2 0-16,1-1 2 15,-2 0 2-15,0 0-1 16,0 0 8-16,0 0-3 16,0 0-3-16,0 0-4 15,0 0-1-15,0 0 0 16,0 0-1-16,0 0-13 15,0 0-12-15,0 0-33 16,-2 0-97-16,-16-11-525 16</inkml:trace>
  <inkml:trace contextRef="#ctx0" brushRef="#br0" timeOffset="135640.7">6020 14760 514 0,'0'0'79'16,"0"0"-62"-16,0 0 32 16,0 0-19-16,0 0-12 15,0 0 4-15,0 0-9 16,0 0 17-16,0 0 1 15,0 0-1-15,0 0-1 0,0 0 5 16,0 0-11-16,0 0-4 16,0 0-6-16,0 0 9 15,0 0 0-15,0 0-7 16,0 0 8-16,0-2-4 16,0 2-2-16,0 0-1 15,0 0-4-15,0 0 6 16,0-2-6-16,0 0 0 15,0 0-1-15,0-2-5 16,0 0-4-16,0-3 1 16,0 2-3-16,0-3 1 15,0 0 2-15,2 1-3 16,0-1 0-16,1-2 1 16,-2 3 1-16,1-3 3 15,-2 1-3-15,3 2 3 0,0-4 0 16,-3 3 1-16,3-4 0 15,0 3-6-15,0-3 0 16,0-3 0-16,3 5-1 16,-3-3 1-16,1 3 0 15,-1 1 0-15,2 1 0 16,-2 3 0-16,0-1 0 16,-3 0 1-16,3 0 0 15,0 0-1-15,1-3 1 16,-1 1 0-16,0-2-1 0,2 0 2 15,-1-1-4 1,1-2 2-16,2-1-2 0,2-1 2 16,-3 1-3-16,6-3 3 15,-2 3-1-15,-1-2 1 16,-3 2 1-16,-1-2-1 16,2 1 0-16,-4 3 0 15,2-1 0-15,-2 4-1 16,1-2 1-16,1-2 0 15,2-4-4-15,2 0 2 16,0-2-6-16,7 0 6 16,-4-1 1-16,2-1-1 15,-1 3 1-15,-2 2 1 16,-2 3 0-16,1 2 1 16,-4 1-1-16,3-1-1 0,0 3-3 15,0-4 3-15,1 0 0 16,5 1 1-16,2-3-2 15,2 2 2-15,1-4 0 16,0 3-1-16,3 0 2 16,-5-1-6-16,1 1 10 15,0 3-10-15,-2-3 6 16,2 3-1-16,-1 0 5 16,0 0-4-16,6-1-1 15,-3-1-2-15,6-3 1 16,-2 0-1-16,6 3 0 15,4-1 4-15,-1 1-5 0,-1 0 8 16,1 3-7 0,-4 2 2-16,-3 1 0 0,1 1-1 15,1 0 1-15,-1 1-5 16,0 1 4-16,-1 2 1 16,4-1-2-16,1 1 2 15,-1-1 0-15,3 0 4 16,5-2-4-16,1 1 0 15,-1 0-5-15,-3 3 5 16,0 0 0-16,-2 0 0 16,2 0 0-16,-5 0 0 15,5 0-1-15,-2 0-2 16,-1 0 1-16,-3 0-1 0,4 0 3 16,-4 0-1-1,0 0-4-15,0 0 5 0,-2 0 0 16,0 0 0-16,-1 0-1 15,-1 0 1-15,-2 0 1 16,-2 0-1-16,-1 0 0 16,-3 0 0-16,1 0 0 15,-1 0 0-15,0 0 0 16,-2 0 0-16,-2 0 0 16,-2 4-1-16,6-3 1 15,-5 0-1-15,5 4 1 16,4-1-1-16,-2 2 1 15,4 0 0-15,1 0 0 16,-1 2 0-16,4-1 3 0,-2 0-3 16,1 2 0-16,-2 1 8 15,-3 0-8-15,0 2-2 16,-2-2 2-16,-2 1 6 16,-3-1-6-16,1-1-3 15,-4 0 1-15,3-1 3 16,-3 2-1-16,4 0 0 15,-2 2 1-15,-2-2-1 16,3 1 0-16,-2 0 0 16,2 2 0-16,-1-1 0 15,-1 1 0-15,-3 0 0 16,-2 0 0-16,4-2 6 16,-5 0-5-16,1 2-1 0,-1-1 0 15,3 3-4-15,-2-2 8 16,6 2-3-16,-3-1 0 15,-2-1-1-15,2 0 0 16,-1 0 0-16,1 3 1 16,-2 0-1-16,2 1 0 15,-3-4 0-15,4 3-1 16,0 0 2-16,0-3 0 16,-2 2-1-16,4-1 0 15,-4 1-1-15,2 2 2 16,-3-4-2-16,-1 1 2 15,0 2-1-15,0-1 0 0,1 2 0 16,-3 0 0 0,4-1 0-16,1 2 0 0,-1-5-5 15,0 2 10-15,-2-2-3 16,4-1-2-16,-2 3 0 16,1-2 0-16,-2-2 0 15,1 0 0-15,1 0 0 16,-2-1 0-16,1 0-6 15,-1 1 13-15,3 1-14 16,1 1 7-16,1 1 0 16,2 0 0-16,-1-2 2 15,1 2 2-15,-2-2-3 16,1-1-1-16,-3-1-3 16,0 1 1-16,0-2 2 15,0 1 1-15,1-2 0 0,-1 0-2 16,2 2 1-1,2 1 0-15,-1-1-1 0,1 2 1 16,-1-1 0-16,0 2 0 16,2-1 0-16,0 2 0 15,-3 2-1-15,5 1 2 16,0 2-2-16,-2-2 1 16,4 3 0-16,-3 0 0 15,3-3 0-15,-2-1-2 16,-4-1 1-16,1-3 1 15,1 3 1-15,1-2-1 16,-2-1 0-16,2 0 0 0,-2-1-1 16,1-1 1-16,2 1 0 15,-2-1 0-15,2 1-6 16,-1-3 6-16,1 2 0 16,4 2-7-16,-1-3 5 15,1 2-13-15,0-2 12 16,0 2-3-16,0 2-13 15,0-1 12-15,2 1 5 16,1-1 1-16,-3 2-8 16,-3 0 7-16,1-4 1 15,-2 1-6-15,-1-1 7 16,0-3 0-16,3 1 6 16,0-1-6-16,1 0-4 0,2-1 1 15,0 0-7-15,1 3 9 16,2-1-1-16,3 0-2 15,0 2 4-15,3 0 0 16,1 0-1-16,-1 0-1 16,4-2 0-16,-1-1 2 15,0-2 1-15,-2-1-1 16,6-2 0-16,0 1-4 16,-1-3 4-16,0 0 4 15,-1 3-4-15,-4-3-1 16,1 0-3-16,-5 0 4 15,-4 0-1-15,1 0-3 0,0 0-1 16,-4 0 3-16,1 0 0 16,0-3 0-16,5 0 2 15,-1-1-1-15,3 1 4 16,-2 2-5-16,-3-1 2 16,0-1 0-16,0 2 2 15,1-1-1-15,2 0-2 16,-2 0 1-16,1-2 0 15,0 2-5-15,2 0 12 16,0-1-7-16,0 0 0 16,-2-1 0-16,-1 0 0 15,-2-3 4-15,1 2-4 16,-2-2 0-16,3-1 0 16,2-4 0-16,3 0 3 15,-1-4 1-15,2 0 1 0,-2 1-3 16,-2-1 9-1,-1 3-11-15,-4-1 2 0,-4 0-1 16,-3 4-1-16,-2-2 0 16,-2 3 0-16,1 1-1 15,-2-2 1-15,0 3 0 16,1 0 4-16,1-1-4 16,-1 1-5-16,-1-2 4 15,4-1 2-15,-1 0-1 16,1 1 1-16,1-3-1 0,-1 1 0 15,1-2-3 1,1 4 3-16,-2-1 0 0,0 0-1 16,-2 4 1-16,-1 0 1 15,-1 0-1-15,-1 1 2 16,2-4 2-16,-4 1-3 16,0-2 7-16,-2-3-4 15,-2-2-1-15,4-3 0 16,0 0-2-16,3 2-2 15,-2 0 2-15,2 4 0 16,-1-3-1-16,-1 3-1 16,2-1 1-16,-3-1 1 15,2 1-1-15,-1 2 0 16,-3-1 2-16,2-1-2 16,-1 1 1-16,2-2 2 0,-1 1-2 15,0-1-1-15,3-1 2 16,-3-4-1-16,0 1 2 15,0-1 2-15,-2-1 5 16,1-1-1-16,1 1-2 16,0 0 2-16,1 2-7 15,1 2 0-15,2 1 3 16,-2-1-4-16,-1 1 2 16,0 1-1-16,-2 3 3 15,-2 0 1-15,-3-1-2 16,-2 3 4-16,1 2-3 15,-2 0 7-15,0 1-3 0,0 0 1 16,0-4 4-16,0 2-8 16,0 1 8-16,0-2-1 15,0 4 3-15,0 0-2 16,0 0-6-16,0 4-3 16,0 0-5-16,0 1 2 15,0 0-2-15,0 0 0 16,0 0 0-16,0 0 0 15,0-2 0-15,0 2 0 16,0-2 0-16,0 0 0 16,0-2-1-16,-2 2 0 15,1 0-3-15,-1 0-10 16,1 2 6-16,-1-1-5 0,-1 0-8 16,0-1-12-1,-4 0-15-15,-9 1-36 0,-7-6-115 16</inkml:trace>
  <inkml:trace contextRef="#ctx0" brushRef="#br0" timeOffset="142741.85">5848 11656 117 0,'0'0'206'15,"0"0"-176"-15,0 0-30 16,0 0 0-16,0 0 18 15,0 0 24-15,0 0 5 16,0 0 18-16,0 0-10 16,0 0-7-16,0 0 2 15,0 0-11-15,0 0-12 0,0 0-19 16,0 0-5-16,0 0 3 16,0 0 0-16,0 0 5 15,0 0-5-15,0 0-3 16,0 0-2-16,0 0 4 15,0 0 2-15,0 0 5 16,0 0 2-16,0 0 2 16,0 0-6-16,0 0 9 15,0 0-4-15,0 0-12 16,0 0-1-16,0 0-1 16,3 0-1-16,-3 0 1 15,0 0 8-15,0 0 9 16,0 0 2-16,0 0 7 15,0 0-7-15,0-2 0 16,0-1-1-16,0-1-2 0,3-3-2 16,0-3-11-16,0 2 1 15,0-2-3-15,0-2 4 16,1 2 10-16,-2-2-10 16,-1-2 0-16,2 1-2 15,-1-2-2-15,1-2 1 16,0-1-2-16,1 4-1 15,-2-4 1-15,1 4-4 16,4 2 7-16,-4-3-3 16,0 1-1-16,-1-2 1 15,-1 1-1-15,2 0 6 16,-1-4 0-16,1 1-4 0,0-1 0 16,1-1 1-16,-2 0-2 15,2-3 1-15,2 2 1 16,-3 0-3-16,3 0 1 15,-3 3 0-15,3-1 3 16,0 1-4-16,-3 2 2 16,1 2 0-16,1-2-1 15,-1 4-1-15,1-3 0 16,1 0 0-16,1 0 0 16,-1-1 0-16,2-1 0 15,1 1 0-15,-2 1 0 16,2 1 0-16,0 1 0 15,0 2-4-15,4 0 4 0,1 1-3 16,1 0 1 0,0 0-2-16,4 0 4 0,0 0 0 15,1 1 0-15,2-3 2 16,2 2-2-16,-3 0 0 16,1-2 0-16,2 1 0 15,0 0 0-15,-1 3 2 16,2-2-2-16,2 0-1 15,-2 1 1-15,6-1-6 16,-1-1 6-16,0 5 0 16,0-2 7-16,0 2-7 15,-4 0 0-15,-1 0 0 0,0 0-5 16,0 2 5-16,-4 1 0 16,3 0 0-16,-2 2-1 15,2 1-1-15,0 0 2 16,6 0-1-16,-2 0 1 15,2 0-1-15,1 0 1 16,2 0 0-16,0 1-1 16,1 2 0-16,-2-3 0 15,-4 3 2-15,-4 0-1 16,-3 1 2-16,3 0-2 16,-2 2 0-16,3 1 0 15,2 3-1-15,-3-3 1 16,0 5-6-16,3-2 6 15,-3 2 0-15,-3 2 0 16,1 0 0-16,0 2 0 0,2 1 0 16,-1 0 0-16,-1-1 0 15,3 3 0-15,-4-2 1 16,-3 2-1-16,0-3 0 16,-6 0 0-16,1 0-1 15,-4-2 1-15,-1 3 5 16,-2-3-5-16,1 1-7 15,-4 0 7-15,3-1 5 16,0 3-5-16,-1 0-7 16,1 3 7-16,1 0 0 15,-1-1 0-15,-3 1 6 16,3 2-10-16,0-2 8 0,-3 0-8 16,-1 3 2-16,0 0 2 15,-2-1 5-15,0 2-5 16,2-3 1-16,-1 4-1 15,2-2 0-15,0 0 2 16,0 1-2-16,0-1 0 16,0-1 0-16,2 0-6 15,-5 3 12-15,3 2-8 16,0-4 3-16,-3 1-2 16,7-2 2-16,-2 0-2 15,1-4 3-15,0 4-2 16,1-5 1-16,2 5-1 15,-3-2 0-15,3-1 0 0,0-1 0 16,1-1-1 0,-1 2-4-16,-1-2 7 0,4 1-2 15,-5 1 0-15,2 0 0 16,1-2 0-16,-2-2 0 16,1 1 0-16,-1-2 0 15,2 4 1-15,0-1-1 16,-2 1-1-16,2-1 0 15,-1 1 1-15,2-1 1 16,-1-1-1-16,-1-1-1 16,3 1 1-16,1-4 0 15,-2 3 0-15,5-1 0 0,-2-1 0 16,3-1 0-16,0 1 0 16,2-1-1-16,-2 2 0 15,1-1 1-15,-1 0 0 16,-3 0-2-16,5-1 2 15,-2 0 0-15,4-2 0 16,1-1-2-16,-1 0-1 16,0 0-2-16,-2-1-1 15,5 1 4-15,-3-4 2 16,7 4-2-16,-1-2 5 16,0 0-4-16,0 2 1 15,0 0-3-15,1 1 2 16,2 0 1-16,1-2 1 15,1 1-1-15,1-2 0 0,-2-1 1 16,0 1-1-16,-1-2 0 16,3 2 0-16,-2 1 1 15,2 0-1-15,-2-3 1 16,0 0 1-16,2-1-2 16,-3-2 0-16,1 0 0 15,-2-2 7-15,-2 0-7 16,0 0 2-16,-5 0-2 15,3 0 0-15,-1-2-2 16,-3-4 1-16,3 1 2 16,1 0-2-16,-1-3 2 15,-1 3-1-15,-1-1 0 16,2 1 0-16,3-1 0 0,-1 1 2 16,0-1 1-16,1 0 0 15,0 0 1-15,-2 2 5 16,0 0-8-16,1-2 6 15,-2 2-6-15,1 0-1 16,2-4 0-16,-3 3 1 16,-2-1-1-16,-1-4 5 15,0-1-4-15,-2 0-1 16,-1-3 1-16,-2 1-1 16,-2-1 1-16,-1-2-1 15,-2 0-5-15,1-4 5 16,0-1-1-16,0-2 3 15,-2 2-6-15,0 0 8 0,1 1-2 16,-2 1-2-16,0 3 0 16,-2-4 3-16,-2 2-1 15,-1-1-2-15,1-1 2 16,-1 2 0-16,1-1-1 16,-1-4 1-16,1 1 1 15,-1-3-1-15,2 2-1 16,-1 0 11-16,0-2 3 15,0 2-11-15,-2-3 1 16,5 2-3-16,-2-2 0 16,-2 0-4-16,3-1 3 15,-1-3-2-15,2 1 2 16,-2-1 4-16,6 1 3 0,-3-1-2 16,0 1 0-16,2 0 0 15,0 3-1-15,-2-1 3 16,3-3-7-16,0 1-1 15,1-5 4-15,2-5-5 16,-1 3 1-16,2 0-12 16,-4 4 12-16,0 6 0 15,-2 1-1-15,1-1-4 16,1 2 3-16,-2-1 1 16,3 0-2-16,1 0 6 15,1 1-9-15,1-2 10 16,2 0-5-16,-3 0 1 15,1 1 0-15,0 1-2 16,-2 0 2-16,1 1-1 0,0-3 0 16,-1 4 1-1,-2 1 0-15,1 1 0 0,2 3-2 16,0 2 2-16,-3 3 0 16,0-1 0-16,0 1 0 15,0 1-4-15,1-1 4 16,1 1 2-16,0 1-2 15,1-5 0-15,2 2 0 16,-1-1 1-16,2 1-1 16,-3 1 0-16,3 4 0 0,-3-2-3 15,4 2 3 1,-3 2-1-16,1 0 1 0,2 1-1 16,1 0 0-16,2 3-1 15,0 0 2-15,2 2-1 16,-1 0 1-16,-1 0 0 15,-1-2 0-15,-1 2-5 16,0 0 5-16,3-1 3 16,-4 1-3-16,2 0 0 15,0 0-5-15,-3 0 4 16,4 0 0-16,0 0 1 16,4 4 0-16,-2-1 0 15,1 2 0-15,-4-1 0 16,1-1 0-16,-2 3-1 15,-2 1 1-15,-2 0-1 0,-1 1-2 16,0 0-3-16,0-2 5 16,-2 5-2-16,5-3-6 15,-3 2 7-15,3-2 2 16,-3 1-5-16,3 0 4 16,-6-3 0-16,4 1 2 15,-4 0-1-15,1-1 0 16,0 0 0-16,0 1 0 15,0-1 0-15,1-1 0 16,2 2 0-16,-2-2 1 16,2-1 0-16,-2 0-1 15,0-2 0-15,-2 2 1 16,2 0 5-16,-4 0-6 16,-1 1 0-16,3 1-2 0,-3 1 2 15,2 3 0-15,0-3 0 16,0 5 0-16,1-2-5 15,1-1 5-15,-1 0 0 16,1 1 5-16,-2-2-5 16,-2-1 0-16,1 1-4 15,-1-2 4-15,-3 2 0 16,2 0 0-16,2-2 0 16,-1 4 0-16,0-2-1 15,1 0 1-15,1 2 1 16,0-2-1-16,2 1 0 15,-3-1 0-15,1 0 2 16,-2 0-2-16,0 1-2 0,0-2 2 16,1 0 0-16,-1 1 0 15,0-1 0-15,1 0 0 16,-2-2-1-16,1 4 1 16,0-5 0-16,4 3 1 15,-5 1-2-15,-1-1 2 16,2-2-2-16,-2 1 1 15,0 0-1-15,-1 0 2 16,1 1-1-16,0 0 0 16,-2 1 0-16,-1 0-2 0,-1 1 1 15,2-1 1 1,-2-1-1-16,7 0 1 0,-2-1 0 16,-2 1-2-16,1 0 2 15,0 2 0-15,-1-2 0 16,4 0 3-16,-4-2-3 15,0 1 0-15,1-1 0 16,-4 1 0-16,3-2-1 16,-2 2 1-16,1-3 0 15,-2 3 2-15,3-4-2 16,-3 4 0-16,0-2 0 16,0 2 0-16,0-2-1 15,-2 1 2-15,2-2-2 16,0 1 4-16,-1-2-6 15,1 3 4-15,0-1-1 0,1 1 5 16,-1 1-5 0,1-1-2-16,-2 3 2 0,4-2 0 15,-1 0 0-15,-1 0 0 16,-1 0 2-16,3-1-2 16,-3 1 1-16,0 0-2 15,1-2 2-15,-1 2-1 16,2 1 0-16,-2-2-5 15,4 2 5-15,-2 0 2 16,1 0 0-16,1-1-4 16,-1-1 0-16,3 1 2 15,-3 1 1-15,-3-2-1 0,3 0 0 16,-1 1 0 0,-1 0 7-16,0 1-11 0,1-2 7 15,-1 0-3-15,-1 1 1 16,2 0-1-16,-1-2 0 15,1 0 0-15,2 1 0 16,-2 0 0-16,-2-3 1 16,-2 2-1-16,2 0 0 15,0-1-1-15,-1 0 2 16,1-2-1-16,-3 0 0 16,3 3 0-16,-2-3-1 15,1 1 1-15,0-1 1 16,0 0-1-16,-1 1-1 15,1 0 1-15,1 0 0 16,-2-2 0-16,1 3 0 0,1-2 2 16,-1 1-2-16,-1 2-1 15,1-2 0-15,1 0 2 16,-2 1-1-16,1-2 0 16,-1 1 0-16,1-1 2 15,-1 1-2-15,2-1 0 16,-2 2-2-16,-1-3 5 15,2 1 1-15,-2-1-3 16,0 0 2-16,0 0-1 16,0 0-1-16,0 0 2 15,0 0-3-15,0 0 0 16,0 0-5-16,-9 0-65 0,-8 0-138 16,-6-1-380-16</inkml:trace>
  <inkml:trace contextRef="#ctx0" brushRef="#br0" timeOffset="188873.4">5760 16671 362 0,'0'0'116'0,"0"0"-100"16,0 0-7-16,0 0 1 16,0 0 13-16,0 0-3 15,0 0 4-15,0 0 9 16,0 0 0-16,0 0-1 0,0 0-14 16,0 0-5-1,0 0-6-15,0 0 3 0,0 0-10 16,0 0 1-16,3 0 5 15,2 2-5-15,2-2 5 16,-1 2-4-16,0-2-2 16,1 0 3-16,-2 0 0 15,2 0-2-15,1 2 4 16,-2 0-3-16,0 2 14 16,1 0-3-16,3 2-2 15,-2 0-1-15,1-1-4 16,0-3-6-16,-3 2 0 15,0-4 1-15,-3 0-1 16,-2 0 7-16,-1 0-7 0,0 0 1 16,0 0 0-16,0 0 3 15,0 0 4-15,0 0 8 16,-1 0 2-16,-8 0-14 16,-1 6-1-16,-1 1-3 15,5 7 0-15,1 7-4 16,2 4 3-16,3 1-3 15,0-4 3-15,0-8 0 16,0-4 1-16,2-7-3 16,1-3-1-16,3 0 3 15,0 0 1-15,3-14 1 16,1-3 4-16,-4-2-3 16,-1 0-2-16,-5 3 0 0,0 4 0 15,0 2 0 1,-9 5 7-16,-4 2-7 0,-1 3 0 15,6 0 3-15,-3 6 5 16,5 14-7-16,1 7-1 16,4 3-2-16,1-1 1 15,0-5 1-15,3-8 0 16,4-7-2-16,2-8 2 16,0-1-3-16,3 0 2 15,1-16-7-15,-4-6 8 16,-1-7-2-16,-8 2-3 15,0 2 0-15,-3 7-5 0,-18 5 10 16,0 6-9-16,0 6 9 16,3 1 5-16,6 0-2 15,2 5 23-15,4 10-12 16,0-1-9-16,5 1-4 16,1-3 1-16,0-8-2 15,0-4-3-15,0 0-7 16,0 0-6-16,4-11-8 15,0-3 19-15,1 0 0 16,-5 3 5-16,0 4 7 16,0 4 17-16,0 3 22 15,0 0-14-15,-5 0-9 16,1 0-17-16,1 0-6 16,2 4-2-16,1 1-66 15,0-4-150-15</inkml:trace>
  <inkml:trace contextRef="#ctx0" brushRef="#br0" timeOffset="191221.8">12329 16531 60 0,'0'0'195'0,"0"0"-132"16,0 0-29-16,0 0 28 15,0 0-6-15,0 0-12 16,6 27-11-16,-5-27-18 16,1 0-15-16,4 0 3 15,0 0-2-15,3 0 25 16,1-10-8-16,-1-1-14 0,0-3 2 15,-3 1-6 1,1 1 7-16,-4 0-7 0,-1 3 0 16,-2 4 1-16,0 1 5 15,0 2-6-15,0 2 3 16,-2 0 22-16,-8 0 7 16,1 0-22-16,2 2-10 15,1 10 3-15,3 2 2 16,3 2 5-16,0 1-5 15,0-3-3-15,9-1 2 16,3-4-3-16,4-5 4 16,-2-4 0-16,3 0-1 15,-2-6 17-15,2-13-13 16,-5-2 2-16,-2-2-8 16,-6 2 1-16,-4 5-2 0,0 1-1 15,0 0-6-15,-14 7 2 16,-3 2-12-16,-2 4 16 15,0 2 1-15,2 0 6 16,-1 14 4-16,6 5-2 16,3 5-2-16,2 2 2 15,4-1 1-15,3-5 3 16,0-5-1-16,0-6-10 16,10-5-2-16,-1-4 0 15,3 0 8-15,3-8 4 16,0-12-2-16,-2 1-4 15,-4-3-2-15,-6 4-2 0,-3 2-2 16,0 2-6 0,-7-3-6-16,-11 5 5 0,-5 1 1 15,0 5-7-15,-1 6 9 16,3 0 4-16,6 6 2 16,6 9 0-16,3 4-2 15,6-1 1-15,0 0 0 16,0-4-1-16,10-2-1 15,1-8 0-15,4-3 1 16,0-1 2-16,3 0 7 16,-2-11-7-16,0-5 5 15,-5 0-1-15,-5 2-6 16,-4 2 0-16,-2 2-1 0,0 3 2 16,-8 1-3-1,-11 4-5-15,-1 2 4 0,-1 0 6 16,2 10 0-16,4 10 6 15,4 2-1-15,4-1-2 16,4-5-1-16,3-9 1 16,0-6-6-16,0-1-8 15,12-8-47-15,0-22-48 16,-6-5-589-16</inkml:trace>
  <inkml:trace contextRef="#ctx0" brushRef="#br0" timeOffset="201928.36">18058 10991 162 0,'0'0'149'0,"0"0"-120"16,0 0-24-16,0 0-5 16,0 0-3-16,0 0 0 15,0 0 3-15,0 0 5 16,6 0-5-16,-6 0 2 0,0 0 15 16,0 0 16-16,0 0 25 15,0 0-6-15,0 0-6 16,0 0-23-16,0 0-10 15,0 0-6-15,0 0-5 16,0 0 2-16,0 0-2 16,0 0-2-16,0 0 0 15,0 0 3-15,0 0 1 16,0 0 2-16,0 0-5 16,0 0 6-16,0 0-6 15,0 0-1-15,0 0 4 16,0 0-3-16,0 3-1 15,1 2 0-15,1-1 1 16,-1 0-1-16,2 3 3 0,-1-2 6 16,1 1-6-16,-3 2 6 15,1 1 1-15,-1-1-8 16,0 4 9-16,0-3-10 16,0 1-1-16,2-1 3 15,-2 1 2-15,1-3-2 16,1 4 4-16,-1-1-1 15,1-1-3-15,1 4 0 16,-1-1 6-16,2-2-9 16,-3 4 3-16,-1-2-5 15,0 2 4-15,0-1-2 16,2 1 10-16,-2-3-3 16,1 1-6-16,1 1 4 0,-2-2 6 15,3 0-10-15,-2 1 4 16,-1 3-5-16,2 0 0 15,-1-1 4-15,-1 4-4 16,0-3 0-16,0 2 6 16,0 0-2-16,0 0-2 15,0-1-2-15,0 0 6 16,0 2 6-16,0-2-11 16,0 1-1-16,0 2 2 15,0-1-2-15,0-3 0 16,0 3 0-16,0 1 0 0,0 0 2 15,0 3-1 1,0-1-1-16,0 1 1 0,-1 0 2 16,-1 0-3-16,2 1 0 15,0 1 1-15,-1 1-2 16,-1-1 1-16,2 1 0 16,-1-5 0-16,1 0 6 15,-2-2-6-15,2-1-3 16,0 1 1-16,0 0 2 15,0 0-1-15,0 2 1 16,0-1 0-16,0 2 1 16,-1 1-1-16,1-2 0 0,0-1 0 15,0 1 0 1,0-3 0-16,0 2 2 0,0-2-2 16,0-4 0-16,0 2 0 15,0-2 1-15,0 2-1 16,0-1 0-16,0 1-1 15,0 2 1-15,0-1 4 16,0 1-4-16,0 1 0 16,0 2-2-16,0 1 2 15,0 1 0-15,0-1 3 16,0-2-2-16,0-3 2 16,0-1-3-16,0 0 2 15,0-1-2-15,0 3 3 16,0-3 4-16,0 2-2 15,0 0-4-15,0-4 1 0,0 5 4 16,0-5-4-16,0 2 8 16,0 0-10-16,0 0 8 15,0-1-6-15,0 1-1 16,0-1 4-16,0 0 1 16,0-2-2-16,0-2-4 15,0 0 1-15,0 1-1 16,0 0 6-16,0-2-6 15,0 1 0-15,0 0 9 16,0-2-9-16,0-1 0 16,0 0-5-16,0-2 5 15,0 0 4-15,0 1-3 16,0-2-1-16,0-1 0 16,0 1 4-16,0 0-2 0,0 1 3 15,0-1-10-15,0 1 7 16,0 0-2-16,0 1 1 15,-2 0 3-15,2-3-2 16,0 1-2-16,0-2-2 16,0 1 2-16,0-2 0 15,0 2 1-15,0 0-1 16,0 0 1-16,0 0-1 16,0 0 0-16,0-1 1 15,0 0 2-15,0 2-3 16,0-1 2-16,0 2 1 15,0-1-3-15,0 1-3 16,0-1 3-16,0 1 1 0,0-2 5 16,0 0-12-16,0-1 7 15,0 1-1-15,0-2 1 16,0 1 3-16,0 0-4 16,0-1 4-16,0 0-4 15,0 0 1-15,-1 0 0 16,1 2 8-16,0-2 0 15,-3 0 0-15,3 0-3 16,0 0-1-16,0 1-4 16,0-1 0-16,0 2 6 0,0-1-13 15,0-1 8 1,0 1-2-16,0 1 0 0,0 0 0 16,0-1 0-16,0 0 1 15,0 1 1-15,0 2-1 16,-1 0 1-16,-1-2-4 15,1 2 4-15,-1-3-2 16,2 2 0-16,0-3 0 16,0 2 2-16,0 0-2 15,0 0 0-15,0 1 1 16,0 0 3-16,0 0-8 16,0 1 6-16,0 0-4 15,-2 2 3-15,2-2-1 16,0 0 1-16,-1 1-1 15,1 1 0-15,-2 1 0 0,2-2 1 16,0 1-1-16,0 0 3 16,0 0-3-16,0 0 0 15,0 0 1-15,0 2 3 16,-1 3-8-16,-1 0 4 16,1 2 0-16,-2 1 7 15,1 1-6-15,1 1 2 16,1 0 0-16,-2-4-3 15,2 1 0-15,-1-1 2 16,1 2 1-16,-2 1-2 16,1-2-1-16,1 2 0 15,-3 0 2-15,2-2-1 0,-1 2 0 16,1 0 0 0,1 0 5-16,0 1-6 0,0-1 3 15,0 2-8-15,0-4 5 16,0 5 0-16,0-4 7 15,0 5-7-15,0 0-4 16,0 4 3-16,0-3 1 16,0 1 0-16,0-1 1 15,0 1-1-15,0-1-1 16,0 4 1-16,0-2 0 16,0 1 1-16,0 2 1 15,0 4-2-15,0 1 5 16,0 6-1-16,-3 2-3 15,1 3 3-15,1 2 6 16,-1-4-8-16,1 0 1 0,-2-4-3 16,0 2 3-1,-1-2-1-15,1-1 1 0,2-2 2 16,-2 0 5-16,2-2-6 16,-1-1 3-16,1 1-4 15,-1-1-2-15,-1 2 5 16,2 3-6-16,-1 1 0 15,-1 2 8-15,2 1-8 16,-2 0-2-16,0 2 2 16,-2 1 3-16,0-2-2 0,-3 1 5 15,2-4-2 1,0-3-1-16,1-1-2 0,2-7 0 16,-1 2 6-16,1-4-6 15,2 0-1-15,1 2 4 16,0-1-8-16,-2 4 9 15,2 3-5-15,0 1 0 16,0 2 0-16,0 2-1 16,0-3 0-16,0 3 1 15,0-3 0-15,0-1 5 16,-3-1-5-16,-1-4 1 16,-1 0-1-16,0 2-1 15,1-3-2-15,-2 3 3 16,2-1 1-16,-1-1 5 15,2-2-4-15,0 1-2 0,0-2 1 16,2 1-1-16,-1-2 0 16,1 2 0-16,-1 2 1 15,0 1-1-15,0-1 1 16,-1 0-1-16,0 0 1 16,0-2-1-16,1-2 1 15,-1 0-1-15,0 0 2 16,3-3-2-16,-1 3 0 15,-1-2 0-15,2 2 2 16,-1-1-2-16,-1-2-1 16,1 0 1-16,-1 0 0 15,-2 1 2-15,1 1-1 0,0 1-1 16,-1-2-1 0,2 1 1-16,-2 2 2 0,1-2-1 15,1 1-1-15,-1 3 1 16,1-2-1-16,2-1 0 15,-1-1-1-15,1-1 1 16,0-1 0-16,0 2 0 16,-3-5 3-16,3 5-5 15,-1-4 4-15,-2 3-4 16,1-1 4-16,-2 0-4 16,1 1 2-16,-2 0 0 15,1 1 3-15,2 0-3 16,-1-2 0-16,2-2 1 0,1 1 0 15,-3-1-1 1,3 1 0-16,-3 0 0 0,0-1 0 16,0 0 0-16,0-4 0 15,1-1 0-15,1 2 0 16,1-1 0-16,0 1 0 16,0 1 4-16,0-1-4 15,0 1-1-15,0 0-1 16,0 2 2-16,0-1 3 15,0 0-3-15,0-1-1 16,0 1 0-16,0-1 1 16,0-1 0-16,-2 1 0 15,1 0 1-15,1-3 0 16,0 3-1-16,0-2-1 0,0-1 1 16,0-1 0-16,0-1 1 15,0 1 0-15,0 1-1 16,0 2 0-16,0-1 0 15,0 4 0-15,0-1 0 16,0-3 1-16,0 5-2 16,0-2 3-16,0 0-3 15,0 2 1-15,0-3-1 16,1 1 1-16,2 2 0 16,0 1 1-16,0 6-1 15,1-2 2-15,-3-1-2 16,-1 0 1-16,0-2-1 15,0-2-1-15,0-3 0 0,0-1 1 16,0-7 0-16,0 3 0 16,0-7 0-16,0 3 2 15,0 1-4-15,0-2 0 16,0 1 2-16,0 0 1 16,0 0 0-16,0-1-1 15,0 0-1-15,0 5 1 16,0 1 1-16,0 2-1 15,0 2 0-15,0 2 1 16,0 1-1-16,0-3 0 16,0-2-3-16,0-4 1 15,0-7 2-15,0 1 0 0,3 0-1 16,1-3 0 0,-2 0 1-16,-1 1-3 0,2-2 3 15,2 0 2-15,4 0 2 16,4 0-3-16,2 0 3 15,1 0 0-15,3 0-2 16,-2 0-2-16,-2-3 2 16,6 2-1-16,-3-1-1 15,0 0 0-15,0 1 0 16,-2 1 0-16,4-1 0 16,-1 1 0-16,-1-3 1 15,6 1-1-15,2-3-1 16,4 1 1-16,3 1 1 0,-1 0 4 15,-3 0-5 1,-2 1 0-16,-4 0-6 0,-1 2 5 16,-3 0 1-16,-2 0-2 15,-1 0 2-15,-1 0 2 16,3 0-2-16,-1 0 2 16,3 0 0-16,1-2-3 15,3 0 2-15,0 1-2 16,1-2 4-16,2 1-3 15,0 2 0-15,-2 0 0 16,1 0 0-16,-2 0-3 16,1 0 1-16,2 0 2 15,1 0 1-15,1 0-1 16,2 0 0-16,0 0 6 0,2 0-6 16,0 0 0-16,3 0-2 15,-2 0 3-15,5 0-2 16,-2 0 1-16,0 0 0 15,-1 0 0-15,0 0 0 16,0 0 0-16,2 0 1 16,3 0-1-16,1 0 0 15,2 0 4-15,3 0-4 16,0 0-2-16,1 0-3 16,-2 0 4-16,-1 0-1 15,-3 0 2-15,-2 0 0 16,1 0-1-16,0 0 1 15,3 0 0-15,-1 0-3 0,-1 0 3 16,-2-4 1 0,3 3-1-16,-3-2-1 0,2 1-1 15,1 1 1-15,1 1 0 16,-2 0 1-16,1 0 1 16,-1 0-1-16,2 0 2 15,-2 0-5-15,0 0 3 16,0 0-1-16,1 0 0 15,1 0-2-15,4 0-2 16,6 0 5-16,0 0 0 16,1 0 0-16,0-3-3 15,-1 3-1-15,-5 0-3 0,-1 0 5 16,-1 0-3-16,0 0 5 16,1 0-2-16,-2 0 2 15,-2-1-3-15,-2-2 6 16,0 1-5-16,0-2 2 15,-2 1 0-15,1 0 2 16,-1-1 0-16,0 1-1 16,-1-1-1-16,4 0 0 15,-1 1 0-15,-2 1 0 16,3-1 3-16,-4 0-2 16,0 0-1-16,-1 1-1 15,2 2 1-15,-3 0 0 16,2-2 3-16,-3 2-3 15,1-2-2-15,-3 0 2 16,-3 0 0-16,1 1-3 0,1-2 3 16,1 2 0-16,0 0 0 15,1 1 2-15,1-2-2 16,2 2 0-16,1-2 3 16,0 1-3-16,0 1 0 15,-1 0-4-15,0 0 5 16,-3 0-1-16,1 0 2 15,0 0-2-15,0 0 2 16,3 0-1-16,-2 0-1 16,0 0 0-16,2-3 0 15,1 2 1-15,1-1-1 16,1 1 1-16,2-1-1 0,-2 1 0 16,3 1 0-16,-4-2-1 15,3 1 2-15,2 0 3 16,-4-3-4-16,1 3 3 15,-3 0-6-15,-4-3 3 16,0 2-6-16,1 2 6 16,2-3 0-16,3 2 0 15,2 0-1-15,3-2 5 16,-1 3-5-16,-1 0 2 16,-3 0-2-16,-1-2 2 15,-2 1-6-15,-1 1 5 16,-3-3 0-16,4 2 0 15,0-1 0-15,0 0 0 0,1-1 0 16,3 0 0 0,-2 0 0-16,-1 0 1 0,0 1-1 15,-3 2 1-15,-1 0-1 16,-1 0 0-16,-1 0-5 16,1 0-2-16,3 0-1 15,-2 0 8-15,1 0-4 16,2 0 4-16,-1 0-2 15,-2 0-2-15,2 0 2 16,-2 0 2-16,-2 0 0 16,-1 0 1-16,-3 0 0 15,-2 0 3-15,0 0-4 0,-4 0 0 16,-5 0-2 0,-2 0 1-16,-4 0 1 0,-1-2 0 15,-1 2 4-15,2 0-1 16,-1 0 3-16,1-1-6 15,-1 1 7-15,-1 0-7 16,-5 0 1-16,0-1-1 16,-5 1 0-16,1-2 2 15,-2 2 1-15,0 0 3 16,0 0 4-16,0 0 8 16,0 0-9-16,0 0-1 15,0-1 0-15,0-3 4 16,0-2-3-16,0-5-5 0,0 3 0 15,1-3-1 1,-1-2-1-16,2 0 5 0,-2-3-7 16,1 2 2-16,-1 0-2 15,0-1 0-15,0 0 0 16,0-1-3-16,0-3-4 16,0-2 3-16,0 3-4 15,0 0 1-15,0 0 5 16,-6-3 2-16,2 2-3 15,-2-1 2-15,0 3 0 16,1 3 1-16,2-2 1 16,0 2 0-16,0-2 4 15,2 1-4-15,-2-1-2 16,1 2 1-16,0-3 0 0,2 0 0 16,0 0 1-16,0-2-2 15,-2 1 2-15,1 0-1 16,-1-2 0-16,1-1 2 15,1-2-2-15,0-2 0 16,0 0 0-16,0 0 1 16,0 0-4-16,0 0 1 15,0-1 1-15,0 1-1 16,0 0 2-16,0-1 2 16,4-4-2-16,3-1 3 15,-1-1-3-15,3-2 0 16,-1-2-1-16,4 1-3 15,-2-3 3-15,1 1-2 0,-1 3 3 16,-2-4-3 0,-1 2 4-16,2 0-1 0,-3 1 0 15,1-2 2-15,2-1-1 16,2-1-1-16,-2 0 2 16,0 2-2-16,1 2 1 15,-1-3-2-15,-1 0-2 16,-2-1 3-16,0 3-3 15,-2 3 3-15,-3 4-1 16,-1 1 3-16,0 2-2 16,0-1 1-16,0 0-1 15,0-2 2-15,0 0-2 0,0-3 0 16,0-1 1-16,2-2-1 16,2-2 0-16,1 1 2 15,-1-2-2-15,-1 1-1 16,0 0 1-16,-1 1 0 15,-2 2-3-15,0-1 0 16,0 1 2-16,0-3 1 16,0 1 0-16,0-3-4 15,0-1 2-15,0 3 2 16,-2-5 0-16,-1 3 1 16,0-6-1-16,2 0 2 15,-1 3-4-15,-1-1 2 16,-1 3 0-16,-4 2-2 0,0 1-4 15,0 3-6 1,-3 3-3-16,-2 0 3 0,1 2 12 16,0-2 0-16,3-3 4 15,0 1 0-15,2 0-4 16,-2-3-1-16,3-2 1 16,2 0 3-16,-1-2-3 15,0 2-1-15,-2 1 1 16,1 2 0-16,-1 0 0 15,1-1-2-15,0-2 2 16,0 0 0-16,4-2 0 16,1-3 0-16,1 2-1 15,0 0-2-15,0 0-3 16,0 1 6-16,0 1-2 0,0-3 5 16,0-1-5-16,0 3 4 15,0-2-4-15,-3 4 4 16,0 3-4-16,0 1 2 15,-2 1 0-15,4-2 1 16,-2 2-1-16,1-4-2 16,1 0 2-16,1 0-2 15,0-2 3-15,0-3-4 16,0 3 6-16,-2-1-1 16,1 0-2-16,-5 1-1 15,2-3-4-15,1 1 5 16,0-3 0-16,-1 3 0 15,4-3 0-15,-1 3 0 0,1 2-4 16,-2-2 1 0,2 3 3-16,0-3 8 0,-1-2-8 15,1-2 0-15,0 0-4 16,0-2 2-16,0 3 2 16,0-1 0-16,0 1 0 15,0-2 0-15,0-1 0 16,0-6 0-16,0 0 0 15,0-1 0-15,0 3 0 16,1 2 3-16,1 3-3 16,-1 3 1-16,1-1-2 15,1-2 3-15,-3-3-2 0,0 6 22 16,0 4 20 0,0 10-25-16,0 4-17 0,0 3-6 15,0 0 0-15,0-3 5 16,-5-4 1-16,1-1 0 15,1-2 0-15,0 0 1 16,1-1-1-16,2 1-1 16,0 2 1-16,0 3 0 15,0 3 0-15,0 2 1 16,0-1-1-16,0 2 1 16,0 0-1-16,0 0 2 15,0 1-2-15,0-3 0 16,0 1-2-16,0-2 2 0,0-1 0 15,0 0 2 1,0 3-2-16,0 2 0 0,-2 1 0 16,0 1 0-16,2 2 0 15,0-2 0-15,0 0 0 16,0 0 0-16,0-1-2 16,0 3 2-16,2-1 0 15,0 0 2-15,0-3-2 16,-2 0 0-16,0-6 0 15,0-3 1-15,0-2 0 16,0 1-1-16,0 5 0 16,0 5 0-16,0 3 1 15,0 2-2-15,1 4 1 16,2 1 0-16,0 1 0 0,0 4 0 16,-1-3 0-16,1 2 1 15,-1-3 1-15,-1 0 0 16,1 2-2-16,-1 1 3 15,1-1-2-15,-2 1-1 16,0 0 0-16,0 1 0 16,0 2 0-16,0-1 1 15,0-1 0-15,0 0 0 16,0-1 3-16,0 2 1 16,0-1 3-16,0 4-3 15,0 1 0-15,0 0-5 16,0 0-4-16,0 0 3 0,0 0-12 15,0 0-49-15,0 0-104 16,0-4-313 0</inkml:trace>
  <inkml:trace contextRef="#ctx0" brushRef="#br0" timeOffset="203741.64">5779 17836 226 0,'0'0'168'15,"0"0"-69"-15,0 0-29 16,0 0-16-16,0 0 10 15,0 0-24-15,0 0-13 16,2-13-20-16,-2 13 7 16,0 0 9-16,0 0-12 0,0 0 10 15,0 0-1-15,0 0 2 16,0 0 1-16,0 0-22 16,0 0-1-16,0 0 1 15,-3 0-2-15,-9 3 2 16,-2 10-2-16,-2 2-5 15,-2 4 6-15,3 3-1 16,3 4 1-16,2-1 0 16,6 1 0-16,4-4 0 15,0 1 3-15,0-3-3 16,10-2-6-16,6-3 5 16,4-5 1-16,5 0 0 0,2-7 5 15,0-2 1-15,3-1 0 16,0 0-6-16,1-13 0 15,0-4-13-15,-1-5 7 16,-3 0 1-16,-5-4 2 16,-7 0-5-16,-3 3 7 15,-9 1 2-15,-3 0-1 16,0 5 8-16,-13 1-6 16,-7 3 1-16,-4 0 6 15,-4 2 1-15,1 3-4 16,-4-2 7-16,4 3-6 15,-3 2 11-15,3 1-12 16,0 2 7-16,2 2-9 0,3 0-4 16,1 0-4-1,3 0 4-15,3 4-5 0,3 10-26 16,9 8-68-16,3 3-79 16,6-1-152-16</inkml:trace>
  <inkml:trace contextRef="#ctx0" brushRef="#br0" timeOffset="204948.02">12390 17799 648 0,'0'0'83'16,"0"0"-82"-16,0 0 1 16,0 0 8-16,0 0 18 15,0 0-27-15,-4 2-1 16,4 22 0-16,0 7 7 15,0 5 9-15,0 1 5 16,0 2-9-16,0-1-2 16,0-2-3-16,0-8-6 0,0-8 3 15,0-6-3 1,0-8 6-16,6-2-7 0,8-4 0 16,6 0 3-16,10 0 1 15,7-8 5-15,5-6-4 16,3-2 6-16,1 1-6 15,0 1-5-15,-3 2-2 16,-5 4-6-16,-5 2-42 16,-10 2-65-16,-6-3-139 15</inkml:trace>
  <inkml:trace contextRef="#ctx0" brushRef="#br0" timeOffset="206290.32">17852 17817 539 0,'0'0'78'0,"0"0"-77"0,0 0 12 16,0 0 18-16,-85 57 1 16,72-30 8-16,2 1-18 15,5 1 17-15,5-3-8 16,1 0-15-16,0 1 1 15,1-2 5-15,14 3-19 16,5-4 9-16,3-2-11 16,3-3 3-16,-1-5-3 15,1-4-1-15,-1-6 0 16,-1-4 0-16,-2 0 3 16,-4 0-2-16,0-7 5 15,-3-6-1-15,1-5 2 16,-2-3-1-16,0-5 1 0,-1-5-3 15,-7-1 8-15,1-2-5 16,-7 3 3-16,0 2 3 16,0 3-3-16,-10 5 2 15,-9 6-3-15,-1 0 4 16,-4 7 1-16,-3 2-3 16,0 5-4-16,-2 1-7 15,0 0 0-15,-4 3 0 16,1 9-18-16,-3 7-93 15,2-5-67-15,-1 0-474 16</inkml:trace>
  <inkml:trace contextRef="#ctx0" brushRef="#br0" timeOffset="207498.62">24979 17729 179 0,'0'0'463'0,"0"0"-416"16,0 0-47-16,0 0 0 16,0 0 3-16,-13 72 26 15,13-43 5-15,0 0-10 16,0-4-17-16,0-7 4 16,0-3 5-16,0-7 1 15,0-4-1-15,0-2-5 16,0 2-2-16,0-3-2 15,7-1 6-15,14 0-8 16,5 0 19-16,11 0-3 16,4-1 1-16,4-8-16 15,1 4 3-15,-4-1-7 0,-7 0-2 16,-7 3-2-16,-7-1-40 16,-9 0-76-16,-6-2-164 15</inkml:trace>
  <inkml:trace contextRef="#ctx0" brushRef="#br0" timeOffset="211097.68">17863 16696 44 0,'0'0'86'16,"0"0"-40"-16,0 0-46 0,0 0-16 15,0 0 13 1,0 0 0-16,0 0-4 0,32 30 7 16,-22-23-5-16,-5 0-26 15,-3 1 9-15,-2-2-35 16</inkml:trace>
  <inkml:trace contextRef="#ctx0" brushRef="#br0" timeOffset="213012.26">17863 16696 23 0,'53'77'32'16,"-50"-75"-3"-16,-1-1-20 15,-1 2-9-15,-1-1 0 16,0-2-26-16,0 4 4 16,-7-3 20-16,-8-1-2 15,-2 1 3-15,1-1 1 16,2 2 11-16,1 0 26 0,4-1 0 16,0 2-23-16,1 0-6 15,1 0-8-15,4 0 0 16,2-2-1-16,1 0-2 15,0 1-3-15,0-2 5 16,0 0 1-16,0 0 2 16,0 0 46-16,0 0 88 15,-2 0-35-15,1 0-52 16,-1 0-34-16,-4 1-14 16,-2 2 0-16,-1 0 3 15,-2 0-4-15,1-3-4 16,2 4 0-16,4-3-1 15,1-1 1-15,3 1 4 0,0-1 5 16,0 0-1-16,0 0-4 16,0 0 2-16,0 0 13 15,0 0 47-15,0 0-3 16,0 0-1-16,0 0-13 16,0 0-5-16,0 0-2 15,0 0-15-15,0 0-20 16,0 0 3-16,0 0-3 15,0 0 0-15,0 0-1 16,0 0-2-16,0 0 1 16,0 0-1-16,1 0 0 15,5 0 2-15,6 0 0 0,3 2-1 16,3 1 1 0,0-1-2-16,3 1 0 0,1 0 1 15,1 2-1-15,-1-4 1 16,2 1-1-16,-2 4 1 15,-2-6-1-15,0 3 1 16,1-3-1-16,-1 1 0 16,4-1 0-16,-1 1 0 15,3-1 1-15,3 2-2 16,4-2 1-16,2 0 0 16,2 0 2-16,0 0-1 15,2 0-1-15,1 0-4 16,1 0 4-16,1 0 4 0,1 0-4 15,0 0-3 1,2-2 3-16,0 1 0 0,-2 0 2 16,-1 1-2-16,-4 0 0 15,1 0 0-15,1 0 3 16,-1 0-3-16,-1-2 1 16,1 2-1-16,1-1 0 15,-3 1 0-15,2-3 0 16,1 3 1-16,0 0 3 15,-2-3-4-15,1 2-2 16,0-1 2-16,2 2 3 16,4-5-3-16,1 2 0 15,0 0 0-15,3 1 0 16,-4-1 5-16,1-2-10 0,-4 0 4 16,1 1 0-16,-2 3 2 15,-1-2-1-15,2 1 1 16,-2 2-1-16,2-1 4 15,1 1-4-15,-1 0 0 16,-2 0 2-16,2 0-2 16,-2-1-1-16,1-1 1 15,0 1 1-15,0-2-1 16,1 3 0-16,4 0 1 16,0 0-1-16,3-2 0 15,2 1 4-15,-2-2-4 16,2 0 0-16,-1 1 0 15,3 0 0-15,0 0 0 0,1 0-3 16,-1 0 0 0,0-2-2-16,-2 0 2 0,-3 1 3 15,1 0 2-15,1 0 3 16,3 2-5-16,0-2-8 16,1 0 8-16,0 2 0 15,-2-1 0-15,3-1 0 16,2 2-6-16,1 0 2 15,0 0 2-15,2 1-1 16,-3-3 0-16,3 3 3 16,-2 0-5-16,1-3 5 15,6 1 0-15,2 0 0 0,4-3 0 16,2 1 0 0,-1 0-3-16,1 1 3 0,0 0 2 15,2 2-2-15,-4-3-1 16,-2 4 0-16,-3 0 1 15,-4-2 3-15,-2 1-3 16,-2-2-1-16,-3 3 1 16,-1-4 1-16,-5 2 4 15,2 0-5-15,0 0-1 16,1 2 1-16,0 0-3 16,2-3 3-16,-3 3 2 15,-2 0 0-15,-4 0-4 16,-1 0-1-16,-3 0 3 0,2 0 0 15,-3 0 0 1,1 0 1-16,-2 0-1 0,0-1-2 16,0-1 2-16,0 2 0 15,1-1-1-15,2 1 1 16,2 0 1-16,2 0-1 16,0 0 0-16,3 0 0 15,3 0 1-15,-2-2 0 16,2 0 1-16,-3 2-2 15,0-2 0-15,3 0 0 16,2 1-2-16,6 0 4 16,2-1-1-16,3 1-1 15,-6 1 2-15,-2-3-8 16,-5 3 9-16,-3-5-5 0,-2 2 4 16,-3 1-4-16,-2 0 0 15,-1 2 2-15,0 0 1 16,-2 0-1-16,-1 0 0 15,-3 0 0-15,-2 0-1 16,-4 0 1-16,-4 0 0 16,-3 0 0-16,-5 0 0 15,-1 0 0-15,-4 0 0 16,0-2 0-16,-3 2 1 16,0 0-1-16,0-1 0 15,-3 1 0-15,-3 0 1 16,0-2 1-16,-3 2 7 15,0 0-8-15,0 0 4 0,0 0 8 16,0 0 13 0,0 0-11-16,0-1 10 0,0 0-3 15,0-1-21-15,-2-1 4 16,-2 1-5-16,1 1-11 16,0-2-13-16,-2 1-14 15,4-2-67-15,-5-3-71 16</inkml:trace>
  <inkml:trace contextRef="#ctx0" brushRef="#br0" timeOffset="214337.98">16318 16915 475 0,'0'0'222'15,"0"0"-193"-15,0 0-7 16,0 0 28-16,0 0 46 15,0 0-26-15,0 0-44 16,-36-24-10-16,36 20 2 16,0 2-1-16,0-2-15 15,0-2-3-15,0 2 1 16,2 0-10-16,4-1-1 16,2 4 6-16,3-2-7 15,1 3 1-15,4 0 9 16,-2 11 0-16,0 12-7 0,-1 5-5 15,-4 6 10 1,-1-5 3-16,-4-3 1 16,-1-6 2-16,-2-7-1 0,-1-6 1 15,0-4-1-15,0-3 3 16,0 0 7-16,0 0 20 16,0 0 2-16,0-15 5 15,0-9-27-15,0-10-8 16,0-7-2-16,0 4-1 15,0 5-11-15,0 7 5 16,8 8 6-16,1 8-2 16,3 3-6-16,0 6 8 0,1 0 0 15,7 14-4 1,-1 11-3-16,0 5 2 16,1 9-4-16,-5-1 9 0,0-3 4 15,-6-4 1-15,-3-5-5 16,-3-4 1-16,-1-6-1 15,-2-5-1-15,0-4 1 16,0-4-3-16,0 0 3 16,0-2-7-16,-2-1-55 15,-9 0-105-15,2-11-271 16</inkml:trace>
  <inkml:trace contextRef="#ctx0" brushRef="#br0" timeOffset="214570.36">16679 16881 911 0,'0'0'83'0,"0"0"-83"15,0 0 0-15,0 0 3 16,84-4 1-16,-57 4-4 15,-3 0-9-15,-4 0-80 16,-9 7-67-16,-11 7-59 16,0 0-317-16</inkml:trace>
  <inkml:trace contextRef="#ctx0" brushRef="#br0" timeOffset="214705.99">16760 17037 602 0,'0'0'199'0,"0"0"-164"0,0 0-27 15,0 0 85-15,0 0-9 16,113-40-60-16,-74 24-23 16,0 2-2-16,-6 1-94 15,-8-3-130-15</inkml:trace>
  <inkml:trace contextRef="#ctx0" brushRef="#br0" timeOffset="-214591.27">17085 16791 658 0,'0'0'332'16,"0"0"-321"-16,0 0-8 15,0 0-3-15,0 0 54 16,47 106-24-16,-37-70-20 16,-3-1-9-16,-2-1-1 15,-4-3-40-15,-1-8-141 16,0-7-254-16</inkml:trace>
  <inkml:trace contextRef="#ctx0" brushRef="#br0" timeOffset="-211909.87">18034 14754 358 0,'0'0'89'0,"0"0"-89"16,0 0-4-16,0 0-13 16,0 0 11-16,0 0 5 0,3-14 1 15,-3 13 28-15,0-1 44 16,0 1-6-16,0-1-14 16,0 1-1-16,0-2-2 15,0 0-23-15,0 3-12 16,0-4 17-16,0 4-5 15,0 0-16-15,0-1-1 16,0 1 8-16,0 0-10 16,0 0-6-16,0 0 9 15,0 0-8-15,0 0 6 16,0 0 1-16,0 0-5 16,5 0-3-16,4 0 0 0,5-1 10 15,4 1-10-15,6 0 2 16,3 0-3-16,4 0-6 15,4 0 6-15,-2 0 0 16,2 0 0-16,-2 0-1 16,0 0-11-16,3 2-9 15,1 2 6-15,0-1 4 16,4-1 9-16,3-1-5 16,3-1-1-16,2 0-4 15,0 0-11-15,5 0 7 16,1 0 6-16,0 0-9 15,3 0 3-15,-1 0-14 16,2 0-9-16,0 0-12 0,-1 0 23 16,-3 0 7-16,2 0 16 15,-2 0 5-15,-1 0-2 16,6 0 2-16,-1 0 0 16,3 0 0-16,-4 0 0 15,-5 0-1-15,-2 1 1 16,1-1-2-16,2 0 2 15,1 0 0-15,2 0 3 16,0 0 18-16,4 0-8 16,3-2-2-16,4-3-5 15,-2 1 9-15,0 2-8 16,-2-1-3-16,-1 3-4 0,1-3 3 16,2 0 0-16,6 2-3 15,3-2 6-15,0-1 3 16,-2 1-8-16,-4-1-1 15,-2 0 1-15,-3 2-1 16,-1 0 1-16,-5 2 2 16,-2-2-2-16,1-1 1 15,-2 0-2-15,-1-1 1 16,3-2 0-16,0 0-1 16,1 1 0-16,-2-1 0 15,-1 2-1-15,-2 0 0 16,1 1 0-16,-1-1 1 15,1 1 2-15,-2 0-2 16,0 2 4-16,-1-2-3 16,-2-2 13-16,-1 2-6 0,-3-2 3 15,2 0 0-15,0-2-1 16,0-2 4-16,3 0-5 16,-1 2 5-16,0-1-5 15,-4 2 1-15,1 2-5 16,-1 1-5-16,1-2 0 15,0 4 0-15,0-3 4 16,-2-1 2-16,-2 3 1 16,-2 0 4-16,-1 0-5 15,1-2-6-15,3 3 11 16,-2-3-2-16,2 3-8 16,2-2 7-16,-2 3-4 0,3-2 1 15,-2 2 1-15,-3 0 8 16,-1 0 4-16,1 0-2 15,-2-2-10-15,4 2-2 16,0 0-2-16,2 0 1 16,-5 0-3-16,-2 0 0 15,-6 0 4-15,-3 0-4 16,-1 0 0-16,-3 0 1 16,4 0 1-16,-1 0-1 15,2 0 0-15,1 0-1 16,2 0-1-16,1 0 1 0,-1 0 0 15,-2 0 2 1,-1 0-1-16,-4 0-2 0,-5 0 1 16,0 0 0-16,-1 0 0 15,0 0 4-15,2 0-4 16,2 0-2-16,1 0 2 16,-2 0 3-16,1 0-3 15,-2 0-1-15,-3 0 1 16,-2 2 0-16,1-2-7 15,-3 0 7-15,4 0 0 16,-1 0 0-16,4 0 1 16,5 0-2-16,1 0 2 15,4 0 0-15,-1 0-1 16,-3 0-12-16,-1 4 6 0,-4-3-3 16,-1 2 4-16,2-1 4 15,-2-2 1-15,2 0 1 16,2 0-1-16,1 1 2 15,2-1-2-15,1 0 0 16,-3 1-1-16,-3-1 1 16,-6 0 0-16,-5 0 1 15,-4 0 3-15,0 0-3 16,3 0-1-16,2 0 0 16,2 0 2-16,0 0-1 15,2 0 0-15,-3 0 0 16,-2 0 1-16,-2 0-2 15,-3 0 3-15,0 0-3 0,-2 0 1 16,3 0-1 0,2 0 0-16,1 0 0 0,0 0 0 15,1 0 0-15,-3 0 0 16,1 0 0-16,-2 0 1 16,-5 0 2-16,-4 0 6 15,0 0 1-15,0 0 10 16,0 0 6-16,0 0-1 15,0 0 0-15,0 0 1 16,0 0-21-16,0 0 2 16,0-1-3-16,0-2-4 15,-4-3-45-15,-8-8-225 16</inkml:trace>
  <inkml:trace contextRef="#ctx0" brushRef="#br0" timeOffset="-210664.05">16499 14872 650 0,'0'0'82'15,"0"0"-61"-15,0 0 9 16,0 0 26-16,0 0-18 15,0 0 2-15,0 0-12 16,-5-39-12-16,5 29-14 16,0-2 9-16,6 0-11 15,6 0-11-15,3 1 6 16,2 1-6-16,0 4 10 16,-3 2 1-16,-1 4 0 15,-2 0-5-15,-2 10-14 16,0 17 8-16,-3 7 0 0,-2 2 10 15,-1 0-1 1,-1-6 4-16,-1-5-2 0,1-11 7 16,-1-6-6-16,1-5 3 15,-2-3 0-15,0 0 1 16,0 0 12-16,0 0 20 16,0-11-6-16,0-16-24 15,3-7-3-15,4-9-3 16,2 0-1-16,5 5-9 15,2 9-1-15,1 5 8 16,-1 10 2-16,-4 7-5 16,-2 3 5-16,-1 4 0 15,-1 0-5-15,-1 7-6 16,3 14-2-16,-1 7 12 0,-1 4 1 16,-2 4 9-16,1-1 15 15,-4-3-13-15,0-5-3 16,0-4-7-16,-1-7 0 15,-1-4 0-15,-1-4-1 16,0-6 0-16,0 0-9 16,0-2-50-16,0 0-52 15,0-10-76-15</inkml:trace>
  <inkml:trace contextRef="#ctx0" brushRef="#br0" timeOffset="-210438.66">16976 14740 313 0,'0'0'492'16,"0"0"-450"-16,0 0-37 15,0 0-1-15,0 0 1 16,102-38 9-16,-75 33-14 15,-2 3-2-15,-4 2-51 16,-12 0-126-16,-9 2-346 16</inkml:trace>
  <inkml:trace contextRef="#ctx0" brushRef="#br0" timeOffset="-210290.05">17054 14919 752 0,'0'0'68'0,"0"0"-58"15,0 0 61-15,0 0 20 16,91-47-67-16,-57 27-23 16,-1-2-1-16,-3 3-128 15,-8-3-311-15</inkml:trace>
  <inkml:trace contextRef="#ctx0" brushRef="#br0" timeOffset="-209878.15">17388 14579 675 0,'0'0'113'0,"0"0"-85"16,0 0 33-16,0 0 1 15,0 0-51-15,0 0-11 16,48-14-3-16,-29 38-2 0,-8 13-12 16,-8 9 0-16,-3 5 11 15,-2-3 1-15,-8-7-4 16,2-9 7-16,4-12 2 15,4-12 2-15,0-4-1 16,7-4 16-16,17 0 38 16,12-14 0-16,7-7-31 15,9 1-17-15,-1-2-1 16,1 4-6-16,-8 3-27 16,-14 3-113-16,-14-2-323 15</inkml:trace>
  <inkml:trace contextRef="#ctx0" brushRef="#br0" timeOffset="-207132.06">18022 11679 365 0,'0'0'22'0,"0"0"-22"16,0 0-68-16,0 0 13 15,0 0 33-15,0 0 22 16,-9 5 8-16,9-5 165 16,0 0-43-16,0 0-49 15,0-3-27-15,0-6-48 16,0 1 16-16,0 2 45 0,0 4-16 16,0-1-2-16,0 3-10 15,0 0-15-15,0 0-16 16,0 0-3-16,0 0-5 15,0 0-5-15,0 0 3 16,0 0 0-16,0 0 2 16,2 0 2-16,1 0 3 15,0 0 5-15,0-2-4 16,0 1 5-16,-2-1 0 16,2 2 1-16,1-1 8 15,-4 1-19-15,0 0 2 16,0 0-2-16,2 0 0 15,-2 0-1-15,0 0 4 16,3-1 2-16,2-1 8 0,4-2-3 16,4-2-7-1,5 0-2-15,3 0 3 0,4 2-2 16,2 1-3-16,-1 0 0 16,2 0 0-16,-3 2-2 15,3-1 2-15,-1 2 0 16,2 0 0-16,-1 0-2 15,0 0 2-15,2 0 0 16,4-1-2-16,5-3 1 16,5 2 1-16,6-2 1 15,2-2 1-15,3 0-4 16,0 1 4-16,1-2-1 0,2 3-1 16,-1-1 0-16,1 0 1 15,-1 1 3-15,-5 1-4 16,2 1-1-16,-4 1 0 15,0-2 1-15,3 0 0 16,3 1 0-16,3-1-2 16,5-2-2-16,1 0 4 15,0 0-3-15,1-2 1 16,0-1 1-16,3-2 2 16,3 1 0-16,-1-2-1 15,-4 4 0-15,1 2 0 16,-1-1-3-16,-1 1 4 0,3 3-2 15,-2 1 2-15,0 1 4 16,1-3-5-16,1 3-3 16,4-2 3-16,3 1 0 15,-1-2 0-15,-5-1-2 16,-6 1 1-16,-3-1 1 16,-5-2 0-16,2 2 3 15,0-2-3-15,3 0 0 16,0 1 0-16,4-1-5 15,0 1 4-15,2-1 1 16,-3 1 3-16,0-1-3 16,-4 0 4-16,-4 2-4 15,-4 1 0-15,-3 0-2 16,0 0 2-16,3-2 1 0,5 1-1 16,3 1 0-16,1 0 0 15,0-3 0-15,0 2 0 16,0-2-2-16,2 2 2 15,-2 1 0-15,-1-1 0 16,-1 2 0-16,-3-1 4 16,-1 2-7-16,-1 0 3 15,1-2 0-15,0 0 1 16,-1 2 1-16,3-2-2 16,-2 0 0-16,0 2 0 15,-4-2 1-15,1 2-1 16,-2-1 0-16,-3 2 1 0,-3 0 1 15,-5-1-4 1,-6-1 2-16,0 0-3 0,-2 2 3 16,1-4 3-16,-1 1-3 15,5-2 2-15,2 1-4 16,4 0 6-16,0-1-5 16,0 4 1-16,-5-2 0 15,-3 1-3-15,-4 1 3 16,-3 1 0-16,-3-1 2 15,-4-1-6-15,-1 1 8 16,3-2-3-16,-1 0 0 16,5 2-1-16,0-5 0 15,-2 4 0-15,-1-3 2 16,1 2-2-16,-1-1 0 0,1 2 0 16,0 0 0-16,-1-1-1 15,0 0 1-15,1 2 0 16,-2 0 0-16,0 0-5 15,-2-2 5-15,-2 3 0 16,0-2-2-16,-3 1 2 16,-5-1-3-16,1 1 3 15,-1-2 0-15,-1 3 1 16,3-2-2-16,3 0 1 16,0 1 0-16,6-2 1 15,0 1-1-15,1 0-1 16,4 0 1-16,-3-2 0 15,-2 4 1-15,-1-2-1 0,-5 2 2 16,-5-2-2-16,1 2 0 16,-1 0 0-16,-1-2 0 15,5 1-1-15,3-2-1 16,1 1 4-16,2-2-2 16,0 1 0-16,1 0 0 15,-3 2 0-15,-1-2 0 16,-8 2 1-16,-3-1-1 15,-3 1 2-15,1 1 2 16,3 0-4-16,-1-2 3 16,2 2-3-16,0-1 0 15,3 1 0-15,0 0-3 16,1 0 3-16,3 0 1 16,-5 0 1-16,3 0-2 0,-7 0 0 15,-3 0 1-15,-1 0-1 16,0 0 3-16,-1 0 1 15,2 0-4-15,2 0 2 16,2 0 0-16,0 0-1 16,-1 0 4-16,0 0 0 15,-3 0 4-15,0 0-1 16,0-3 2-16,-3 3 2 16,2-1 0-16,-2-1 5 15,3 2-4-15,1 0-2 0,1 0 0 16,2-3-8-16,-2 2-2 15,0 0 0 1,-3 1 0-16,-2 0 0 0,0 0 2 16,0 0-3-16,0 0-8 15,0 0-1-15,0-1-5 16,-6-1-34-16,-7-4-75 16,-7-6-192-16</inkml:trace>
  <inkml:trace contextRef="#ctx0" brushRef="#br0" timeOffset="-205633.13">16196 11774 562 0,'0'0'38'0,"0"0"-36"0,0 0 11 16,0 0 64-16,0 0-22 15,0 0-10-15,-19-41-8 16,19 34-14-16,1 2-6 16,4 0 7-16,2 3 1 15,1-3-16-15,1 4-7 16,4-1-2-16,2 1 9 16,0-1-16-16,-3 2 14 15,-3 0-12-15,-2 0 5 16,-4 0 0-16,-3 0 0 15,0 0-2-15,0 0-11 0,1 2 12 16,1 5 1-16,1 4 1 16,2 6 5-16,2 3 1 15,2-2 1-15,0 1-1 16,-2-2-1-16,-1-6 1 16,-1-2 0-16,-1-3-4 15,-2 0-3-15,-2-2 4 16,1-1 0-16,-1-2-3 15,0-1 1-15,0 0 0 16,2 0 0-16,-2 0 1 16,1 0 1-16,-1 0 2 15,2 0 4-15,-2 0-2 0,1 0 16 16,1 0 7 0,-1-4 5-16,4-6 6 0,1-7-22 15,4-5-19-15,2-3 0 16,2-1 2-16,2-1-1 15,2-1-2-15,0 1-1 16,1 3 0-16,-2 6 1 16,0 2-3-16,-3 6 1 15,-4 5 2-15,-1 3-6 16,-4 2-3-16,1 0-12 16,2 8 11-16,0 13-12 15,3 5 6-15,0 5 13 0,-3 2-4 16,1 1 7-16,-2-5 2 15,2-3 5 1,-1-6-6-16,-4-4-1 0,-1-3 0 16,0-4 1-16,-1-4-1 15,-2 0 0-15,0-4-19 16,0-1-49-16,0 0-87 16,0 0-37-16</inkml:trace>
  <inkml:trace contextRef="#ctx0" brushRef="#br0" timeOffset="-205375.3">16873 11699 129 0,'0'0'690'16,"0"0"-626"-16,0 0-47 16,0 0 8-16,0 0 0 15,88-49-14-15,-59 38-11 16,2 2 0-16,-7 5-84 16,-3 3-130-16</inkml:trace>
  <inkml:trace contextRef="#ctx0" brushRef="#br0" timeOffset="-205220.72">16997 11866 898 0,'0'0'118'0,"0"0"-78"16,0 0 19-16,0 0-30 15,82-47-29-15,-49 29-10 16,0 2-94-16,-6-2-218 15</inkml:trace>
  <inkml:trace contextRef="#ctx0" brushRef="#br0" timeOffset="-204605.78">17480 11534 711 0,'0'0'64'0,"0"0"-58"16,0 0 57-16,0 0 26 15,0 0-31-15,0 0-28 16,-10-10-10-16,10 10 3 16,0-2 0-16,0 2-7 15,0-1-7-15,12-1 8 16,6-3-12-16,6 5-5 15,4 0 2-15,-1 0-2 16,-7 16-3-16,-6 5-5 16,-9 4-17-16,-5 5 3 15,-3-2-4-15,-15-3-1 16,5-5-5-16,5-5 19 0,5-8-1 16,3 0-51-16,0-4-33 15,17 0 26-15,9-2 55 16,7 2-2-16,0 4 19 15,-3 4 2-15,-11 6 0 16,-13 4-2-16,-6 5 2 16,-12 0 4-16,-19 2 36 15,-9-4 36-15,-4 1 17 16,-2-6-14-16,6-4 9 16,9-5-26-16,7-6-44 15,13-4-20-15,10-1-9 16,1-24-126-16</inkml:trace>
  <inkml:trace contextRef="#ctx0" brushRef="#br0" timeOffset="-201328.66">17846 16786 333 0,'0'0'70'0,"0"0"-70"15,0 0 0-15,0 0 12 16,0 0 94-16,0 0-37 16,0 0-35-16,0 0-7 15,0 0 6-15,0 0-20 16,0 0 6-16,0 0-2 16,0 0-4-16,0 0-9 15,0 0 3-15,0 0-4 16,0 0-1-16,0 0 4 15,0 0-2-15,0 0 3 0,0 0 3 16,0 0-2 0,0 0-5-16,0 0-3 0,0 0 1 15,0 0 1-15,0 0 5 16,0 0 7-16,0 0 0 16,0 0-4-16,0 0-1 15,0 0-1-15,0 0-7 16,0 0-1-16,0 0 4 15,0 0-3-15,0 0 0 16,0 0 0-16,0 0-1 16,0 0 0-16,0 0 2 15,0 0 0-15,0 0-2 16,0 0 2-16,0 0 12 0,0 0 12 16,0 0 5-16,0 0-13 15,0 0-6-15,0 0-8 16,0 0-3-16,0 0-1 15,0 0 0-15,0 0-1 16,0 0 0-16,0 0 1 16,0 0 0-16,0 0 3 15,0 0-2-15,0 0 4 16,0 0-3-16,0 0 0 16,0 0-2-16,0 0 2 15,0 0 3-15,-1 0-5 16,1 0-1-16,0 0 0 15,0 0 2-15,0 0 1 16,0 0 4-16,0 0 3 0,0 0-1 16,0 0-8-16,0 0 1 15,0 0-1-15,0 0-11 16,0 0 2-16,0 0 8 16,0 0 1-16,0 0 0 15,0 0 1-15,0 0 0 16,0 0-1-16,0 1-2 15,-3 4-100-15,-3-2-203 16</inkml:trace>
  <inkml:trace contextRef="#ctx0" brushRef="#br0" timeOffset="-199349.68">25233 10810 95 0,'0'0'339'15,"0"0"-299"-15,0 0-19 16,0 0 43-16,0 0 15 15,0 0-22-15,0-4-26 0,0 4-1 16,0 0-5-16,0 0 0 16,0 0 16-16,0 0-14 15,0 0-10-15,0 0-8 16,0 0-9-16,0 8 0 16,1 14 0-16,1 9 5 15,-1 11 0-15,-1 6 13 16,3 10 1-16,-3 7-4 15,0 2 8-15,2 1-17 16,-2-3-3-16,1-8 1 16,1-8 8-16,-1-9-5 15,2-7-7-15,0-9 1 0,0-11-1 16,-1-6 4 0,-1-4 1-16,-1-1-5 0,0-2-5 15,0 0-40-15,0-2-46 16,0-15-95-16</inkml:trace>
  <inkml:trace contextRef="#ctx0" brushRef="#br0" timeOffset="-198764.15">25542 11001 565 0,'0'0'81'0,"0"0"-26"0,0 0 7 16,0 0-3-16,0 0-4 15,-8-76 10-15,8 66-18 16,0 2-8-16,8 4-34 15,8 4-5-15,2 0-2 16,4 7 0-16,4 17 0 16,-1 10 1-16,-3 1 1 15,-2 2 3-15,-2-3-3 16,-3-5 3-16,2-9 3 16,-1-6-4-16,3-2 9 15,2-8-7-15,3-4 14 16,3 0 13-16,2-4-12 15,1-13-8-15,-1-3-1 16,-4-5-7-16,-1-4-1 0,-5-1-2 16,-3 3-2-16,-5 4-31 15,-5 7-16-15,-6 7-12 16,0 2-81-16,-6 4-100 16</inkml:trace>
  <inkml:trace contextRef="#ctx0" brushRef="#br0" timeOffset="-198520.8">25877 10879 650 0,'0'0'104'0,"0"0"-22"16,0 0 3 0,0 0-24-16,0 0-52 0,0 0-6 15,-12 85 30-15,12-34 14 16,0-1-20-16,0-1-23 15,0-7-3-15,0-6-1 16,0-9 1-16,0-3 5 16,0-8-6-16,2-3-23 15,-2-3-59-15,3-8-69 16,1-2-285-16</inkml:trace>
  <inkml:trace contextRef="#ctx0" brushRef="#br0" timeOffset="-197865.2">26188 11140 381 0,'0'0'282'15,"0"0"-257"-15,0 0-14 16,0 0 34-16,0 0-4 15,0 0-9-15,-11-19-2 16,11 19 5-16,-1 0-8 16,1 0-1-16,0 0-4 15,0 0 4-15,0 0 8 16,0 0-14-16,0 0-5 16,0 0-13-16,13 0 1 15,11 0-3-15,6 0 9 16,0 8-3-16,-3 6-6 15,-8 3-13-15,-9 3 1 0,-8 1 0 16,-2 0-13-16,-6 0-16 16,-12-8 29-16,3-3 5 15,5-4 7-15,8-6 0 16,2 3-1-16,0-2-23 16,7 1-35-16,12 2 20 15,1 3 39-15,0 1 1 16,-2 7 5-16,-8 2-6 15,-7 7 3-15,-3 4 8 16,-6-1 18-16,-15-2 18 16,-7-5-4-16,-4-1 10 15,1-8-3-15,4-2 2 0,8-7-9 16,7-2-22 0,3 0-18-16,6-18-3 0,3-7-139 15,0-5-406-15</inkml:trace>
  <inkml:trace contextRef="#ctx0" brushRef="#br0" timeOffset="-197332.74">26591 10724 719 0,'0'0'112'15,"0"0"-77"-15,0 0 10 16,0 0-4-16,0 0-29 0,0 0-12 16,22 13 4-16,-13 15-4 15,4 13 5-15,-2 15 13 16,-4 12 9-16,-1 11 7 15,-3 9-21-15,1-1 1 16,-2-1-11-16,3-5-1 16,-2-6-2-16,0-8 0 15,1-10 3-15,2-17-2 16,-3-12 4-16,0-13-5 16,-2-8 5-16,-1-4-5 15,0-3-1-15,0 0 1 16,0-11 0-16,0-15-32 15,0-11-174-15,-4-10-573 0</inkml:trace>
  <inkml:trace contextRef="#ctx0" brushRef="#br0" timeOffset="-196634.53">26848 10606 238 0,'0'0'454'16,"0"0"-386"-1,0 0 5-15,0 0-5 0,0 0-7 16,0 0-31-16,-3-30-1 16,3 30 0-16,0 0-19 15,0 0-10-15,0 0-3 16,6 0-7-16,11 6 10 15,7 13 4-15,1 6-4 16,-3 10 0-16,-5 0-3 16,-5 3 3-16,-9-1 0 15,-3-8-1-15,0-7-1 16,0-10-3-16,0-4 5 0,0-6 6 16,0-2 3-16,0 0 11 15,10 0 10-15,11 0-5 16,9 0-7-16,12-2-15 15,5-4 0-15,0 2-3 16,-7 2 0-16,-7 2-2 16,-14 0-11-16,-5 0-37 15,-10 0 8-15,-4 4-34 16,0 2-6-16,-3 0-18 16,-15-5-153-16</inkml:trace>
  <inkml:trace contextRef="#ctx0" brushRef="#br0" timeOffset="-195472.64">25312 14187 422 0,'0'0'180'15,"0"0"-125"-15,0 0-19 16,0 0 21-16,0 0 1 16,0 0-11-16,0-25-24 15,0 25-3-15,0 0-2 16,0 0-8-16,0 0-10 16,3 14-8-16,4 17 8 0,4 14 1 15,-2 11 32-15,-2 5 21 16,1 4-41-16,0-2 0 15,-2-2 1-15,2-5-12 16,0-12 3-16,-1-9-5 16,-3-6 2-16,-2-10-5 15,-1-4 8-15,1-7-7 16,-2-4 4-16,0-2 1 16,0-2-3-16,0 0-3 15,0 0 0-15,0 0-23 16,0 0-64-16,-3-10-88 15</inkml:trace>
  <inkml:trace contextRef="#ctx0" brushRef="#br0" timeOffset="-194910.15">25504 14327 694 0,'0'0'74'0,"0"0"-55"16,0 0 33-16,0 0 14 16,0 0-8-16,0 0-23 15,12-76-27-15,8 64-8 16,7 8 0-16,1 4 1 15,3 6-1-15,-3 22-2 0,-4 11-1 16,-7 6 6-16,-2 2 1 16,-8-6 2-16,1-5 4 15,-1-8-10-15,2-11 19 16,3-5-8-16,3-7 9 16,6-5 1-16,7 0 14 15,5-9-8-15,3-11-5 16,1-3-19-16,-3-6 3 15,-1-2-6-15,-5-3-1 16,-8 3-9-16,-7 8-23 16,-11 4-22-16,-2 7-26 15,-5 4-92-15,-14 1-150 16</inkml:trace>
  <inkml:trace contextRef="#ctx0" brushRef="#br0" timeOffset="-194638.8">25882 14212 755 0,'0'0'148'0,"0"0"-130"16,0 0-13-16,0 0 18 16,-12 109 50-16,10-51-23 15,2 2-15-15,0-3-12 16,0-1-9-16,0-9-8 15,0-10-5-15,2-9-2 16,-1-11 5-16,1-7-3 0,-1-6 0 16,-1-4-1-16,0 0-1 15,0 0-16-15,0 0-28 16,0-4-44-16,5-4-188 16</inkml:trace>
  <inkml:trace contextRef="#ctx0" brushRef="#br0" timeOffset="-194070.8">26147 14558 732 0,'0'0'116'0,"0"0"-96"16,0 0-13-16,0 0-2 16,0 0-5-16,0 0 0 15,60 21-19-15,-60 6 17 16,0 6 2-16,-9-4 2 15,-9-4 0-15,3-6 1 16,3-8 3-16,6-5-4 16,5-5 12-16,1-1 24 15,0 0 31-15,0 0-8 0,10 0-6 16,11-7-34 0,6-2-11-16,6-1-7 0,4-1 0 15,1 2-3 1,-1 0 0-16,-9 0-20 0,-5 3-33 15,-9-4-36-15,-5-3-36 16,-3-6-50-16</inkml:trace>
  <inkml:trace contextRef="#ctx0" brushRef="#br0" timeOffset="-193649.92">26525 14190 280 0,'0'0'514'15,"0"0"-443"-15,0 0-44 16,0 0 40-16,0 0-31 15,0 0-36-15,5 8-2 16,-1 19 2-16,0 10 2 16,2 6 16-16,-1 5 8 15,-2 3-18-15,0 3 15 16,-3 0-2-16,1-1-9 0,1-3 4 16,-1-5 3-1,1-3-14-15,-1-8-1 0,2-6 3 16,0-3-6-16,-3-10-1 15,1-5 5-15,-1-5-5 16,0-5 0-16,0 0-2 16,0 0 2-16,0-1-19 15,0-18-60-15,2-8-107 16,1-6-313-16</inkml:trace>
  <inkml:trace contextRef="#ctx0" brushRef="#br0" timeOffset="-193064.58">26877 14037 520 0,'0'0'206'0,"0"0"-139"15,0 0 22-15,0 0 2 16,0 0-34-16,0 0-5 16,-7-25-8-16,7 25-18 15,0 0-4-15,0 0-22 16,8 0-4-16,4 0 1 16,3 15 1-16,-3 12-10 15,-6 15 7-15,-6 3 4 16,0 1 0-16,-10-6 1 15,-1-9 1-15,4-11 4 16,5-7-4-16,2-6 0 0,0-3 1 16,11-4 6-16,16 0 27 15,13 0 9-15,8-12-31 16,5-1-10-16,1 1 0 16,-4 2-6-16,-11 1 3 15,-12 7-3-15,-13-1-12 16,-11 3-21-16,-3 0-16 15,0 0 13-15,-11 0-7 16,-11 8-32-16,-9-5-198 16</inkml:trace>
  <inkml:trace contextRef="#ctx0" brushRef="#br0" timeOffset="-192046.47">25382 16524 606 0,'0'0'68'0,"0"0"-17"15,0 0 5-15,0 0 29 16,0 0-18-16,0 0-28 16,-22-45-4-16,22 39 12 15,0 1-2-15,0 2-22 16,5-4-3-16,8 1-20 0,7 0-4 16,1 3 3-16,5 3 2 15,-4 0-2-15,-3 22-11 16,-5 7 4-16,-5 8-2 15,-2 5 10-15,-4-4 0 16,2-3 6-16,1-10 4 16,1-7 1-16,5-5-1 15,2-9-5-15,6-4 15 16,10 0 8-16,11-4 10 16,8-13-20-16,3-6-14 15,-1-2 2-15,-5-6-6 16,-7-2-4-16,-15 2 3 15,-10 6-20-15,-9 6-1 0,-5 7-42 16,0 2-31 0,-14 5-34-16,-5-4-66 0,-3 6-299 15</inkml:trace>
  <inkml:trace contextRef="#ctx0" brushRef="#br0" timeOffset="-191817.08">25765 16419 496 0,'0'0'306'0,"0"0"-265"16,0 0-36-16,-8 77 68 15,5-24 47-15,-2 6-47 0,4 0-34 16,1-4-9-16,0-6-16 16,0-8-5-16,0-5-7 15,0-11 2-15,0-11-4 16,0-6-3-16,0-6-38 15,0-2-65-15,-16-10-67 16,-3-16-535-16</inkml:trace>
  <inkml:trace contextRef="#ctx0" brushRef="#br0" timeOffset="-191302.69">25224 16215 128 0,'0'0'375'0,"0"0"-249"0,0 0-24 16,0 0-37-16,0 0-42 15,0 0-17-15,21 22 11 16,-8 9 25-16,2 7 6 15,-5 6 9-15,-2 5-20 16,-5 7-1-16,-1 6 7 16,-2 8-5-16,0 6-11 15,-3 4 1-15,-7-5-11 16,1-6-10-16,5-5-4 16,-2-6 2-16,5-8-2 15,1-11 4-15,0-11 4 16,0-11-7-16,0-8-4 15,0-7 1-15,0-2-3 0,0 0-10 16,0-11-41-16,0-13-75 16,7-9-372-16</inkml:trace>
  <inkml:trace contextRef="#ctx0" brushRef="#br0" timeOffset="-190715.26">26100 16771 692 0,'0'0'179'0,"0"0"-128"15,0 0 6-15,0 0 6 16,0 0-47-16,0 0-16 16,2 56 0-16,-2-16 10 15,0-1-3-15,0-2 5 16,0-7-3-16,0-5 4 0,0-6-5 16,0-10-5-16,-2-4-2 15,2-5-1-15,-2 0 0 16,2-5-66-16,0-17-147 15</inkml:trace>
  <inkml:trace contextRef="#ctx0" brushRef="#br0" timeOffset="-190230.04">26322 16337 737 0,'0'0'60'0,"0"0"-45"16,0 0 46-16,0 0-9 16,0 0-23-16,0 0-24 15,-5-7-5-15,5 26-6 0,0 8 6 16,0 9 10 0,2 7 20-16,1 6 7 0,0 3-5 15,0 4-5-15,-2 5 9 16,1-1-14-16,1-4-2 15,-3-2-13-15,0-8 2 16,0-4 6-16,0-3-15 16,0-8 4-16,0-8-2 15,0-4 0-15,0-8-2 16,0-9 0-16,0-2 0 16,0 0-11-16,0 0-27 15,0-2-25-15,3-18-79 16,4-6-329-16</inkml:trace>
  <inkml:trace contextRef="#ctx0" brushRef="#br0" timeOffset="-189622.3">26616 16218 599 0,'0'0'85'0,"0"0"-28"15,0 0 29-15,0 0-7 16,0 0-14-16,0 0-19 15,0-9-30-15,3 9-16 0,9 0-13 16,3 15 13-16,4 11 1 16,-4 7 0-16,-5 5 1 15,-7-3-2-15,-3-3 2 16,0-9 2-16,0-9-1 16,0-8 3-16,0-6 5 15,2 0 6-15,11 0 14 16,11 0 17-16,9 0-8 15,6-10-18-15,2 0-16 16,0 1-6-16,-7 4 3 16,-2 1-1-16,-12 3-2 15,-9-1-5-15,-8 2-5 16,-3 0-26-16,0 0-21 16,-3 0-25-16,-12 0-70 0,-7 0-110 15</inkml:trace>
  <inkml:trace contextRef="#ctx0" brushRef="#br0" timeOffset="-185228.27">17855 16867 157 0,'0'0'256'0,"0"0"-236"16,0 0-19-16,0 0-1 16,0 0 16-16,0 0 25 0,8-2-6 15,-8 2 4-15,0 0-5 16,0 0 9-16,0 0 1 15,0 0 4-15,0 0-18 16,0 0-1-16,0 0-2 16,0 0 4-16,1 0-5 15,-1 0-2-15,0 0 2 16,0 0-8-16,0 0-4 16,0 0-6-16,0 0-6 15,0 0 0-15,2 0-1 16,-2 0 4-16,0 0-5 15,0 0 0-15,0 0 7 0,1 0 14 16,-1-1-9-16,2-1-3 16,-1 1 2-1,1-4-8-15,-1 1 1 0,5 0-2 16,-3-2 0-16,0-3 0 16,1 0-1-16,1 1 0 15,-1 1 0-15,1-1-1 16,4-2 0-16,-3 0 0 15,1-2-1-15,1 1 1 16,-1 1 0-16,0 0 1 16,0-2-1-16,0 2-2 15,1-2 1-15,2 1 1 16,-3 1-2-16,3 2 2 0,1-2 0 16,0 0 0-16,1 2 0 15,1-2 2-15,-1 0-1 16,1 0-1-16,-2-1 2 15,4 1-1-15,-2-3 0 16,6 1-1-16,0-4-4 16,1 1 4-16,0 0 0 15,1 1-3-15,-2 3 1 16,1 1 2-16,-3 0 0 16,1 3 0-16,-4-1-1 15,-1-1 2-15,1 2-4 16,-2 0 4-16,1-2-1 15,0 1 0-15,4-5 1 0,1-1-1 16,4 0 1-16,3 0 0 16,2 0-1-16,0 1 1 15,0 3 2-15,2-2-3 16,0 0 2-16,0 1-1 16,-4 0 0-16,-3 3-1 15,-2-3 1-15,-1 3-1 16,2-2 1-16,-1 0-1 15,0 0 2-15,-2 2-2 16,-1 1-1-16,-1 1 1 16,-4 1 1-16,0-1-1 15,0 0 0-15,3 1 0 0,3-1 2 16,4-1-1 0,1-3 1-16,2-2-2 0,2 2 1 15,4-3 0-15,0-1-1 16,1 1 0-16,-3 0-2 15,0 3 2-15,-4-2 0 16,0 4 3-16,-3 1-3 16,1-1 1-16,1 1-1 15,3-1 0-15,3-1-1 16,4-2 1-16,5 1 0 16,4-3 0-16,3 0 0 15,3-2-1-15,-4 0 3 0,1 5-4 16,-4-2 2-1,-1 2-2-15,-2 1 2 0,-4 1-2 16,-2 1 4-16,-5 1-2 16,1 2 0-16,-2-1 0 15,4 1 1-15,5-1 0 16,-2 1-1-16,2 0 1 16,-2 0-1-16,-1-2 0 15,-2 4 1-15,-1-1 0 16,0 0-1-16,-2 1-1 15,2 1 0-15,2 0 1 16,2-1 0-16,3-2 1 16,5 1-1-16,0-3 3 0,1 2-1 15,3 1-2 1,-1 0-1-16,1 1 1 0,1 0 2 16,-1 0 3-16,-6 0-5 15,-2-2 3-15,-4 2-3 16,-3-1 0-16,3-1 3 15,-1 3-1-15,1-4-2 16,1 1 1-16,-2 3 1 16,-2-2-2-16,0 2 0 15,1 0 0-15,-1 1 0 16,0-3 1-16,-1 3-1 16,4 0 2-16,-1-2-4 15,3-2 4-15,3 3 1 16,-2-4-3-16,0 4 0 0,2 1 1 15,0-1-1-15,0 1 0 16,0 0 0-16,0 0 0 16,-4 0 1-16,-1 0 0 15,-4 0 2-15,-7 0-1 16,1 0 0-16,-5 0-2 16,1 0 0-16,-3 0 1 15,0 0 6-15,2 0-7 16,0 0 1-16,7 2-2 15,-1 1 2-15,5 0-2 16,0-2 1-16,-2 1-1 16,1 1 1-16,-3-3 0 15,-2 3-4-15,1-2 1 0,-2 0 6 16,3 0-3-16,0 2 2 16,3 1 0-16,-1-1-2 15,2 0 0-15,0 1 0 16,-1-2 1-16,0 1-1 15,1-1 0-15,-1 0 2 16,1 2-2-16,1-4 0 16,1 4 0-16,-2-1 2 15,1 1-1-15,2 2-1 16,-2 0 0-16,4 0 0 16,-1 2-1-16,2-1 0 15,-2 0 1-15,-1 0 2 0,-3 0-2 16,-3 1 0-16,-1-2 0 15,0 1 3-15,-5 2-4 16,1-2 1-16,-3 1-4 16,1 2 4-16,-1-1 0 15,2-1-4-15,0 2 4 16,3-2 6-16,1 1-6 16,2 2-1-16,1-7 1 15,1 3 1-15,2 1-1 16,-1-2-3-16,1 0 3 15,-2 1 1-15,-1 2-1 16,-2-4-4-16,-1 2 3 16,-1 1-4-16,-2-2 4 15,-2 0-2-15,-3 0 3 16,1-1 0-16,-1 0-1 0,-1 0 1 16,2-3 1-16,0 3-1 15,0 0-1-15,1-1 1 16,0 0 0-16,-2-1 0 15,1 1-1-15,0-2-1 16,0 2 2-16,2-1 0 16,0-2-1-16,2 1 1 15,2 1 3-15,-1-2-3 16,1 0 1-16,-2 0-2 16,-1 1 2-16,-2 1-1 15,0-2 1-15,0 2-1 16,-2-2 0-16,1 1 1 15,-4 0-1-15,2 0 1 0,-4 1-3 16,2-2 2-16,0 1 0 16,1 0 0-16,3 2-2 15,0-4 2-15,2 2 1 16,-1-1 0-16,-3-1-2 16,1 1 1-16,-4 1 0 15,2 0 3-15,-1-2-3 16,2 0 1-16,-3 0-1 15,5 1-4-15,-1 0 4 16,0 1 3-16,2 1-2 16,0 1-2-16,0-1 1 15,-4 2 0-15,-2-3-7 0,0 4 7 16,-4-2 3 0,2-2-3-16,-3 3-2 0,-1-1 1 15,1-1 1-15,1 0-1 16,-2 1-3-16,1 1 4 15,2 0 0-15,2 0 0 16,0 2-2-16,3 2 0 16,-3-1 0-16,0 3 1 15,-2 0-3-15,-1 0 4 16,3 2-8-16,-3-2 7 16,2 0 0-16,0-1 0 15,-2-3 1-15,0 0 0 0,0-1 1 16,2 1-2-16,-1-1 2 15,3 2 0 1,1 1-1-16,-2-2 0 0,4 1 2 16,-2-1-2-16,2 0 0 15,-1 0 0-15,1-1 0 16,-3-1 0-16,0 0 1 16,-4 0-1-16,0 0 0 15,3-1 0-15,-5-1 0 16,1 1 0-16,-1 2 0 15,2-3 0-15,-5 1 0 16,1-1 0-16,0 3-2 16,-1-1 2-16,2-1-1 15,-2 0 1-15,1 1 0 16,-1-1 0-16,2 0 1 0,0 0 0 16,5 0-1-16,-1-1 0 15,1 3 0-15,-1 0 1 16,-4-2-1-16,-3 0 0 15,-1-1-3-15,-2 0-3 16,0 0-6-16,0 0 8 16,0 2-2-16,0 1 6 15,0 1 0-15,0-3 1 16,4 3-1-16,1 1 1 16,2 0 0-16,-1 2-1 15,0-2 3-15,-3 2-2 16,0-3-1-16,-3 0-4 0,3 0 4 15,0-1 0-15,-2 0 3 16,5 0-2-16,-3 0-1 16,2 0 1-16,1 0 1 15,0-3 0-15,-2 1 3 16,-1-1 1-16,0-1-3 16,-3-1-3-16,0-1-6 15,-13 0-29-15,-19-6-64 16,-20-20-209-16</inkml:trace>
  <inkml:trace contextRef="#ctx0" brushRef="#br0" timeOffset="-170554.31">21237 15800 395 0,'0'0'84'0,"0"0"-11"16,0 0-23-16,0 0 7 16,0 0 15-16,0 0-16 15,0 0-15-15,0 0-4 16,0-39 7-16,0 30-10 16,2-2-8-16,1 1-20 15,0 2 2-15,0 1-6 16,-2 3 2-16,-1 1 8 0,0 2 2 15,0-1 6 1,0 1-5-16,0 1-3 0,0 0-10 16,0 0-2-16,0 0-6 15,0 0 0-15,0 0-1 16,0 0 4-16,0 0 3 16,0 0 0-16,0 0 1 15,0 0 9-15,0 0 6 16,0 0-1-16,0 0-1 15,0 0 11-15,0 0-14 16,0 0-3-16,0 0-8 16,0 0 4-16,0 0 0 15,0 0-4-15,0 0 0 16,0 0-2-16,0 0 2 0,0 0 0 16,0 0 1-16,0 0-1 15,0 0 0-15,0 0 0 16,0 0-3-16,0 0 3 15,0 0 1-15,0 0-1 16,0 0 1-16,0 0-2 16,0 0 1-16,0 0-5 15,0 0 0-15,0 3 2 16,0 0 3-16,0 0 0 16,0-1-1-16,0 0 3 15,0-1-6-15,0 4 3 16,0 0 0-16,0 2-1 15,0-2 0-15,0 3 2 0,0-2 0 16,0-2-3-16,0 2 8 16,0-3-4-16,0 2-1 15,0-1-5-15,0 3 3 16,0 2 2-16,0 2 1 16,0-1 0-16,0 0-1 15,0-1 0-15,2-1 0 16,-2-1-1-16,0 1 1 15,0 1 1-15,1 3 3 16,-1 3-6-16,0-3 2 16,2 2 0-16,-1-2 1 15,2-1-1-15,0-4-3 16,0 0 3-16,3-1 4 16,-4-2-4-16,-1 4-2 15,1 2 2-15,-1 3 0 0,1 3 2 16,-1-2 0-16,1 3-3 15,1-4 1-15,0 0-2 16,1-1 1-16,2-2 1 16,0 0 2-16,0-2-2 15,-2-2 1-15,1 2-3 16,-2-2 4-16,0-1-5 16,-1 4 6-16,0 0-6 15,-2 1 6-15,0 2-2 16,0-1 0-16,0 2-1 15,2 0 3-15,-2 0-3 16,0 2-5-16,1-4 4 0,-1-2 1 16,2 0 0-16,-1 2 6 15,1 0-6-15,-1 0-5 16,1 0 5-16,-1 0 0 16,1-4 5-16,-2 3-9 15,0 2 6-15,0-2-3 16,0 4 1-16,0-2 0 15,0 2 0-15,0 2 0 16,0 1 6-16,0 3-6 16,0-1 0-16,-2 1-2 15,-2-2 2-15,1 0 1 16,0-3 1-16,1 1-2 0,-2-1-4 16,3-1 4-16,1-3 0 15,0 0-2-15,0 0 2 16,0-3 0-16,0-2 4 15,0 0-5-15,0 2 1 16,0-3-1-16,0 4 1 16,-3-1 0-16,1-1-6 15,-3 2 6-15,4-2 1 16,-2-3 0-16,1 2-1 16,1-6 1-16,-1 4-1 15,2 2-1-15,-1-5 1 16,1 2-2-16,-2 0 2 15,1 1 3-15,1 3-3 0,-2 2 0 16,1-1-1 0,-2 0 1-16,0 0-4 0,2-4 4 15,-1-2 2-15,2-2-2 16,0 0 0-16,0 0 0 16,0 0 0-16,0 0 3 15,0 0-2-15,0 0 2 16,0 0-3-16,0 0 0 15,0 0 0-15,0 0-5 16,0 0 3-16,0 2 1 16,0 2 1-16,0-4-4 15,0 2 8-15,0-2-5 16,0 0 4-16,0 0-5 0,0 0 2 16,0 0-4-16,0 0-18 15,0 0-21-15,3 0-30 16,7 4 13-16,-1 0 7 15,2-1 9-15,-1-2 3 16,-5-1 10-16,-1 0-16 16,-2 0-113-16</inkml:trace>
  <inkml:trace contextRef="#ctx0" brushRef="#br0" timeOffset="-168286.04">21061 16795 9 0,'0'0'26'0,"0"0"17"16,0 0-10-16,0 0-33 15,0 0-36-15</inkml:trace>
  <inkml:trace contextRef="#ctx0" brushRef="#br0" timeOffset="-167527.72">21525 16913 34 0,'0'0'27'0,"0"0"-18"16,0 0-6-16,0 0 25 16,0 0 9-16,-85 27-30 15,75-27-5-15,-2 0-1 16,1 0-1-16,2-6 129 15,-2 2-16-15,0 1-58 0,-3 2-7 16,-3 1-25-16,-5 0-21 16,-4 7-2-16,-1 8-24 15,-1-5-72-15,-1 0-199 16</inkml:trace>
  <inkml:trace contextRef="#ctx0" brushRef="#br0" timeOffset="-167415.02">21119 16980 350 0,'0'0'111'0,"0"0"-110"16,0 0-1-16,0 0-47 16,-61 76-113-16</inkml:trace>
  <inkml:trace contextRef="#ctx0" brushRef="#br0" timeOffset="-166832.05">21006 17012 275 0,'0'0'159'0,"0"0"-105"0,0 0 11 16,0 0 2-16,0 0-14 16,0 0-12-16,0-42 1 15,0 39-13-15,-1 3-6 16,1 0 8-16,0 0-16 15,0 0-15-15,0 0-1 16,0 4 0-16,0 18 1 16,3 9 4-16,4 15 12 0,0 7-2 15,-1-3 6 1,-3-2-17-16,-3-8 5 0,0-3-8 16,0-14 1-16,0-7-3 15,0-4 5-15,0-9-6 16,0-3 6-16,0 0-3 15,0 0 10-15,0 0-4 16,8-11-5-16,14-3 2 16,7 1 1-16,3 3-2 15,3-1 1-15,-2 5-1 16,-2-2-1-16,-4 2 2 16,-3 1-1-16,-8 2-2 15,-1 1 2-15,-5 0-2 16,-3-1-34-16,-4-1-57 15,-3-5-35-15,0-2-103 16</inkml:trace>
  <inkml:trace contextRef="#ctx0" brushRef="#br0" timeOffset="-166427.73">21361 16927 256 0,'0'0'196'0,"0"0"-169"16,0 0-21-16,0 0 61 0,0 0 30 15,0 0-59-15,5-38-28 16,-2 41-10-16,1 23 2 15,1 14 55-15,-1 20 17 16,-1 8-14-16,3 2-23 16,-2-3-17-16,-1-13-7 15,2-7 2-15,-2-10 7 16,-2-11-14-16,-1-7 7 16,0-11-15-16,0-5 10 15,0-2-6-15,2-1 0 16,-2 0 3-16,2 0-7 15,-1 0-2-15,2 0-35 16,0 0-43-16,4 0-34 0,2-4-38 16,-1-4-308-1</inkml:trace>
  <inkml:trace contextRef="#ctx0" brushRef="#br0" timeOffset="-165992.89">21671 17095 455 0,'0'0'291'0,"0"0"-241"15,0 0-24-15,0 0 34 16,0 0-26-16,0 0-34 16,22 11-6-16,-12 19 4 15,-3 7-1-15,-5 1 3 16,-2-4-2-16,0-6 2 16,0-9 3-16,-2-10 1 15,1-5 13-15,1-3 5 16,0-1 24-16,0 0 2 15,15-5-11-15,18-9-33 0,13-6 6 16,10-2-10 0,-1 2 0-16,-3 4 3 0,-11 5-3 15,-15 3 0-15,-9 4-24 16,-9 2-8-16,-8 2-18 16,0-3-19-16,-3-2-68 15,-14-3-293-15</inkml:trace>
  <inkml:trace contextRef="#ctx0" brushRef="#br0" timeOffset="-154080.95">17991 14741 494 0,'0'0'44'0,"0"0"-44"16,0 0 1-16,0 0 1 16,0 0 3-16,0 0 14 15,0 0-17-15,0 0 10 0,0 0-9 16,0-1 28 0,0 1 9-16,0 0-11 0,1 0-7 15,-1 0-4-15,0-1-7 16,2 1 0-16,-2 0-5 15,0 0-2-15,0 0-1 16,0-2-3-16,0 2-3 16,2-3 3-16,-1 1 1 15,1 0 4-15,-2-1-1 16,0 3 9-16,1 0-2 16,-1-3 9-16,3 1-2 15,-3-2-8-15,1 1-3 16,-1-1 3-16,0 1 2 15,0-1-3-15,0-3 1 0,0 1 0 16,0 2-3-16,0-4 0 16,0-1 4-16,0-1-1 15,0-3-3-15,0 0-5 16,0-3-1-16,2 3 1 16,-1-1-2-16,-1 2 0 15,0-1 0-15,0 4 1 16,0-1 3-16,2 2 0 15,-2-3 7-15,1 3-10 16,1-2 1-16,1-1-2 16,0 1 4-16,0 0-4 15,0 2 0-15,0-1 0 16,-2 0 0-16,-1 3 1 16,2 0-1-16,-2 1 3 15,1-3-1-15,3 0-2 0,-1-2 0 16,2-2 0-16,0 3-1 15,-1-1 1-15,2-1 1 16,0-2-1-16,0-1 0 16,0 4-2-16,-2-1 3 15,1 1-1-15,-2 2 0 16,-1-3 1-16,-1 3-1 16,3-3 0-16,1 3 1 15,-1-4-1-15,2 1-1 16,0-5 0-16,4 0 1 0,1-2 0 15,1-3 1 1,1 0 3-16,-2 1-4 0,-2 3-6 16,-2 3 6-16,-1 2 0 15,-1 0 1-15,-1 2-1 16,2-4 4-16,3 1-4 16,-1-1-3-16,2-2 3 15,2-2 0-15,1-6 0 16,1-2 0-16,2-2 5 15,-2-2-5-15,1 3-1 16,-5 3 1-16,0 4 2 16,-1 3-2-16,-3 3-2 15,2 3 2-15,-2 0-1 16,3 0-2-16,0-2 1 16,-2-1 0-16,5-1 2 0,-1 0 1 15,2-5 0-15,3-2-1 16,1 0 0-16,-2-1-1 15,-3 1 1-15,1 4 1 16,-2 0 0-16,0 1 0 16,0-1-1-16,1 3-1 15,3-1 1-15,0 0-2 16,3 0 2-16,0-1 0 16,1 0 0-16,0 2 0 15,-1-2 0-15,3 1 1 16,0 1 0-16,-1 0-1 15,-1 2 0-15,-1 0 0 0,1 0 0 16,0 1 0 0,1-1 0-16,4-3 0 0,1 1-1 15,2-1-1-15,3 0 2 16,1 0 0-16,2-1 4 16,3 1-1-16,0-2-2 15,-3 4 1-15,-1 0 5 16,-3 2-1-16,-1 2-6 15,2 1 0-15,1-1 0 16,4 1 1-16,-1 0-6 16,6 3 8-16,0 0-5 15,4-1 2-15,-1 3-1 16,-6-2 1-16,-4 4 4 0,-3 0-4 16,-5 1-4-1,-1 1 4-15,0-3 0 0,4 3 1 16,2 0-1-16,7 0 0 15,-3 0 1-15,1 0 0 16,-4 0-2-16,-4 0 3 16,-4 0-2-16,-3 0 0 15,-2 0-1-15,-3 6-1 16,3 4-3-16,2-2 7 16,3 0-2-16,3 1 3 15,2-1-2-15,0-1-1 16,-1 0 2-16,-1 0-1 15,-4 2-1-15,-1-1 0 16,-3 3-1-16,-3 0 2 0,0 1-3 16,1-1 4-16,2 2-2 15,0-2 4-15,4 4-4 16,3-1 0-16,4 0 9 16,-2 1-6-16,0 1-1 15,-2 2 6-15,-1-1-8 16,-5 2 2-16,-2-1 1 15,-3 0-3-15,-3-1-3 16,1 0 1-16,1 2 4 16,1-3-4-16,4 1 1 15,-2 0 1-15,4-3 2 16,-1 2 3-16,-1-2-7 16,1 0 2-16,-4 1-3 0,2 0 3 15,-5-1 3 1,2 3-3-16,0-2 0 0,-3 2 0 15,2 1 0-15,-3-4-6 16,3 3 6-16,1-4 0 16,1 3 1-16,1-4-1 15,1 2 2-15,1 1-2 16,0-3 1-16,0 1 2 16,2 1-3-16,0 0 0 15,-2 2-1-15,1 1 6 16,2 2-4-16,-5-1-1 15,2 2 0-15,-3-3-3 16,0 0 2-16,-3-1 1 16,-3-2 3-16,3-2-3 0,-5 0-2 15,3 0 2-15,0 0 1 16,-1 1-1-16,0-3-1 16,-2 2 1-16,2 1 2 15,-1-1-2-15,-1 3-4 16,-1-2 4-16,-3-1-3 15,1-2 2-15,-4 0-4 16,0 2 5-16,2-3-1 16,-2 2 2-16,1 0-1 15,1 1 1-15,-1 1 2 16,1 0-3-16,1 0 0 16,-2 2 0-16,2-1 1 15,-1-2-1-15,0 3 0 0,1-2 0 16,0 1 0-16,1-3 1 15,-1 3-1-15,0-2 0 16,1 0 0-16,-1 0 2 16,0 0-2-16,0 1 1 15,-1 1-1-15,1 2 0 16,0-3 0-16,1 1 1 16,-1-2-1-16,0-4 0 15,0-1 1-15,0-1-1 16,-1-2-1-16,-1-2 1 0,1 2 0 15,-2 0 5 1,1-2-5-16,1 3-5 0,-1 1 5 16,1-1 0-16,1 3 0 15,1-2 0-15,-3 1 0 16,1 2 1-16,-1-2-1 16,1-1-1-16,-1 0 0 15,1 2 1-15,-1-1-4 16,-1 0 4-16,0-1 0 15,0-3 0-15,0 0 0 16,2-2-4-16,-2-1 4 16,0 0 0-16,1 2 0 15,-1 0 4-15,0 0-4 16,0 4-6-16,0 0 6 16,0 2 0-16,0-2 0 0,0 0 0 15,0-2 5 1,0-2-5-16,2 0 0 0,-2-2 0 15,1 0 4-15,-1 0-4 16,0 0 0-16,0 3 0 16,0 1 0-16,0 4-4 15,0-1 4-15,0 1 1 16,0-1 0-16,0-3 1 16,0-1 0-16,0-3-4 15,0 0 4-15,0 0 1 16,0 0-3-16,0 0 4 15,0 1-4-15,0 1 0 16,0 2 0-16,0 4 1 16,0 4 2-16,0-1 0 0,0 1-3 15,0-1-2-15,0-6 1 16,0 0 1-16,0-5 6 16,0 0-6-16,0 0 0 15,0 0 7-15,0 0-6 16,0 0 8-16,0 0 0 15,0 0-3-15,0-3-3 16,0-4-2-16,0-4 2 16,0 1-2-16,0-3 0 15,0-3 0-15,0-2 0 16,4-2-1-16,0-3 2 16,5-4 3-16,0 0-4 15,-2-2-1-15,1 2 0 0,-1 1 0 16,-1 2-1-16,-3-1 4 15,0 1-2-15,-1 1-1 16,-2-1 0-16,0 1-2 16,0-1 2-16,1 0 7 15,1-1-7-15,-1-4 0 16,2 0-3-16,3-2 3 16,1 0-1-16,-1 1 4 15,2 3-1-15,-2 0-2 16,1 2 0-16,-1 2-1 0,0-2 1 15,0 0 0 1,-1 2 2-16,-1-2-2 0,4 0 1 16,-4-1-1-16,2-2-3 15,2-1 1-15,0-5-2 16,3-1-2-16,0 0 3 16,0-3 1-16,1 0 2 15,0 0 0-15,3 4 0 16,-3 1-1-16,3 5 1 15,-5 3-1-15,1 1 1 16,1 0 0-16,-2-1 0 16,-1-1-5-16,3-2 5 15,-1 0 5-15,2-4-4 16,0 1-2-16,2-1-1 16,2 3 2-16,-1 6-3 0,1 2 3 15,-1 7 0-15,-1-1-4 16,0 5 5-16,-3-2-5 15,0 2 4-15,1-1-1 16,2 0 0-16,4-4 2 16,2 0 0-16,3-1 2 15,2 0-3-15,1-3 0 16,-1 0 0-16,3-2-2 16,-4 1 4-16,-1 3-2 15,0 1 0-15,0 2-4 16,-2 2 4-16,-2 1 3 15,0 1 2-15,0 1-4 16,-1 2 0-16,3-2 1 0,4 0-1 16,1 1 1-16,1-3-2 15,2 4 0-15,0-2 0 16,-2 3 0-16,-1 2 0 16,0 0 6-16,1 2-3 15,2 2-3-15,3-2 1 16,-2-1-1-16,2 2 2 15,1-1 0-15,3 0 2 16,2 2-2-16,0 0-2 16,0 0 0-16,1 0 6 15,-4 0-6-15,0 4 0 16,-3 4 0-16,-2 0 4 16,3 2-4-16,-1 1 1 15,4 0-1-15,-1 3 3 0,3 0 0 16,0 1 0-16,2-2-3 15,-3 0 0-15,-5-2 0 16,-2-1 2-16,-3 2-2 16,1-3-4-16,-3 1 4 15,-1 2 0-15,1-4 5 16,6 3-2-16,1 1 1 16,3-4 4-16,0 2-2 15,-1-1-3-15,-1 2-3 16,-3-1 1-16,-2 2 3 0,-1 1-4 15,-1 1 5 1,-3 0-2-16,1 1-3 0,1 1 3 16,-3-1 1-16,1 1-4 15,-1 0 2-15,-2-1-1 16,-2-1-1-16,-4 0 0 16,0-1-3-16,-5 2 3 15,1-2 0-15,1 0 2 16,-2 0-2-16,1 2 0 15,0 0 0-15,3-1 0 16,-1 3-2-16,1-3 2 16,2 2 1-16,-2 1 1 15,2-3-2-15,-4 2 0 16,0 1 0-16,-2 0 1 16,-1-2-1-16,2 0 0 0,-1 1 2 15,2 0 0-15,0-1 2 16,3 1-1-16,-3 0-2 15,1 2 0-15,-1-1 1 16,2 0-2-16,-4-1 0 16,1 1 0-16,0-1 0 15,0 1 0-15,1 0 0 16,3 0 1-16,-2-1-1 16,5 3 0-16,0-1 0 15,0-2 0-15,0 0 0 16,-2-1 1-16,1 1 0 15,-2-2-1-15,2 3-1 16,-3-3-1-16,1 3 2 0,-3-2 0 16,-2 2 1-16,1-3-1 15,-4 0 2-15,1 1-5 16,2-3 4-16,-1 1-1 16,0 0 0-16,0-1 2 15,1 1-2-15,-1 0 1 16,0-1-2-16,2 1 2 15,-4-1-1-15,1 0 0 16,-1 1 0-16,2 1 0 16,0-2 0-16,0 4 1 15,4-1-1-15,-1 1 0 16,2 0 0-16,-2 1 0 16,0-3 0-16,-1 4 0 15,2-1 0-15,-3 0 0 0,0 0 0 16,-2-2 0-16,-4 0-1 15,2-3 0-15,-3 1-1 16,2-1-1-16,-4-4 2 16,1 1-3-16,-2-1 2 15,0-1 2-15,0-2-2 16,0 2-1-16,0-1 3 16,0 0 0-16,0-2 3 15,0 1-1-15,0-1-1 16,1 2-1-16,1 0 0 0,1-1 0 15,-3-1 0 1,1 1 0-16,1 0 0 0,-1-2 2 16,-1 2-2-16,2 1 0 15,-2-1 0-15,0-1 0 16,1 4 0-16,-1-1 1 16,0-1-1-16,2 0 1 15,-1 1-1-15,1 0 0 16,-1-2-1-16,1 3 1 15,1-3 0-15,-3 1-1 16,2-2 1-16,0 2-2 16,-2 0-1-16,1-2 3 15,-1 0-3-15,2 2 4 16,-1-4-1-16,2 3 0 16,0-1 0-16,-1-1-2 0,0 0 2 15,-1 0-2 1,-1-1 0-16,0-1 1 0,2 3 0 15,-2 1 0-15,1 1 1 16,1 1 1-16,1 1-1 16,0-2 1-16,1 0 6 15,-1-1-1-15,-3-2-5 16,1 0 1-16,-1-3-2 16,0 0-1-16,0 0 1 15,0 0 0-15,0 0 0 16,0 0-2-16,0 0-48 15,0-17-122-15,-14-10-441 16</inkml:trace>
  <inkml:trace contextRef="#ctx0" brushRef="#br0" timeOffset="-151980.6">21301 14670 189 0,'0'0'158'0,"0"0"-137"16,0 0-19-16,0 0 19 15,0 0 69-15,0 0-24 0,0 0-27 16,-26 19-29-16,26-19-2 16,0 0-8-1,0 0-7-15,0 0 5 0,0 0 0 16,0 0 2-16,0 0 0 15,4 0 4-15,2 0-4 16,0 0 10-16,3-9-7 16,-2-1 0-16,-4 0 0 15,0 0-2-15,-3 3 2 16,0 3-3-16,0 2 18 16,-6 2-15-16,-7 0-3 15,1 0-2-15,2 15 2 16,-1-1 11-16,5 3 9 15,2-3-4-15,4-4 2 16,0-2-3-16,0-2-5 0,6-3 0 16,10-3 1-16,2 0-11 15,1 0 10-15,1 0-9 16,-7-9 1-16,-2-1 6 16,-4 0-6-16,-6-1-2 15,-1-1 0-15,0 2-11 16,-5 2 9-16,-10 4 2 15,-6 1 2-15,1 0-2 16,-2 3-1-16,4 0-2 16,2 0 6-16,3 8 1 15,3 2 8-15,3 2-6 16,5 1 5-16,2-3-3 16,0 0-8-16,0-2 8 0,14-1-6 15,4-2-2-15,-2-5 1 16,2 0 3-16,-4 0-4 15,-4 0-8-15,-3-4-1 16,-2-5-2-16,-3-4 11 16,-2-3-1-16,0-1-2 15,0 1 1-15,-2 3-4 16,-6 1-2-16,-2 6 8 16,-3 1 2-16,-1 4-2 15,-1 1 1-15,3 0 5 16,-1 1 0-16,4 10-3 15,1 5 1-15,2 1 1 0,2 0 4 16,4 1-5-16,0-1 3 16,0-5-7-16,0-2 2 15,7-3-2-15,4-2-6 16,0-5 0-16,5 0-3 16,-3 0 6-16,4-10 2 15,-5-5 1-15,-1-4 2 16,-3 0-1-16,-7-2 0 15,-1 5-1-15,0 2 0 16,0 4 0-16,-9 4 11 16,-2 5-6-16,-4 1-5 15,-2 0 4-15,-1 12-2 16,2 7-1-16,2 0 7 16,7 1-6-16,4-4-2 15,3-2-1-15,0-5 1 0,0-1 5 16,9-6-5-16,4-2 3 15,4 0 0-15,1 0 1 16,1-2-3-16,-2-9-1 16,-1-2 5-16,-4-2-2 15,-2 1-2-15,-5-1 1 16,-5 3-2-16,0 0-9 16,0 4 0-16,-10 2 9 15,-3 6 13-15,-3 0-11 16,-3 0 9-16,-1 14-6 0,2 4-2 15,4 1 0 1,6-3 2-16,3-1-2 0,5-5-2 16,0 1-1-16,0-4 0 15,6-2-1-15,12-2 0 16,2-3-7-16,2 0 5 16,2 0 3-16,-4-7 0 15,-6-3 2-15,-6-3 0 16,-7 0-2-16,-1 1-2 15,0-2-5-15,-15 4 5 16,-4 3 2-16,-2 4 11 16,2 3-3-16,-2 0 9 15,6 0 9-15,3 5-1 16,6 3-14-16,4-2-11 0,2 1-3 16,0 1 0-16,0-2-20 15,14-4-67-15,-1-2-213 16</inkml:trace>
  <inkml:trace contextRef="#ctx0" brushRef="#br0" timeOffset="-148988.9">17996 14732 371 0,'0'0'216'16,"0"0"-162"-16,0 0-33 15,0 0 12-15,0 0 25 16,0 0-31-16,0-5-3 0,0 5-22 15,0 0 5 1,0 0 6-16,0 0 11 0,0 0-13 16,0 0 0-16,0 0-8 15,0 0 1-15,0 0-4 16,0 0 0-16,0 0-1 16,0 0 1-16,0 0 0 15,3 0 2-15,4 0 0 16,-4 0 4-16,1-3 3 15,-2 0-3-15,-2 0-3 16,0 0-1-16,0 0-2 16,0-1-3-16,-3 0 3 15,-9 1 1-15,-2 1-1 16,-1 2 1-16,-1 0-1 0,1 0 0 16,2 0-2-1,4 2 7-15,4 5-2 0,2 1 0 16,3 3-1-16,0 1-1 15,0-1 1-15,0 0 2 16,8-4-2-16,5-1 3 16,5-4-5-16,-3-2 11 15,3 0-6-15,-4 0-2 16,-4 0 4-16,-4-6 3 16,-3-6-7-16,-3-6-3 15,0-1-17-15,-3-5-20 16,-13 6 6-16,-3 0 1 15,0 9 27-15,5 4 3 0,3 5 9 16,3 0 4-16,4 0-6 16,-1 11 8-16,2 6 0 15,3 1 2-15,0 3-7 16,0-2 5-16,5-4-10 16,4-3-5-16,1-4 4 15,-1-4 3-15,-1-2-5 16,-2-2-1-16,-2 0-1 15,-1 0 0-15,3 0-3 16,-3-10 1-16,-2-6 2 16,-1-2-8-16,0 0-7 15,0 3-3-15,-4 2 6 0,-6 6 0 16,-1 1 11-16,0 6 1 16,-3 0 4-16,2 0 0 15,0 6 2-15,4 8-4 16,1 7 13-16,1 1-7 15,3 0 9-15,3-7-13 16,0-3-3-16,0-2 6 16,12-6-4-16,3 1 2 15,6-5-1-15,-2 0 0 16,-1 0 7-16,-3-1-11 16,-6-9-4-16,-6-1 1 15,-3-3-1-15,0 2-10 16,-2-5-27-16,-13 3 20 15,-4 5 12-15,0 2 9 16,1 7 6-16,-2 0 7 0,7 0-2 16,-2 8-2-16,5 7 10 15,3 2-14-15,6 0 1 16,1-4-5-16,0-1-1 16,1-4 2-16,13-3-2 15,2-2-2-15,4-3-11 16,-1 0-16-16,-4 0 18 15,0-12 8-15,-7 2 3 16,-5-5 3-16,-3 3 10 16,0 0 4-16,-12 4 7 15,-8 1-10-15,4 5 12 16,-4-1-9-16,7 3-5 0,-2 0-12 16,3 0-16-1,0 3-128-15,6-3-282 0</inkml:trace>
  <inkml:trace contextRef="#ctx0" brushRef="#br0" timeOffset="-145798.02">25114 14508 381 0,'0'0'99'15,"0"0"-73"-15,0 0-6 0,0 0 23 16,0 0-6-16,0 0-27 15,0 0-10-15,0 0 1 16,-59 14 0-16,41-4-1 16,1-1 20-16,0 2 5 15,2-4-11-15,5-1-1 16,5-2 1-16,2-1 5 16,3-2-10-16,0-1-9 15,0 0 6-15,0 0-3 16,0 0-2-16,6 0-1 15,8 0 7-15,0-2 0 16,-1-5 5-16,-3 0-8 16,-6 2-3-16,-2-4-1 0,-2 3-6 15,0-1 6-15,0 1-12 16,-5 2 1-16,-14 4 11 16,-6 0-3-16,-7 0-5 15,-2 6 7-15,3 4 0 16,4 0 1-16,9-4-1 15,8-1 1-15,5-3 0 16,5 0 3-16,0 1-2 16,0-2 4-16,3 2-3 15,12 0 7-15,1-3 4 16,4 0-4-16,-4 0-1 16,-1 0-3-16,-4 0-3 0,-5 0 0 15,-1-5-2 1,-3 0 0-16,-2-4 0 0,0 0 0 15,0 3-12-15,-2-1-12 16,-9-1 23-16,-2 4 1 16,-1 2 5-16,0 1-5 15,-2 1 0-15,-4 0 11 16,-2 12-8-16,0 8 1 16,1 2 4-16,6 0 0 15,7-2-5-15,8-5 0 16,0-4 2-16,12-2-2 15,18-5 3-15,12-4-5 16,4 0 7-16,3-14 1 16,-1-6-4-16,-6-1-1 0,-11-1-4 15,-11 2-7-15,-13 3-20 16,-7 1-14-16,-6 5 4 16,-18 4 18-16,-6 2 7 15,-4 5 12-15,1 0 2 16,6 0 8-16,5 2-6 15,6 4 12-15,5 3 2 16,7 1-9-16,2 6-6 16,2 2-3-16,0 3 8 15,8-3-1-15,7-1 2 16,4-4-7-16,2-3 1 16,-2-4 0-16,1-3 3 15,-4-3-4-15,-2 0-1 0,-4 0 5 16,-1-9-4-16,-8-6 10 15,-1-2-12-15,0-5 0 16,-8 0-14-16,-4 0 3 16,-2 1 5-16,-1 8 6 15,6 4 7-15,2 4 8 16,-1 4-13-16,5 1 11 16,-1 0-9-16,-1 16-4 15,1 5 0-15,4 4 12 16,0-2-9-16,3-2-1 15,13-3 1-15,7-6 2 16,-3-5-2-16,0-4 3 16,-1-3-4-16,-4 0 5 15,-4 0-6-15,-5-4 2 0,-6-10 11 16,0-5-14-16,0-1-1 16,-11-2-8-16,-7 5 7 15,3 5 2-15,1 6 9 16,4 2 22-16,6 4-13 15,1 0-10-15,1 0-8 16,2 2-5-16,0 11-7 16,2 0-43-16,13-7-107 15</inkml:trace>
  <inkml:trace contextRef="#ctx0" brushRef="#br0" timeOffset="-142825.67">19386 13168 446 0,'0'0'69'0,"0"0"-30"15,0 0-13-15,0 0 32 16,0 0-4-16,0 0-27 15,0 0 1-15,4 0-7 16,-4 0-8-16,0 0 1 16,2 1 4-16,-1 8-14 0,1 4-3 15,-1 5 1-15,1 5 4 16,-1-1-6-16,1-1 1 16,-1 1-1-16,-1-4-1 15,0 0-6-15,0-2-25 16,0 1-37-16,0 3-22 15,0-3-88-15,0 1-230 16</inkml:trace>
  <inkml:trace contextRef="#ctx0" brushRef="#br0" timeOffset="-142670.08">19399 13556 107 0,'0'0'365'0,"0"0"-334"15,0 0-28-15,0 0-3 16,0 0 6-16,0 0 17 15,-4 28-10-15,4-22-13 16,1 1-3-16,5 4-76 16,0 2-49-16,-3 3-116 15</inkml:trace>
  <inkml:trace contextRef="#ctx0" brushRef="#br0" timeOffset="-142505.52">19380 13883 392 0,'0'0'71'0,"0"0"-22"16,0 0 1-16,0 0-4 15,0 0-36-15,0 0-10 0,-1 44 0 16,1-25-21-16,0 0-70 16,0 3-179-16</inkml:trace>
  <inkml:trace contextRef="#ctx0" brushRef="#br0" timeOffset="-142352.93">19380 14255 485 0,'0'0'74'0,"0"0"-58"16,0 0-11-16,0 0 8 0,0 0-6 16,-11 72-7-1,11-59-4-15,3 0-97 0,4 2-96 16</inkml:trace>
  <inkml:trace contextRef="#ctx0" brushRef="#br0" timeOffset="-142197.35">19390 14512 346 0,'0'0'91'16,"0"0"-68"-16,0 0-10 15,0 0 12-15,0 0 11 16,0 0-26-16,-7 21-10 15,7-17-28-15,0 5-56 16,-1-2-119-16</inkml:trace>
  <inkml:trace contextRef="#ctx0" brushRef="#br0" timeOffset="-142061.71">19368 14658 81 0,'0'0'322'0,"0"0"-180"15,0 0-69-15,0 0 4 16,0 0-10-16,0 0-18 15,-3 14-32-15,3-14-17 16,0 0-70-16,0 0-160 16</inkml:trace>
  <inkml:trace contextRef="#ctx0" brushRef="#br0" timeOffset="-141298.73">18910 14990 95 0,'0'0'551'0,"0"0"-482"15,0 0-52-15,0 0 7 16,0 0 16-16,0 0-19 16,3 6-18-16,0 3-1 15,-1 7-2-15,-2 4 20 16,1 4 4-16,-1 4-6 16,0-3 9-16,0 0-18 15,0-6-9-15,0-7 2 16,0-3 0-16,0-6-1 15,0-2 0-15,0-1 1 16,0 0 7-16,0 0-7 16,0 0 10-16,0 0-7 0,9 0 0 15,7-1 3-15,5-5 3 16,6-2-11-16,3 1 7 16,-1-1 0-16,1 0-5 15,-2 2 0-15,-6 0 2 16,-3 2-3-16,-7 1-1 15,-2 0-5-15,-4 0-24 16,-3 1-49-16,-3 0-24 16,0-2-56-16,0 2-299 15</inkml:trace>
  <inkml:trace contextRef="#ctx0" brushRef="#br0" timeOffset="-140819.03">19283 14868 402 0,'0'0'194'0,"0"0"-160"0,0 0-29 16,0 0-5-16,0 0 27 16,0 0 3-16,9-22-26 15,-6 22-4-15,-2 12 4 16,1 10 18-16,-2 7 45 15,0 11-18-15,0 5-12 16,0 2-10-16,0 3-5 16,0-4-7-16,0-3-8 15,0-7-2-15,0-3-4 16,0-5 3-16,0-9-4 0,0-5 0 16,0-8-3-1,0-4 3-15,0-2 1 0,0 0-1 16,0 0-7-16,0 0-21 15,0-12-52-15,0-1-87 16,0-1-130-16</inkml:trace>
  <inkml:trace contextRef="#ctx0" brushRef="#br0" timeOffset="-140398.25">19608 14879 103 0,'0'0'570'15,"0"0"-516"-15,0 0-52 16,0 0 6-16,3 73 60 15,-3-35-23-15,0-3-9 16,0-5-31-16,0-6 6 16,-1-6-2-16,1-5 6 15,0-5-2-15,0-4-10 16,0-4 1-16,0 0 1 16,0 0 1-16,0 0-2 0,12 0 4 15,8 0-7-15,3-6 3 16,2-2 0-16,2 0-2 15,1-2 1 1,2 2-3-16,-1 3 2 0,-7-1-4 16,-8 3-1-16,-8 1-50 15,-5 1-35-15,-1-2-30 16,0 0-74-16</inkml:trace>
  <inkml:trace contextRef="#ctx0" brushRef="#br0" timeOffset="-140171.33">19778 14982 279 0,'0'0'324'0,"0"0"-206"0,0 0-41 16,0 0 3-16,0 0-22 16,0 0-21-16,-1 57 9 15,5-24 0-15,5-1-24 16,0-2-11-16,-1-3-9 15,-1-5-2-15,2-3 0 16,-2-5-4-16,-1 0-44 16,-1-6-80-16,-2-5-122 15</inkml:trace>
  <inkml:trace contextRef="#ctx0" brushRef="#br0" timeOffset="-137150.59">21094 14952 493 0,'0'0'113'15,"0"0"-102"-15,0 0-1 0,0 0 58 16,0 0-9-16,0 0-25 16,0 0-17-16,0 0-3 15,2 14-11-15,-2 7-3 16,0 8 15-16,0 9 22 15,0-1-18-15,0-1-14 16,0-2 0-16,0-9 1 16,0-5-6-16,0-8 1 15,0-6 0-15,0-4 1 16,0-2 4-16,0 0-4 16,0 0 12-16,0 0-4 0,12-2 2 15,10-6-3 1,5 0-5-16,1 0-2 0,2 1-2 15,0 3 0-15,-2-1 5 16,-7 1-5-16,-2 3-5 16,-8-1-39-16,-1 2-55 15,-4-3-1-15,-1 0-41 16,-2-2-158-16</inkml:trace>
  <inkml:trace contextRef="#ctx0" brushRef="#br0" timeOffset="-136826.46">21428 14874 539 0,'0'0'168'0,"0"0"-129"15,0 0-25-15,0 0 23 16,0 0-12-16,0 0-20 15,0 103 34-15,0-43-8 16,0 3-11-16,-1-4 3 16,-2-2-13-16,1-4 2 15,-2-4 1-15,1-6 5 16,0-11-16-16,0-9 4 0,1-9-6 16,1-7 4-1,1-4-3-15,0-3-1 0,0 0 0 16,0-6-16-16,0-16-105 15,5-6-213-15</inkml:trace>
  <inkml:trace contextRef="#ctx0" brushRef="#br0" timeOffset="-136422.54">21646 15087 592 0,'0'0'96'0,"0"0"-77"15,0 0-14-15,0 0-5 16,0 0 10-16,0 0-9 15,73 111 16-15,-77-63-8 16,-15-5-6-16,0-6-2 16,5-14 9-16,5-8 38 15,6-10 7-15,3-5-9 0,0 0 13 16,13-3 11 0,23-11-27-16,10-6-27 0,12-2 3 15,8 1-16-15,1 1 2 16,-3 5-6-16,-8 4 1 15,-19 4 0-15,-13 3-1 16,-15 4-34-16,-9 0-73 16,0 0-109-16,-2 0-249 15</inkml:trace>
  <inkml:trace contextRef="#ctx0" brushRef="#br0" timeOffset="-134657.47">22674 13219 79 0,'0'0'49'15,"0"0"-41"-15,0 0-8 16,0 0-10-16,0 0-6 15,0 0-13-15,0 0 8 16,49-75-39-16,-49 68 60 16,0 2 0-16,-3-1 22 15,0 0-22-15,3 1-21 16</inkml:trace>
  <inkml:trace contextRef="#ctx0" brushRef="#br0" timeOffset="-134042.35">22955 12818 170 0,'0'0'50'0,"0"0"-48"16,0 0 1-16,0 0 4 15,0 0 85-15,0 0-24 16,0 0-15-16,0 0-4 15,0 0-1-15,0 0-2 16,0 0-21-16,0 0-11 16,0 0-10-16,0 0 1 15,0 0 5-15,0 6 10 16,0 5-1-16,0 7 0 16,0 7 3-16,0 5-8 15,0 2-6-15,0 3-1 16,0-1-2-16,0 0-3 15,0-4 0-15,0-1-3 0,0-5 1 16,0-3-2 0,0-2-26-16,0-2-80 0,0-5-117 15</inkml:trace>
  <inkml:trace contextRef="#ctx0" brushRef="#br0" timeOffset="-133844.89">22916 13366 414 0,'0'0'98'15,"0"0"-98"-15,0 0 0 16,0 0 26-16,0 0 13 16,0 0-12-16,0 39-21 15,0-23-5-15,3 2-1 0,-3 2-71 16,0 1-112-16</inkml:trace>
  <inkml:trace contextRef="#ctx0" brushRef="#br0" timeOffset="-133674.33">22877 13816 313 0,'0'0'215'15,"0"0"-189"-15,0 0 5 16,0 0 13-16,0 0 13 15,0 0-34-15,17 32-22 16,-12-18-1-16,1 8-15 0,-3 6-80 16,0 0-152-16</inkml:trace>
  <inkml:trace contextRef="#ctx0" brushRef="#br0" timeOffset="-133510.77">22916 14241 42 0,'0'0'417'0,"0"0"-368"16,0 0-35-16,0 0 13 16,0 0 24-16,0 0-30 15,0 37-21-15,0-25-4 16,4 0-36-16,1 4-58 16,-2-1-129-16</inkml:trace>
  <inkml:trace contextRef="#ctx0" brushRef="#br0" timeOffset="-133354.2">22971 14426 338 0,'0'0'104'0,"0"0"-52"16,0 0 23-16,0 0-24 15,0 0 14-15,0 0-18 16,-19 54-26-16,16-45-11 16,1 1-8-16,2 1-2 15,0 1-13-15,0-1-66 16,0-3-111-16</inkml:trace>
  <inkml:trace contextRef="#ctx0" brushRef="#br0" timeOffset="-132596.77">22869 14904 538 0,'0'0'256'0,"0"0"-256"15,0 0-1-15,0 0 1 16,0 0 35-16,0 0-13 16,-4-11-21-16,4 11-1 15,0 0 0-15,9 0-1 16,6 0 3-16,4 0 2 15,-1 6 4-15,-3 2-4 16,-4 1-4-16,-8 4-9 16,-3 1 2-16,0 1 2 15,0-1 0-15,-12-3 5 0,1-4 9 16,4-3-5 0,2-2 3-16,5-2 0 0,0 0-4 15,0 0-3-15,14 1-1 16,8 4 1-16,5 4 1 15,-2 4-1-15,-5 2-1 16,-7 4-6-16,-11-3-7 16,-2 3 7-16,-12-4-1 15,-17-3 8-15,-2-2 26 16,-2-6 26-16,2-3 17 16,4-1-9-16,5 0-20 15,8-4-40-15,8-13-4 16,6-7-82-16,14-1-165 15</inkml:trace>
  <inkml:trace contextRef="#ctx0" brushRef="#br0" timeOffset="-132170.9">23208 14827 618 0,'0'0'55'16,"0"0"-53"-16,0 0 33 15,-13 89 23-15,1-60-1 16,0-3-18-16,1-4-23 16,4-6-2-16,1-6-10 15,4-4 3-15,0-4 3 16,2-2-3-16,0 0 3 16,0 0 3-16,2 0-6 15,13 0-3-15,8 0 9 16,7 0-9-16,2 0 0 0,1 0-1 15,-1-3-1 1,-4 0-2-16,-3-2-30 0,-5 3-65 16,-4-4-52-16,-4-5-168 15</inkml:trace>
  <inkml:trace contextRef="#ctx0" brushRef="#br0" timeOffset="-131837.79">23598 14683 669 0,'0'0'58'15,"0"0"-54"-15,0 0-2 16,0 0 75-16,-11 98 7 15,2-50-46-15,-1 6-16 16,1 2 3-16,1-4 2 16,0-4-6-16,2-4-14 15,-1-11-1-15,1-6-3 16,0-8 0-16,1-4-3 16,2-8-3-16,0-1 1 15,3-5-21-15,-2-1-39 16,2 0-58-16,0-5-87 15,5-13-333-15</inkml:trace>
  <inkml:trace contextRef="#ctx0" brushRef="#br0" timeOffset="-131523.89">23810 14877 628 0,'0'0'189'16,"0"0"-133"-16,0 0-45 16,0 0 5-16,0 0-14 15,0 0 16-15,3 97 30 16,-3-57-27-16,-5-7-4 16,3-8-3-16,1-6 0 0,1-6-3 15,0-6-3-15,0-2-3 16,8-5 1-16,11 0 1 15,6 0 3-15,6 0-5 16,2-6-3-16,0-6-2 16,-2 0-31-16,-2-1-12 15,-4-2-56-15,-5-2-13 16,-7 0-92-16</inkml:trace>
  <inkml:trace contextRef="#ctx0" brushRef="#br0" timeOffset="-131289.02">24057 14902 527 0,'0'0'282'0,"0"0"-211"0,0 0-46 16,0 0 23-16,6 88 59 16,3-41-44-16,0 3-36 15,-3-4-26-15,-4-6-2 16,-2-1 1-16,0-3-48 15,-14-5-109-15,-11-4-309 16</inkml:trace>
  <inkml:trace contextRef="#ctx0" brushRef="#br0" timeOffset="-128622.46">19034 15409 87 0,'0'0'217'0,"0"0"-217"16,0 0-5-16,0 0 5 16,0 0 45-16,0 0 56 15,0 0-38-15,17 0 2 16,-12 2-15-16,1-2-6 15,3 0-14-15,3 0-5 16,4 0 0-16,7 0-7 16,4 0-6-16,2 0-9 15,4 0 5-15,3 0-7 16,3 0 1-16,5 0 4 0,5 0-1 16,3 0-3-16,0-6 16 15,-4-1 0-15,-5 0-10 16,-9 3 8-16,-4-2-1 15,-7 0 4-15,-4 2-9 16,-6-1-7-16,-4 4-3 16,-6 0 0-16,-3 1-1 15,0 0-7-15,0 0 3 16,-19 0 5-16,-11 0-7 16,-10 9-4-16,-9 2-22 15,-7-2 3-15,-1 0-1 16,4-4 14-16,1-4-1 15,2-1 16-15,3 0-4 0,2 0 6 16,3 0 6-16,3 0-2 16,6 0 0-16,5 0 8 15,4 0 5-15,9 0 0 16,4 0-16-16,6 0 1 16,3 0-3-16,2 0 1 15,0 0-2-15,0 0 2 16,12 3 0-16,6-1 8 15,8-2 1-15,8 0 6 16,6 0 16-16,6-6-6 16,5-3 10-16,0-2-10 15,3 1-2-15,-1 2-17 0,-2 5-4 16,-6 3-4 0,-5 0-14-16,-9 0-114 0,-5 3-127 15</inkml:trace>
  <inkml:trace contextRef="#ctx0" brushRef="#br0" timeOffset="-127242.22">23002 15446 339 0,'0'0'261'0,"0"0"-220"16,0 0-29-16,0 0 49 16,0 0 20-16,0 0-21 15,-16-3-34-15,16 3-5 16,0 0-15-16,0 0-5 16,9 0-1-16,7 0 9 15,10 0-7-15,2 0 7 16,6 0-8-16,4 0 1 15,6 0-1-15,7 0 1 16,4 0-1-16,2 0 0 0,0 0 0 16,-4 3 0-16,-5-1 1 15,-7-2-2-15,-8 2 1 16,-10-2-1-16,-8 0 3 16,-8 0-2-16,-3 0 3 15,-4 2-1-15,0-2 12 16,0 0-8-16,0 0-7 15,0 0-3-15,-5 0 0 16,-13 0 3-16,-6 0 0 16,-7 0-24-16,-5 0 1 0,-1 0 8 15,-1 0 8 1,-5 0 3-16,-8 0-12 0,-8 0 0 16,-5 0 0-16,-4-2 3 15,6 0 12-15,8 0 0 16,8 2 1-16,10 0 0 15,9 0-2-15,9 0 4 16,7 0 3-16,8 0-1 16,3 0-2-16,0 0-2 15,3 0-8-15,19 0 3 16,9 2 5-16,14 0 11 16,4 0 10-16,9-2-9 15,8 0-4-15,4 0 9 16,2 0 5-16,-7 0-6 15,-8 0 6-15,-14 0-2 0,-16 0-18 16,-12-2 1-16,-12 2-1 16,-3 0 2-16,0 0-2 15,-10-2 21 1,-8 2-15-16,-5 0-8 0,3 0-5 16,4 0-47-16,2 0-79 15,3 0-118-15</inkml:trace>
  <inkml:trace contextRef="#ctx0" brushRef="#br0" timeOffset="-109241.11">17646 11465 301 0,'0'0'39'0,"0"0"-39"16,0 0-73-16,0 0 19 16,102-22 38-16,-74 19-53 15,0 3-11-15</inkml:trace>
  <inkml:trace contextRef="#ctx0" brushRef="#br0" timeOffset="-103379.09">18198 11612 189 0,'0'0'144'0,"0"0"-144"15,0 0 1-15,0 0 1 16,0 0 49-16,0 0 25 16,-3-6-26-16,3 6-16 15,0 0-6-15,0 0 5 0,0 0-7 16,0 0-1 0,0 0 11-16,0 0-15 0,0 0 0 15,0 0-2-15,0 0 10 16,0 0-5-16,0 0 7 15,0 0-12-15,0 0 6 16,0 0-6-16,0 0-6 16,0-1-10-16,0 1 2 15,0 0 2-15,0 0 1 16,0-2 2-16,0 2-5 16,0 0 1-16,0 0-4 15,0 0 5-15,0-3 1 0,0 0-2 16,0-1-4-1,0-2 0-15,0-2 1 0,0 2 1 16,0 1-1-16,0-2 1 16,0 2-1-16,0-1 5 15,0-1-8-15,0 0 2 16,0-3 2-16,0 3-2 16,0-3-1-16,0 0 4 15,2 0-5-15,-1 0 4 16,2 0-4-16,-1 0 3 15,-1-2 2-15,1 2-4 16,-2-2-1-16,1 1 1 16,1-3-1-16,1 1 2 15,0-1-2-15,2-2 0 16,-2 3 0-16,1-2 1 0,-3 4-1 16,2-3 0-1,-3 0 0-15,0 2 0 0,2-2 2 16,-1-3-1-16,4 2-1 15,-1 0-2-15,3-1 2 16,-1 1-4-16,0 1 4 16,-1-2 3-16,0 0-2 15,-2 2-1-15,1-1 0 16,-1-1 2-16,0 1-1 16,3-3-1-16,-2-2 3 15,4-1-2-15,2-5-1 16,-1 0-3-16,2 1 3 0,0-3 0 15,0 1-1-15,1 2 2 16,0-2-3-16,0 4 6 16,-1-2-6-16,2 1 4 15,-1 0-4-15,2 1-2 16,2-1 4-16,3 1 1 16,0-1 0-16,1-1 0 15,-1 4-2-15,-2 1 1 16,0 0-2-16,2 0 0 15,0 3-2-15,-2 1 3 16,-3 5-1-16,-2 2 2 16,0 1 2-16,1-2-2 15,4 2-2-15,2-3 0 0,0 5 2 16,5-2 0-16,1 2-1 16,2 0 3-16,2 0-1 15,-4 0 1-15,4 4-2 16,-3-2 0-16,3 4 3 15,1 0-2-15,-4 0 2 16,1 0-2-16,-2 0-1 16,0 0 0-16,-3 2-3 15,-1 7 3-15,-6-1-1 16,0 3-2-16,-2-2 3 16,0 1 0-16,-2 2 1 15,3-4-2-15,0 6-4 16,1-1 5-16,5 1 0 15,0 0 6-15,-1 0-5 0,1 2-1 16,-2-1-1-16,-1 1 1 16,-1 0-1-16,-4 0-10 15,-1-1 9-15,-3 1 1 16,0 0-7-16,-4 0 8 16,1-2-1-16,-1 3 0 15,-1-1 1-15,4 1 1 16,3-1-1-16,-3 0 0 15,2 2 5-15,0 0-5 16,-3 0 0-16,1-2 1 16,1 2-1-16,1 0 0 15,-3-4-5-15,1 1 5 16,2-3 1-16,0 1 6 0,-1 1-7 16,-1 0-6-1,1 2 6-15,-1-2 0 0,-3 3 0 16,-1-3 0-16,-1 1-1 15,-2-2 0-15,0 2 1 16,0 1-1-16,0-2 1 16,0 3 0-16,0 0 1 15,0-2-1-15,0 1 0 16,0 0 0-16,0 1 0 16,0-2 0-16,0 0 1 15,0 1 0-15,1-3 3 16,2 1-8-16,-1-1 6 0,0-1-3 15,-1-1 2-15,1-1 0 16,-2-4-1-16,1-2 0 16,-1 1 0-16,0-3 5 15,0 2-5-15,0-3 0 16,2 1-1-16,-2-2-2 16,1 1 3-16,2 1 3 15,-2 0 0-15,1 2-2 16,-1 0 0-16,1 1-1 15,-2 2-5-15,0 0 5 16,0 4 3-16,0-2-3 16,0 3 1-16,1-4-1 15,-1-4-3-15,0-2 2 0,0-1 2 16,0-1-1-16,0 0 7 16,2 1-7-16,-2-1 0 15,0 4 1-15,0-1 0 16,0 4-1-16,0 4 3 15,0 3 1-15,0 0-4 16,0-3-5-16,0-2 5 16,0-4 5-16,0-3-3 15,0 1-4-15,0-3 5 16,0 0 5-16,0 0-5 16,0 0 1-16,0 0 2 15,0 0-4-15,0 0-1 16,0 0-1-16,0 0 0 0,0 0 0 15,0 0 0-15,0 0 0 16,0 0 0-16,0 0 0 16,0 0 0-16,0 0 9 15,0 0 7-15,0 0-13 16,0 0 4-16,0-5-2 16,3-3 1-16,1-1-4 15,1 0-2-15,-2 0 2 16,0-1-1-16,-1 2 2 15,3-2 0-15,-2 0-2 16,0 0-2-16,2 1 1 16,-2-3 0-16,0 2 3 15,1-2-3-15,-1 3 0 16,3-4 1-16,-2 1-1 0,1-1 0 16,1 0 0-16,-3 1 2 15,0 0-3-15,0 0 1 16,1 0 0-16,-1-1 0 15,0-1 0-15,0-3 0 16,2-1 0-16,1 0 0 16,1-2 0-16,2 0 0 15,-3-1-2-15,3-1 3 16,-1 4-1-16,2-3 0 16,-3 1 0-16,3 3 0 15,-3 0-1-15,-1 0 1 16,0-1 0-16,0 1 0 0,-2-2 0 15,3 0 0-15,1-4 0 16,0 3 0-16,1-3 0 16,1 1-3-16,2-2 0 15,0-1-1-15,3-1-1 16,-2 1 0-16,2 1 3 16,-1 2 4-16,-3 3-2 15,0 1 2-15,-2 3-2 16,0 1 0-16,0 2 4 15,0-3-8-15,2 2 2 16,0 0 0-16,1-3 1 16,4-1 1-16,1-2-1 15,2 0 2-15,3 1-1 0,-2-2 0 16,2-2-1 0,1 4 0-16,-2 2 1 0,-2 1 0 15,-1 6-1-15,0 1 0 16,3-3-1-16,-1 2 2 15,3-1-2-15,-1 3 0 16,4-1-4-16,-1 3 6 16,0-2 0-16,3-1 0 15,0 0 0-15,2 2 1 16,0-2-1-16,-1 2 0 16,3 0 0-16,-2 2 0 15,1-2 2-15,0 3-2 0,2-1-2 16,4 2 1-16,-3 0-1 15,1-1 2-15,-4 1 1 16,-3 0 1-16,1 1-2 16,-1-1-1-16,5 2 1 15,1 0 3-15,4 0 0 16,-6 0 0-16,1 0-2 16,-3 0 2-16,-3 0-2 15,-2 0 4-15,-2 0-5 16,-1 2 0-16,0 3 2 15,1 1-2-15,1-1 0 16,0 3 0-16,-1-2 1 16,1 2-2-16,-3 1 1 15,2-2-2-15,-3 2 2 16,0 1 0-16,1 0 0 0,0 3 0 16,1-2-2-16,-2 4 2 15,0-2 0-15,-3 0-1 16,-2 0-1-16,-3-1 1 15,-1 0-2-15,-3 0 2 16,-1 1-5-16,0 0 6 16,0 0 0-16,0 4 2 15,1-3-6-15,-2 5 4 16,1 0-4-16,1 1 3 16,-2 1 1-16,0-1 2 0,-2 0-2 15,1-1-3 1,-1 1 3-16,-3-4 0 0,-1 3 0 15,0-1 0-15,0-1 1 16,0 3 1-16,0-2-2 16,0 2-2-16,0-1 2 15,0 0-3-15,0-3 6 16,0-1-4-16,2-1 2 16,1 0-1-16,0-1 0 15,-2 2 0-15,4-3 0 16,-2 2 0-16,0 1 0 15,0 1 0-15,0-2 0 16,-1 0 0-16,2 2 0 16,-1-2 0-16,-2 1 0 15,2 1 0-15,-1-1-2 0,-1-2-2 16,1 0 2-16,-1-2 2 16,1 0-2-16,1-1 8 15,-2 3-12-15,1 0 12 16,1 0-7-16,1 3 1 15,1 0-3-15,-2-2 3 16,0 1 0-16,0-7 0 16,-2 3 0-16,1-4-2 15,-2-4 1-15,1 1 1 16,-1-2 1-16,0 0-1 16,0-2 0-16,0 0 2 15,0 0 0-15,2 0-4 16,-2 2 2-16,0 3 0 15,0 1-2-15,0 2 1 0,0-1 0 16,0 3 0-16,0-6 1 16,0 2 0-16,0-3 2 15,0 1-3-15,0-2 2 16,0 0-2-16,0-2 2 16,0 0-2-16,0 0 6 15,0 0-5-15,0 0 0 16,0 0 0-16,0 0 1 15,0 0 1-15,0 0-4 16,0 0 4-16,0 0 1 16,0 0 2-16,0 0 6 0,0 0 0 15,0 0 2 1,0 0-1-16,1-11-2 0,5-2-6 16,3-1-3-1,0-5-1-15,2 1 0 0,2-3 3 16,2-4 0-16,1 1-3 15,-2 0-1-15,2 1 1 16,-2 2 8-16,2-2-5 16,-4 2-2-16,2-1 4 15,0-1 5-15,0 0-7 16,2-2-2-16,-1-2-1 16,1 1 1-16,-2 0 2 15,2-1-3-15,-1 1-2 16,0-1 0-16,-1 1 4 0,-3 1-2 15,0 2 0-15,-1 1 3 16,2 0-4-16,-1 2 2 16,3-1-2-16,0-1 1 15,2-1 0-15,-1 0 0 16,0-2 0-16,0 0-3 16,3 0 3-16,0-2 0 15,3 0 0-15,1-2-1 16,-4 3 2-16,1 3-3 15,2 1 4-15,-3 1-4 16,2 5 1-16,-4-2 1 16,-1 6 2-16,-1 4-2 15,-1-1 0-15,2 1-2 0,1 1 2 16,2 0-1 0,1 1 2-16,2-3-1 0,-1 0 1 15,2 2-1-15,2-1-1 16,-3 0 0-16,4 0 1 15,-1 1 1-15,-2 2 2 16,0-1-3-16,-2 0-2 16,0 0 2-16,-4 2 1 15,2 0 0-15,0 0-2 16,3 2 1-16,0 1-1 16,1 1 0-16,2 0 1 15,1 0 0-15,2 0 0 0,0 0 0 16,0 0 0-1,-2 0 4-15,4 0-4 0,1 3 0 16,-1 1 0-16,3 0 0 16,-1 2 0-16,-3 0-1 15,2 2-2-15,0-4 3 16,-3 0 2-16,0 2-1 16,-2-1-1-16,-1 1 0 15,-2 1-4-15,-1-1 4 16,0 3 0-16,-3-1 1 15,1 0 0-15,-1 2-2 16,3 2 1-16,0-1-1 16,0 1 1-16,3 2 0 0,1-1 1 15,0 2-2 1,2 0 3-16,-1-1-3 0,-4-1 2 16,1 0 0-16,-4 0-1 15,0-1 0-15,2 2 1 16,1-1-1-16,-2-1 0 15,-1 0 0-15,-1 0 0 16,0-3 0-16,0 2-1 16,2-1 3-16,-1 1-3 15,2-1 4-15,0-2-4 16,1 4 3-16,0-1-2 16,-1-3 3-16,5 4 0 15,-2-2-2-15,-2 0-1 16,-1 0 5-16,-2 0-7 0,-3 0 3 15,-2-3-2-15,-2 3 0 16,3-2 1-16,0 1 0 16,-2-3 0-16,-1 0 5 15,0 1-5-15,-2 0-5 16,1-1 5-16,-1 2 1 16,-1-2-1-16,0 0 5 15,2 1-11-15,-2 0 4 16,-2 0 2-16,-1 1-3 15,1 0 1-15,-1-1 0 16,-1 1-1-16,1-1 1 16,-1 0 2-16,-1 1 0 15,5 2 0-15,-2 0 1 0,1 0-1 16,1 2 0 0,0-1 0-16,1 0 0 0,1 2 0 15,0-1 0-15,-1 1 0 16,-4-1 0-16,2-2 1 15,-2 2-2-15,0 1-1 16,3-2 2-16,-3 0 0 16,3 1 1-16,-1-2-1 15,-1 0 0-15,3 4 1 16,1-3-1-16,-2 1 0 16,0 1 2-16,1 0-2 15,-2-1 1-15,1 0 0 0,0-1-1 16,-2-2 0-16,1-1-1 15,-2 1 1-15,1-3 0 16,-1 1 1-16,0-1 0 16,0-2 0-16,-1 1 0 15,-1-2-1-15,0 1 0 16,1-1 2-16,-2 0-2 16,1 1-1-16,1 0 1 15,-1-2 1-15,1 3-1 16,2 0 0-16,-1-3 1 15,-1 1 2-15,-1 0-3 16,1 0 0-16,-2 0 1 16,2-2-1-16,-2 0 0 0,-1 2-1 15,-1-2 1 1,1 1 1-16,-2-1 0 0,0-1-1 16,0 0 0-1,1 0 0-15,-1 0 0 0,0 0 0 16,0 0-1-16,0 0 0 15,0 0-2-15,0 0 0 16,0 0 1-16,0 0 2 16,0 0-1-16,0 0 0 15,0 0 1-15,0 0 0 16,0 0-25-16,-1 0-41 16,-11-7-88-16,2-7-194 0</inkml:trace>
  <inkml:trace contextRef="#ctx0" brushRef="#br0" timeOffset="-99995.09">18134 11658 300 0,'0'0'277'0,"0"0"-264"16,0 0-3 0,0 0 29-16,0 0 32 0,0 0-3 15,0 0-21-15,-5-48-13 16,5 47-12-16,0 1 0 16,0 0-13-16,0 0-9 15,0 0 0-15,0 0-4 16,0 0-1-16,0 0 5 15,0 0 2-15,0 0 0 16,0 0-1-16,0 0 1 16,5 0 5-16,6 0 1 15,2 0 2-15,0-1 4 16,0-8-1-16,-5 0-1 0,-3 4-1 16,-4-2-1-1,-1 2 3-15,0 1 0 0,0 2 1 16,-1 2-9-16,-5 0-4 15,-4 0-1-15,0 0-2 16,1 9 0-16,-2 8 2 16,3-1 1-16,4 1-1 15,4 0 5-15,0-3-6 16,0-3 5-16,7 0 1 16,12-1-3-16,4-8 10 15,-1 0-3-15,-1-2-4 16,-9 0-1-16,-2 0 6 15,-5-9-10-15,-4-1 5 16,-1-5-5-16,0-1-2 0,-6-1 2 16,-10 1 0-16,-1 3-2 15,0 5-1-15,2 2-1 16,3 6 3-16,3-2 1 16,4 2-1-16,2 0-10 15,2 0 4-15,1 8 0 16,0 4 4-16,0 5 3 15,4-3 3-15,11-2 1 16,2-2-3-16,-4-2 0 16,0-3 0-16,-3-3 1 15,-7-2 7-15,-2 0-9 16,-1 0 7-16,0 0-7 16,-1-2 0-16,-10-14-12 15,-4-1 1-15,2 2 1 0,-4 1 10 16,4 4 0-16,3 4-2 15,5 6 2-15,4 0 1 16,-2 0-1-16,0 0-9 16,-2 6 2-16,2 8 6 15,3 2 1-15,0 1 6 16,0-3-6-16,5-2 1 16,5-1 0-16,3-5 0 15,-1-2 8-15,-2-2-8 16,-2-2 3-16,-3 0-2 15,-5 0 7-15,0-4-4 0,0-14-5 16,0-4-12 0,-12-3-5-16,0 8 17 0,-2 2-4 15,4 8-1-15,1 2 5 16,0 5 0-16,-1 0-5 16,1 7 1-16,0 8-6 15,4 3 9-15,2-4 1 16,3-2 5-16,0 0-5 15,0-4 0-15,5 0 0 16,7-4 4-16,1-2-1 16,-2-1 9-16,-2-1-7 15,-2 0 8-15,-3-1 2 16,-2-12 0-16,-2-1-7 16,0-4-5-16,-13 3-6 15,-3 3 1-15,2 3-3 0,3 7 4 16,7 0-2-16,1 2 0 15,1 0 2-15,2 0-11 16,0 0 10-16,0 0-5 16,0 0 6-16,0 3-1 15,3 1-2-15,2 1-1 16,-1-5-7-16,-2 1 8 16,-2-1-1-16,0 0 5 15,0 0 6-15,0 0-6 16,0 0-4-16,-11-3-2 15,-2-1 3-15,2 1 0 16,4 3 3-16,1 0-1 0,2 0-1 16,4 0 2-16,0 0 1 15,0 0 1-15,0 0-1 16,0 0-1-16,0 0 3 16,1 0-2-16,6 0 3 15,-4 0-1-15,2 0 4 16,-5 0-5-16,0 0-1 15,0 0-1-15,0 0 0 16,0-1-6-16,0-1 6 16,0 2 1-16,0 0-1 0,0 0 0 15,0 0-6 1,0 0-1-16,0 0-18 16,0-3-63-16,1 2-50 0,5-5-130 15</inkml:trace>
  <inkml:trace contextRef="#ctx0" brushRef="#br0" timeOffset="-97276.7">24778 11203 450 0,'0'0'30'16,"0"0"8"-16,0 0 29 15,0 0 13-15,0 0-3 16,0 0-19-16,0 0-15 16,-3-27-16-16,3 27-13 15,0 0-8-15,0 0-6 16,0 0-11-16,0 6 5 15,0 5 6-15,-3 3 0 16,0-2 1-16,1-3 2 0,2-2-1 16,0-3-2-1,0-4 0-15,0 0 3 0,12 0 6 16,2 0 6-16,-1 0-4 16,2-4-8-16,-4-6 9 15,-4 0-7-15,-6 2-4 16,-1-1-2-16,0 4 5 15,0-1-4-15,-14 3 4 16,-6 3-3-16,-4 0-1 16,0 0-3-16,4 8 2 15,3 3 2-15,7-2-3 16,4 2 1-16,4-2-8 16,2-1 9-16,0 1 0 15,5-3 2-15,12-2 3 0,6-1-5 16,4-1 12-16,1-2-6 15,-2 0 0-15,-6 0-1 16,-5-8 0-16,-6-2-3 16,-6-1-2-16,-3-1-5 15,0 1-10-15,-13 2 7 16,-8 2 7-16,-2 3-4 16,3 4 4-16,5 0 1 15,1 0 4-15,4 0-4 16,1 8-1-16,0 6-1 15,5 3 2-15,1-1 0 16,3 1 0-16,0-5 1 0,3-2 3 16,13-2 1-16,3-2-1 15,4-5 0-15,0-1 4 16,-2 0 1-16,-7 0-3 16,-4-7 2-16,-4-7 6 15,-6-4-14-15,0-4-7 16,-3 3 5-16,-12 1 2 15,-2 5 0-15,-2 5 3 16,2 8 2-16,3 0-6 16,-2 0 6-16,4 8-10 15,3 8 0-15,2 3 4 16,5-1 0-16,2-1-2 16,0-5 2-16,5 0 2 15,11-3 2-15,3-4-1 16,2-3-2-16,0-2 8 0,-3 0-4 15,-6 0 2-15,-3-7 0 16,-3-8 2-16,-6-4-8 16,0-1-3-16,0 0-2 15,-15 4 5-15,-1 6 6 16,0 4-5-16,6 3 7 16,1 3-4-16,5 0 3 15,1 0-7-15,3 0-3 16,0 6-3-16,0 1-3 15,0 2 9-15,0 0-21 0,4-2-22 16,4-1-18-16,-1-3-16 16,-1-2-13-1,-2-1-26-15,1 0-59 0,-3 0-51 16</inkml:trace>
  <inkml:trace contextRef="#ctx0" brushRef="#br0" timeOffset="-93378.81">18840 10143 371 0,'0'0'148'0,"0"0"-106"0,0 0-9 16,0 0 24-16,0 0 10 15,0 0-12-15,0 0-26 16,0 0-6-16,0 0 5 16,0 0 2-16,0 0-8 15,0 0-10-15,0 0-9 16,0 0-3-16,0 0-8 16,0 3-2-16,0 5-3 15,0 3 1-15,0 3 1 16,0 0-17-16,1 0-2 15,2 4 9-15,0-3-22 0,-3 2 1 16,2 1 10 0,-2 2-10-16,0 0 0 0,0-2 0 15,0 2 3-15,0-5 17 16,-6-3 20-16,1-1 2 16,-2-5 1-16,3 0 6 15,0-2 28-15,1 1-11 16,2 0-9-16,1-1-15 15,-2 0 2-15,1 3 9 16,1 1-5-16,-2 2-6 16,2 3 5-16,-1 3-5 15,-1-1-2-15,-1 3-24 16,-1 2-30-16,-2-1-37 0,0 2-122 16</inkml:trace>
  <inkml:trace contextRef="#ctx0" brushRef="#br0" timeOffset="-93157.41">18767 10669 79 0,'0'0'100'16,"0"0"-13"-16,0 0-20 16,0 0-40-16,0 0-12 15,0 0-3-15,0 55-10 16,0-53 1-16,0 6-1 16,0 1-4-16,7-2-26 15,-3 0-231-15</inkml:trace>
  <inkml:trace contextRef="#ctx0" brushRef="#br0" timeOffset="-92957.41">18782 10994 252 0,'0'0'150'0,"0"0"-142"0,0 0-2 15,0 0 25-15,0 0-6 16,0 0-22-16,7 25-4 15,-1-13 1-15,0 0-59 16,0 3-167-16</inkml:trace>
  <inkml:trace contextRef="#ctx0" brushRef="#br0" timeOffset="-92746.94">18759 11337 266 0,'0'0'58'15,"0"0"-40"-15,0 0-10 16,0 0 19-16,0 0 11 16,0 0-38-16,-3 67-9 15,3-57-60-15,-1 2-133 16</inkml:trace>
  <inkml:trace contextRef="#ctx0" brushRef="#br0" timeOffset="-92569.41">18750 11473 57 0,'0'0'144'0,"0"0"4"16,0 0-51-16,0 0-7 15,-16 77-40-15,13-66-20 0,1 0-16 16,2-2-6 0,0-3-7-16,0 0 1 0,0-2-1 15,0 2 0-15,0 0 0 16,0-1-2-16,0-3-4 16,0-2-4-16,0 3 1 15,0 0-16-15,0 1-58 16,0 3-65-16,0-1-173 15</inkml:trace>
  <inkml:trace contextRef="#ctx0" brushRef="#br0" timeOffset="-91092.48">18479 9553 394 0,'0'0'89'0,"0"0"-47"16,0 0-4-16,0 0 9 15,0 0 38-15,0 0-17 0,0 0-22 16,0-69-10-16,0 69 1 16,0 0-14-16,0 0-23 15,0 20-19-15,0 12 19 16,-11 8 4-16,0 5 6 16,0-3-7-16,3-8-1 15,4-9 2-15,1-8-3 16,3-9-1-16,0-2 1 15,0-4 3-15,0-2 0 16,0 0 2-16,12 0 9 16,9 0-9-16,6 0 0 15,4-5-2-15,1 0 3 16,-1 0-7-16,-1 2 3 16,-5-1-3-16,-4 2 0 15,-8 0-39-15,-6 1-41 0,-2 1-44 16,-5-3-85-16,0-1-225 15</inkml:trace>
  <inkml:trace contextRef="#ctx0" brushRef="#br0" timeOffset="-90800.26">18785 9519 279 0,'0'0'89'0,"0"0"16"0,0 0-9 15,0 0 0 1,0 0-16-16,0 0-32 0,19-54-7 16,-19 54-23-16,0 20-18 15,0 16 1-15,0 14 23 16,0 10 20-16,-9-1-8 16,0-4-23-16,0-7-9 15,0-9 6-15,2-5 1 16,-1-7-8-16,1-6 1 15,2-5 0-15,0-6-4 16,2-3-5-16,1-3-59 16,2-4-65-16,0 0-109 15</inkml:trace>
  <inkml:trace contextRef="#ctx0" brushRef="#br0" timeOffset="-90412.15">19147 9521 701 0,'0'0'47'0,"0"0"-39"15,0 0 8-15,0 0 40 16,-109 73-4-16,84-27-15 15,10 1-12-15,7-3-11 0,8-5 1 16,0-3-4-16,5-7-8 16,13-5 4-16,4-4-2 15,7-7-4-15,-4-6-1 16,-3-5-11-16,-5-2 1 16,-8 0 10-16,-6-4 0 15,-3-9 0-15,0-2-6 16,-18 0 6-16,-3 0 6 15,1 7 3-15,3 2 1 16,3 5-10-16,4 1 0 16,2 0-25-16,4 0-103 15,1 0-183-15</inkml:trace>
  <inkml:trace contextRef="#ctx0" brushRef="#br0" timeOffset="-89598.56">20814 9769 631 0,'0'0'79'0,"0"0"-79"16,0 0-6-16,0 0 6 15,0 0 0-15,0 0 6 0,0 0-1 16,6 65-3 0,-6-44 3-16,0 0-6 0,0 2 1 15,0 2 0-15,0 0-49 16,-2-5-199-16</inkml:trace>
  <inkml:trace contextRef="#ctx0" brushRef="#br0" timeOffset="-89420.03">20848 10168 476 0,'0'0'121'0,"0"0"-108"16,0 0 42-16,0 0 26 0,0 0-23 15,0 0-58-15,3 3 0 16,2 4-46-16,-2 3 15 16,0 3-47-16,-3 1-103 15</inkml:trace>
  <inkml:trace contextRef="#ctx0" brushRef="#br0" timeOffset="-89245.5">20839 10443 69 0,'0'0'321'0,"0"0"-232"16,0 0-44-16,0 0 25 16,0 0 20-16,0 0-33 15,0 20-41-15,0-17-16 16,0 5 0-16,0 5-16 16,0 3-75-16,0 3-34 0,-2 5-130 15</inkml:trace>
  <inkml:trace contextRef="#ctx0" brushRef="#br0" timeOffset="-89073.96">20793 10703 132 0,'0'0'172'0,"0"0"-13"16,0 0-60-16,0 0-36 15,0 0-8-15,-14 75-12 16,14-70-17-16,0 1-10 16,0 2-14-16,0 4-2 15,0 3-9-15,0 0-8 16,0 4-31-16,0 2 12 0,0 1-67 15,0 5-47 1,0-4-55-16</inkml:trace>
  <inkml:trace contextRef="#ctx0" brushRef="#br0" timeOffset="-88924.84">20766 11037 84 0,'0'0'185'0,"0"0"-19"16,0 0-60-16,0 0-29 16,0 0 7-16,0 0-24 15,-9 57-21-15,9-54-12 16,0 0-22-16,0 4 2 15,0 4-7-15,4 2-13 16,3 3-56-16,1 1-22 16,0 3-68-16,-4 2-181 15</inkml:trace>
  <inkml:trace contextRef="#ctx0" brushRef="#br0" timeOffset="-88626.07">20791 11318 93 0,'0'0'289'0,"0"0"-118"15,0 0-89-15,0 0 4 16,0 0-29-16,-34 72 9 15,31-64-26-15,1 2-18 16,2 0-20-16,0 0-2 16,0 7 0-16,0 3-17 15,0-1-39-15,0 5-42 16,0-4 12-16,0 3 25 16,-1-2 44-16,1 0 14 15,0-5 3-15,-2-3 9 0,-1-2 29 16,2-4 25-16,-3-3 5 15,4-2-10-15,0 0-19 16,0-2-2-16,0 0-13 16,0 0-10-16,0 0-12 15,0 0-2-15,-2 0-3 16,1 0-48-16,-2-2-37 16,1-10-28-16,-2-6-285 15</inkml:trace>
  <inkml:trace contextRef="#ctx0" brushRef="#br0" timeOffset="-87454.33">20800 9138 210 0,'0'0'90'0,"0"0"18"16,0 0 10-16,0 0-43 15,0 0-19-15,0 0 17 16,-4-45-10-16,4 42-13 16,0 3 9-16,0 0-14 15,0 0-28-15,0 6-17 16,-3 19-11-16,-9 16 11 0,-4 10 1 15,0-1 8-15,3-4-6 16,7-12-1-16,3-12-1 16,3-6-1-16,0-7 1 15,0-3-1-15,9-2 4 16,9-1-3-16,6-3 10 16,5 0-1-16,6 0-1 15,-1 0-2-15,-4-2-7 16,-5 0-16-16,-6-1-47 15,-3 0-53-15,-7-1-107 16</inkml:trace>
  <inkml:trace contextRef="#ctx0" brushRef="#br0" timeOffset="-87144.13">21109 9085 467 0,'0'0'225'0,"0"0"-188"16,0 0-17-16,0 0 9 15,0 0-26-15,0 0 1 16,-7 89 21-16,-10-19 36 16,-2 10-6-16,0-3-21 15,3-6-12-15,6-7-9 0,0-10 0 16,2-7-6-16,4-10-2 15,-1-11-3-15,3-8-2 16,1-7 5-16,-1-7-5 16,2 0 0-16,0-3-20 15,0-1-81-15,0-1-106 16,0-15-372-16</inkml:trace>
  <inkml:trace contextRef="#ctx0" brushRef="#br0" timeOffset="-86772.55">21248 9399 663 0,'0'0'95'0,"0"0"-76"16,0 0-5-16,0 0 35 15,0 0-10-15,0 0-39 16,27 21 4-16,-27 21-3 16,0 2 9-16,-14 1-4 15,1-3 12-15,2-9-9 16,6-6 7-16,5-9 11 16,0-5-10-16,0-6 4 15,10-2-4-15,12-5 10 16,11 0 4-16,4 0-13 0,5-8-12 15,0-1-2-15,-2-1-3 16,-7 1-1-16,-9 5-14 16,-11 1-20-16,-8 3-24 15,-4 0-46-15,-1 0-15 16,0 0-150-16</inkml:trace>
  <inkml:trace contextRef="#ctx0" brushRef="#br0" timeOffset="-85538.81">23128 9679 461 0,'0'0'1'0,"0"0"4"16,0 0 2-16,0 0 87 15,0 0 20-15,0 0-44 16,0 0-37-16,0-19-16 16,0 19-3-16,0 0 3 15,0 0-2-15,0 0-13 16,0 0-1-16,0 6 0 0,1 7-1 15,1 2 1-15,-2 4-2 16,0 5-1-16,0 2-53 16,-2 5-47-16,-10 0-45 15,-3 0-199-15</inkml:trace>
  <inkml:trace contextRef="#ctx0" brushRef="#br0" timeOffset="-85372.89">23050 10007 370 0,'0'0'222'0,"0"0"-199"16,0 0-22-16,0 0 13 16,0 0 30-16,0 0-11 0,6 7-18 15,-2-1-6 1,2 3-7-16,1 2-2 0,-6 6-27 16,-1 2-89-16,0 6-140 15</inkml:trace>
  <inkml:trace contextRef="#ctx0" brushRef="#br0" timeOffset="-85205.33">23007 10407 441 0,'0'0'44'16,"0"0"-5"-16,0 0-8 16,0 0 20-16,0 0 6 15,0 0-25-15,6 32-32 16,-2-24 0-16,-1 5-21 15,0 3-85-15,-3 2-142 0</inkml:trace>
  <inkml:trace contextRef="#ctx0" brushRef="#br0" timeOffset="-85058.22">23008 10747 338 0,'0'0'90'15,"0"0"-32"-15,0 0-44 16,0 0 4-16,0 0 16 15,0 0-12-15,3 75-22 16,3-65-4-16,2 4-125 16</inkml:trace>
  <inkml:trace contextRef="#ctx0" brushRef="#br0" timeOffset="-84907.63">22992 11121 269 0,'0'0'129'15,"0"0"-117"-15,0 0-12 16,0 0-1-16,0 0-2 16,0 0 0-16,-7 77-64 15,5-57-209-15</inkml:trace>
  <inkml:trace contextRef="#ctx0" brushRef="#br0" timeOffset="-84742.75">22937 11468 554 0,'0'0'88'0,"0"0"-22"0,0 0-22 16,0 0 13-16,0 0-11 15,0 0-35-15,-3 50-8 16,3-38-3-16,0 11-52 16,-2 3-68-16,-10 9-132 15</inkml:trace>
  <inkml:trace contextRef="#ctx0" brushRef="#br0" timeOffset="-84604.13">22886 11780 374 0,'0'0'223'16,"0"0"-123"-16,0 0-45 0,0 0 2 15,0 0-2-15,0 0 5 16,-9 21-33-16,9-21-24 16,0 0-3-16,0 0-90 15,0-12-86-15,0-7-512 16</inkml:trace>
  <inkml:trace contextRef="#ctx0" brushRef="#br0" timeOffset="-82680.64">23350 9245 401 0,'0'0'286'15,"0"0"-264"-15,0 0-2 16,0 0 32-16,0 0-14 16,0 0-28-16,-9 37-10 15,-6 1 15-15,5 2 10 16,4-5-24-16,6-2 12 15,0-5-8-15,10-5 6 16,12-1-2-16,5-7-5 16,3 0 0-16,1-4 10 15,-5 1-13-15,-7 2 0 0,-7-2 0 16,-7 1-1-16,-5 1-18 16,0 1 16-16,-5 2 2 15,-14 0 23-15,-5-2 7 16,-1-4-12-16,2-3-9 15,-1-5-8-15,2-3-1 16,0 0-41-16,-1-12-107 16,2-15-261-16</inkml:trace>
  <inkml:trace contextRef="#ctx0" brushRef="#br0" timeOffset="-82499.12">23216 9343 804 0,'0'0'66'15,"0"0"-62"-15,0 0 12 16,0 0 22-16,83-47 3 16,-44 40-12-16,3 3-17 15,1 2-12-15,-4 2-5 16,-6 0-9-16,-7 0-95 16,-7 6-65-16,-8-1-226 15</inkml:trace>
  <inkml:trace contextRef="#ctx0" brushRef="#br0" timeOffset="-81727.78">23618 9356 315 0,'0'0'237'16,"0"0"-151"-16,0 0 3 16,0 0-11-16,0 0-1 15,0 0-19-15,10-26-58 16,-10 50-4-16,0 11-2 16,-5 11 6-16,-4 0 9 15,0-1-9-15,5-7 4 16,1-5-2-16,1-9-2 0,2-8 6 15,0-9-4-15,0-4 2 16,0-3 0-16,2 0 4 16,12 0 4-16,6 0-3 15,7-3-2-15,0-4-1 16,-1-2-6-16,-2 2-24 16,-7 3-44-16,-2 0-17 15,-3-2-23-15,-2 0-11 16,0-4-194-16</inkml:trace>
  <inkml:trace contextRef="#ctx0" brushRef="#br0" timeOffset="-81397.09">24030 9118 422 0,'0'0'195'0,"0"0"-150"16,0 0-42-16,0 0-3 15,0 0 0-15,-1 70 42 16,-17-8 18-16,-6 9-26 16,-1 7-4-16,1-5-14 15,4-2 23-15,3-7-14 0,3-5-7 16,1-12-4-1,4-9 0-15,1-9-9 0,2-10-1 16,2-6-4-16,2-7 3 16,-1-3-3-16,2-2-1 15,1-1-54-15,-2 0-83 16,1 0-167-16</inkml:trace>
  <inkml:trace contextRef="#ctx0" brushRef="#br0" timeOffset="-80984.2">24369 9287 769 0,'0'0'64'0,"0"0"-63"16,0 0-1-16,-92 76 18 16,62-30 12-16,3 8-1 15,7 1-18-15,7 1-6 16,6-8-2-16,7-4-3 16,0-7 2-16,3-9 1 15,14-6-3-15,4-5 0 16,3-8-23-16,0-6 7 0,-2-3-21 15,-4 0 22-15,-4-12 1 16,-10-5 12-16,-4 1-8 16,-1-3 10-16,-20 4 37 15,-3 0-4-15,0 6 8 16,3 1-18-16,6 6-22 16,6 1-1-16,2 1-12 15,1 0-99-15,0 0-232 16</inkml:trace>
  <inkml:trace contextRef="#ctx0" brushRef="#br0" timeOffset="-79598.28">18356 10126 271 0,'0'0'295'0,"0"0"-280"0,0 0-15 15,0 0-1-15,0 0 1 16,0 0 5-16,44 0 4 16,-32 0-1-16,-5 0 10 15,-1 0-11-15,-1 0 2 16,0 0 1-16,0 0 3 16,-2 0 1-16,0 0 1 15,0 0-10-15,3 0 5 16,9 0 26-16,7 0-2 15,15-4-12-15,8-3 10 16,7-3-12-16,5 1-4 0,1 0-5 16,5 0-2-1,2 2-3-15,1-2 7 0,-3 3-4 16,-2 0-7-16,-6 2-2 16,-8-1 8-16,-4 1-5 15,-9 1-3-15,-7 0-3 16,-9 2 3-16,-5 0 0 15,-5 1 1-15,-5 0 5 16,-2-3 1-16,-1 3 1 16,0 0 8-16,0 0-3 15,0 0 2-15,0 0-1 16,0 0-6-16,0 0-2 16,0 0-6-16,0 0 0 15,0 0-3-15,0 0-40 0,0 3-75 16,0 2-91-16</inkml:trace>
  <inkml:trace contextRef="#ctx0" brushRef="#br0" timeOffset="-78502.68">20638 9786 396 0,'0'0'112'16,"0"0"-101"-16,0 0-6 0,0 0 41 15,0 0 15-15,0 0-12 16,0 1-25-16,0-1-5 16,0 0-3-16,0 0-5 15,4 1-5-15,6-1 3 16,4 2 3-16,5 1 3 16,1 0-9-16,8 0 0 15,5-1 9-15,7 3-7 16,6-1 9-16,8 0-8 15,6 0-6-15,7 0-2 16,3 2-1-16,1 0 2 16,-3-2 0-16,-10-1-2 0,-9 1 1 15,-6 0 1-15,-8-4 7 16,-9 2-5-16,-9-2 8 16,-8 0-3-16,-5 0 13 15,-4 0-4-15,0 0 19 16,0 0-5-16,0 0-7 15,0 0-12-15,0 0 4 16,0 0-13-16,0 0-4 16,0 0 0-16,0 0 0 15,0 0-8-15,2 4-16 16,2 3-49-16,4 3-57 16,0 0-15-16,0-2-487 15</inkml:trace>
  <inkml:trace contextRef="#ctx0" brushRef="#br0" timeOffset="-77364.75">23076 9814 86 0,'0'0'439'0,"0"0"-395"16,0 0-33-16,0 0 5 16,0 0 22-16,0 0-12 0,0 0-8 15,4 0-10-15,6 0-5 16,2 0 12-16,3 0 8 15,2 3 2-15,3-1-14 16,3 1 6-16,2 1 6 16,8 1-8-16,7-1-7 15,4 4 5-15,6 0 4 16,1 2-7-16,6 1-10 16,4 3 0-16,2-1 0 15,5 0 2-15,1-3-1 16,-1 0-1-16,0-2 3 15,-6-1 7-15,0 0-10 16,-3 1 2-16,-1 1 2 0,-3 1 8 16,-4-2-5-1,-5 2-4-15,-7-3-1 0,-7 0 14 16,-7-1-5-16,-7-4-7 16,-6 3 22-16,-5-5-13 15,-1 0 12-15,0 3-4 16,-3-3-4-16,-3 0-2 15,0 0 4-15,0 0-9 16,0 0 0-16,0 0 0 16,0 0-8-16,0 0-4 15,0 1 2-15,0-1-8 16,0 0 8-16,0 0-4 0,0 2-38 16,-4 6-19-1,-14-1-79-15,-7-1-45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0850DDB-5FFE-406E-B170-DB79CE82D8A2}" type="datetimeFigureOut">
              <a:rPr lang="en-US" smtClean="0"/>
              <a:t>10/29/2020</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2F50017-C0AA-4340-8C78-0BC15E34810E}" type="slidenum">
              <a:rPr lang="en-US" smtClean="0"/>
              <a:t>‹#›</a:t>
            </a:fld>
            <a:endParaRPr lang="en-US"/>
          </a:p>
        </p:txBody>
      </p:sp>
    </p:spTree>
    <p:extLst>
      <p:ext uri="{BB962C8B-B14F-4D97-AF65-F5344CB8AC3E}">
        <p14:creationId xmlns:p14="http://schemas.microsoft.com/office/powerpoint/2010/main" val="34482808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p:cNvSpPr>
          <p:nvPr>
            <p:ph type="sldNum" sz="quarter" idx="5"/>
          </p:nvPr>
        </p:nvSpPr>
        <p:spPr>
          <a:ln/>
        </p:spPr>
        <p:txBody>
          <a:bodyPr/>
          <a:lstStyle/>
          <a:p>
            <a:fld id="{B179ED25-AA7D-4E96-8D47-368B9DE86DE9}" type="slidenum">
              <a:rPr lang="en-US" altLang="en-US"/>
              <a:pPr/>
              <a:t>46</a:t>
            </a:fld>
            <a:endParaRPr lang="en-US" altLang="en-US"/>
          </a:p>
        </p:txBody>
      </p:sp>
      <p:sp>
        <p:nvSpPr>
          <p:cNvPr id="34818" name="Rectangle 2"/>
          <p:cNvSpPr>
            <a:spLocks noGrp="1" noRot="1" noChangeAspect="1" noChangeArrowheads="1" noTextEdit="1"/>
          </p:cNvSpPr>
          <p:nvPr>
            <p:ph type="sldImg"/>
          </p:nvPr>
        </p:nvSpPr>
        <p:spPr>
          <a:ln/>
        </p:spPr>
      </p:sp>
      <p:sp>
        <p:nvSpPr>
          <p:cNvPr id="34819" name="Rectangle 3"/>
          <p:cNvSpPr>
            <a:spLocks noGrp="1"/>
          </p:cNvSpPr>
          <p:nvPr>
            <p:ph type="body" idx="1"/>
          </p:nvPr>
        </p:nvSpPr>
        <p:spPr/>
        <p:txBody>
          <a:bodyPr/>
          <a:lstStyle/>
          <a:p>
            <a:endParaRPr lang="en-US"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p:cNvSpPr>
          <p:nvPr>
            <p:ph type="sldNum" sz="quarter" idx="5"/>
          </p:nvPr>
        </p:nvSpPr>
        <p:spPr>
          <a:ln/>
        </p:spPr>
        <p:txBody>
          <a:bodyPr/>
          <a:lstStyle/>
          <a:p>
            <a:fld id="{72606C57-F541-4B93-A967-3553674EBA90}" type="slidenum">
              <a:rPr lang="en-US" altLang="en-US"/>
              <a:pPr/>
              <a:t>47</a:t>
            </a:fld>
            <a:endParaRPr lang="en-US" altLang="en-US"/>
          </a:p>
        </p:txBody>
      </p:sp>
      <p:sp>
        <p:nvSpPr>
          <p:cNvPr id="35842" name="Rectangle 2"/>
          <p:cNvSpPr>
            <a:spLocks noGrp="1" noRot="1" noChangeAspect="1" noChangeArrowheads="1" noTextEdit="1"/>
          </p:cNvSpPr>
          <p:nvPr>
            <p:ph type="sldImg"/>
          </p:nvPr>
        </p:nvSpPr>
        <p:spPr>
          <a:ln/>
        </p:spPr>
      </p:sp>
      <p:sp>
        <p:nvSpPr>
          <p:cNvPr id="35843" name="Rectangle 3"/>
          <p:cNvSpPr>
            <a:spLocks noGrp="1"/>
          </p:cNvSpPr>
          <p:nvPr>
            <p:ph type="body" idx="1"/>
          </p:nvPr>
        </p:nvSpPr>
        <p:spPr/>
        <p:txBody>
          <a:bodyPr/>
          <a:lstStyle/>
          <a:p>
            <a:endParaRPr lang="en-US"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p:cNvSpPr>
          <p:nvPr>
            <p:ph type="sldNum" sz="quarter" idx="5"/>
          </p:nvPr>
        </p:nvSpPr>
        <p:spPr>
          <a:ln/>
        </p:spPr>
        <p:txBody>
          <a:bodyPr/>
          <a:lstStyle/>
          <a:p>
            <a:fld id="{0FB49DF7-0EDE-44AA-8C9B-D76EA6916464}" type="slidenum">
              <a:rPr lang="en-US" altLang="en-US"/>
              <a:pPr/>
              <a:t>48</a:t>
            </a:fld>
            <a:endParaRPr lang="en-US" altLang="en-US"/>
          </a:p>
        </p:txBody>
      </p:sp>
      <p:sp>
        <p:nvSpPr>
          <p:cNvPr id="36866" name="Rectangle 2"/>
          <p:cNvSpPr>
            <a:spLocks noGrp="1" noRot="1" noChangeAspect="1" noChangeArrowheads="1" noTextEdit="1"/>
          </p:cNvSpPr>
          <p:nvPr>
            <p:ph type="sldImg"/>
          </p:nvPr>
        </p:nvSpPr>
        <p:spPr>
          <a:ln/>
        </p:spPr>
      </p:sp>
      <p:sp>
        <p:nvSpPr>
          <p:cNvPr id="36867" name="Rectangle 3"/>
          <p:cNvSpPr>
            <a:spLocks noGrp="1"/>
          </p:cNvSpPr>
          <p:nvPr>
            <p:ph type="body" idx="1"/>
          </p:nvPr>
        </p:nvSpPr>
        <p:spPr/>
        <p:txBody>
          <a:bodyPr/>
          <a:lstStyle/>
          <a:p>
            <a:endParaRPr lang="en-US"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A6A95-2B5F-45E1-AB24-7DFC6E25EEA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CE25EA2-4B76-42BD-854A-B127307B7E9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319051E-9FC6-4DF7-B51C-E5250BA5363B}"/>
              </a:ext>
            </a:extLst>
          </p:cNvPr>
          <p:cNvSpPr>
            <a:spLocks noGrp="1"/>
          </p:cNvSpPr>
          <p:nvPr>
            <p:ph type="dt" sz="half" idx="10"/>
          </p:nvPr>
        </p:nvSpPr>
        <p:spPr/>
        <p:txBody>
          <a:bodyPr/>
          <a:lstStyle/>
          <a:p>
            <a:fld id="{B103B6D1-A0EC-475A-AFEE-03114E40FB55}" type="datetimeFigureOut">
              <a:rPr lang="en-US" smtClean="0"/>
              <a:t>10/29/2020</a:t>
            </a:fld>
            <a:endParaRPr lang="en-US"/>
          </a:p>
        </p:txBody>
      </p:sp>
      <p:sp>
        <p:nvSpPr>
          <p:cNvPr id="5" name="Footer Placeholder 4">
            <a:extLst>
              <a:ext uri="{FF2B5EF4-FFF2-40B4-BE49-F238E27FC236}">
                <a16:creationId xmlns:a16="http://schemas.microsoft.com/office/drawing/2014/main" id="{2F733750-569C-4AE9-8052-74E1799C91D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6E6C705-905A-45BA-8269-C27E97500EC7}"/>
              </a:ext>
            </a:extLst>
          </p:cNvPr>
          <p:cNvSpPr>
            <a:spLocks noGrp="1"/>
          </p:cNvSpPr>
          <p:nvPr>
            <p:ph type="sldNum" sz="quarter" idx="12"/>
          </p:nvPr>
        </p:nvSpPr>
        <p:spPr/>
        <p:txBody>
          <a:bodyPr/>
          <a:lstStyle/>
          <a:p>
            <a:fld id="{55E4CE98-7874-4CAF-97EE-C7FC49B55914}" type="slidenum">
              <a:rPr lang="en-US" smtClean="0"/>
              <a:t>‹#›</a:t>
            </a:fld>
            <a:endParaRPr lang="en-US"/>
          </a:p>
        </p:txBody>
      </p:sp>
    </p:spTree>
    <p:extLst>
      <p:ext uri="{BB962C8B-B14F-4D97-AF65-F5344CB8AC3E}">
        <p14:creationId xmlns:p14="http://schemas.microsoft.com/office/powerpoint/2010/main" val="10753029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057E8-4276-43F2-8C3A-5F095C10E0B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A1705FE-E40F-4CB8-B502-121F35FAA84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0E21282-79D1-44EA-836E-B40B043464F0}"/>
              </a:ext>
            </a:extLst>
          </p:cNvPr>
          <p:cNvSpPr>
            <a:spLocks noGrp="1"/>
          </p:cNvSpPr>
          <p:nvPr>
            <p:ph type="dt" sz="half" idx="10"/>
          </p:nvPr>
        </p:nvSpPr>
        <p:spPr/>
        <p:txBody>
          <a:bodyPr/>
          <a:lstStyle/>
          <a:p>
            <a:fld id="{B103B6D1-A0EC-475A-AFEE-03114E40FB55}" type="datetimeFigureOut">
              <a:rPr lang="en-US" smtClean="0"/>
              <a:t>10/29/2020</a:t>
            </a:fld>
            <a:endParaRPr lang="en-US"/>
          </a:p>
        </p:txBody>
      </p:sp>
      <p:sp>
        <p:nvSpPr>
          <p:cNvPr id="5" name="Footer Placeholder 4">
            <a:extLst>
              <a:ext uri="{FF2B5EF4-FFF2-40B4-BE49-F238E27FC236}">
                <a16:creationId xmlns:a16="http://schemas.microsoft.com/office/drawing/2014/main" id="{0C1CDD1A-4149-48E9-82AA-4EA76226E5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DC76899-370C-4BAA-ABD1-E9A852433D60}"/>
              </a:ext>
            </a:extLst>
          </p:cNvPr>
          <p:cNvSpPr>
            <a:spLocks noGrp="1"/>
          </p:cNvSpPr>
          <p:nvPr>
            <p:ph type="sldNum" sz="quarter" idx="12"/>
          </p:nvPr>
        </p:nvSpPr>
        <p:spPr/>
        <p:txBody>
          <a:bodyPr/>
          <a:lstStyle/>
          <a:p>
            <a:fld id="{55E4CE98-7874-4CAF-97EE-C7FC49B55914}" type="slidenum">
              <a:rPr lang="en-US" smtClean="0"/>
              <a:t>‹#›</a:t>
            </a:fld>
            <a:endParaRPr lang="en-US"/>
          </a:p>
        </p:txBody>
      </p:sp>
    </p:spTree>
    <p:extLst>
      <p:ext uri="{BB962C8B-B14F-4D97-AF65-F5344CB8AC3E}">
        <p14:creationId xmlns:p14="http://schemas.microsoft.com/office/powerpoint/2010/main" val="1968766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63622EE-7E69-4D73-A08A-017FC38A79D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B99D601-11F5-4F58-A429-C47FE33FB9A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730759A-AAE3-455C-9D18-1C77F1775E3F}"/>
              </a:ext>
            </a:extLst>
          </p:cNvPr>
          <p:cNvSpPr>
            <a:spLocks noGrp="1"/>
          </p:cNvSpPr>
          <p:nvPr>
            <p:ph type="dt" sz="half" idx="10"/>
          </p:nvPr>
        </p:nvSpPr>
        <p:spPr/>
        <p:txBody>
          <a:bodyPr/>
          <a:lstStyle/>
          <a:p>
            <a:fld id="{B103B6D1-A0EC-475A-AFEE-03114E40FB55}" type="datetimeFigureOut">
              <a:rPr lang="en-US" smtClean="0"/>
              <a:t>10/29/2020</a:t>
            </a:fld>
            <a:endParaRPr lang="en-US"/>
          </a:p>
        </p:txBody>
      </p:sp>
      <p:sp>
        <p:nvSpPr>
          <p:cNvPr id="5" name="Footer Placeholder 4">
            <a:extLst>
              <a:ext uri="{FF2B5EF4-FFF2-40B4-BE49-F238E27FC236}">
                <a16:creationId xmlns:a16="http://schemas.microsoft.com/office/drawing/2014/main" id="{A76D92BF-D147-4EA7-B061-D50EF899B76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8C0325D-2A3F-4A0A-A0D0-99FAC44B616A}"/>
              </a:ext>
            </a:extLst>
          </p:cNvPr>
          <p:cNvSpPr>
            <a:spLocks noGrp="1"/>
          </p:cNvSpPr>
          <p:nvPr>
            <p:ph type="sldNum" sz="quarter" idx="12"/>
          </p:nvPr>
        </p:nvSpPr>
        <p:spPr/>
        <p:txBody>
          <a:bodyPr/>
          <a:lstStyle/>
          <a:p>
            <a:fld id="{55E4CE98-7874-4CAF-97EE-C7FC49B55914}" type="slidenum">
              <a:rPr lang="en-US" smtClean="0"/>
              <a:t>‹#›</a:t>
            </a:fld>
            <a:endParaRPr lang="en-US"/>
          </a:p>
        </p:txBody>
      </p:sp>
    </p:spTree>
    <p:extLst>
      <p:ext uri="{BB962C8B-B14F-4D97-AF65-F5344CB8AC3E}">
        <p14:creationId xmlns:p14="http://schemas.microsoft.com/office/powerpoint/2010/main" val="26087910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DF955C-2E88-4E65-AC9D-6D297D4CBF4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7977365-B81E-452B-8303-9BEE6620AEC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536AB71-7197-4C9D-A8D8-0F474FF5323E}"/>
              </a:ext>
            </a:extLst>
          </p:cNvPr>
          <p:cNvSpPr>
            <a:spLocks noGrp="1"/>
          </p:cNvSpPr>
          <p:nvPr>
            <p:ph type="dt" sz="half" idx="10"/>
          </p:nvPr>
        </p:nvSpPr>
        <p:spPr/>
        <p:txBody>
          <a:bodyPr/>
          <a:lstStyle/>
          <a:p>
            <a:fld id="{B103B6D1-A0EC-475A-AFEE-03114E40FB55}" type="datetimeFigureOut">
              <a:rPr lang="en-US" smtClean="0"/>
              <a:t>10/29/2020</a:t>
            </a:fld>
            <a:endParaRPr lang="en-US"/>
          </a:p>
        </p:txBody>
      </p:sp>
      <p:sp>
        <p:nvSpPr>
          <p:cNvPr id="5" name="Footer Placeholder 4">
            <a:extLst>
              <a:ext uri="{FF2B5EF4-FFF2-40B4-BE49-F238E27FC236}">
                <a16:creationId xmlns:a16="http://schemas.microsoft.com/office/drawing/2014/main" id="{46DA2087-2134-4162-9C6E-1771BF6C5AA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4D6A467-D4A8-4018-BD75-7DEAE901FC43}"/>
              </a:ext>
            </a:extLst>
          </p:cNvPr>
          <p:cNvSpPr>
            <a:spLocks noGrp="1"/>
          </p:cNvSpPr>
          <p:nvPr>
            <p:ph type="sldNum" sz="quarter" idx="12"/>
          </p:nvPr>
        </p:nvSpPr>
        <p:spPr/>
        <p:txBody>
          <a:bodyPr/>
          <a:lstStyle/>
          <a:p>
            <a:fld id="{55E4CE98-7874-4CAF-97EE-C7FC49B55914}" type="slidenum">
              <a:rPr lang="en-US" smtClean="0"/>
              <a:t>‹#›</a:t>
            </a:fld>
            <a:endParaRPr lang="en-US"/>
          </a:p>
        </p:txBody>
      </p:sp>
    </p:spTree>
    <p:extLst>
      <p:ext uri="{BB962C8B-B14F-4D97-AF65-F5344CB8AC3E}">
        <p14:creationId xmlns:p14="http://schemas.microsoft.com/office/powerpoint/2010/main" val="2592292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BB12DC-5070-45AB-A1AC-70E01BF4330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7086C95-5913-4C27-A671-2FD0514ADAC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559051E-242D-41E9-9955-497BFC2F48DB}"/>
              </a:ext>
            </a:extLst>
          </p:cNvPr>
          <p:cNvSpPr>
            <a:spLocks noGrp="1"/>
          </p:cNvSpPr>
          <p:nvPr>
            <p:ph type="dt" sz="half" idx="10"/>
          </p:nvPr>
        </p:nvSpPr>
        <p:spPr/>
        <p:txBody>
          <a:bodyPr/>
          <a:lstStyle/>
          <a:p>
            <a:fld id="{B103B6D1-A0EC-475A-AFEE-03114E40FB55}" type="datetimeFigureOut">
              <a:rPr lang="en-US" smtClean="0"/>
              <a:t>10/29/2020</a:t>
            </a:fld>
            <a:endParaRPr lang="en-US"/>
          </a:p>
        </p:txBody>
      </p:sp>
      <p:sp>
        <p:nvSpPr>
          <p:cNvPr id="5" name="Footer Placeholder 4">
            <a:extLst>
              <a:ext uri="{FF2B5EF4-FFF2-40B4-BE49-F238E27FC236}">
                <a16:creationId xmlns:a16="http://schemas.microsoft.com/office/drawing/2014/main" id="{46168302-7169-4C40-8A5B-65EF218A1A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4ECAE02-8106-4E86-9B24-75DE459C33B3}"/>
              </a:ext>
            </a:extLst>
          </p:cNvPr>
          <p:cNvSpPr>
            <a:spLocks noGrp="1"/>
          </p:cNvSpPr>
          <p:nvPr>
            <p:ph type="sldNum" sz="quarter" idx="12"/>
          </p:nvPr>
        </p:nvSpPr>
        <p:spPr/>
        <p:txBody>
          <a:bodyPr/>
          <a:lstStyle/>
          <a:p>
            <a:fld id="{55E4CE98-7874-4CAF-97EE-C7FC49B55914}" type="slidenum">
              <a:rPr lang="en-US" smtClean="0"/>
              <a:t>‹#›</a:t>
            </a:fld>
            <a:endParaRPr lang="en-US"/>
          </a:p>
        </p:txBody>
      </p:sp>
    </p:spTree>
    <p:extLst>
      <p:ext uri="{BB962C8B-B14F-4D97-AF65-F5344CB8AC3E}">
        <p14:creationId xmlns:p14="http://schemas.microsoft.com/office/powerpoint/2010/main" val="18815269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77D09A-EFD1-4DFE-A646-835AA3E82E6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BA7074B-3583-48EA-9CE4-3B6B2153604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CD93D5F-84D0-4CB4-9E9F-7E1215E2FE4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D9F1472-C289-4282-97C8-44507CCA52DB}"/>
              </a:ext>
            </a:extLst>
          </p:cNvPr>
          <p:cNvSpPr>
            <a:spLocks noGrp="1"/>
          </p:cNvSpPr>
          <p:nvPr>
            <p:ph type="dt" sz="half" idx="10"/>
          </p:nvPr>
        </p:nvSpPr>
        <p:spPr/>
        <p:txBody>
          <a:bodyPr/>
          <a:lstStyle/>
          <a:p>
            <a:fld id="{B103B6D1-A0EC-475A-AFEE-03114E40FB55}" type="datetimeFigureOut">
              <a:rPr lang="en-US" smtClean="0"/>
              <a:t>10/29/2020</a:t>
            </a:fld>
            <a:endParaRPr lang="en-US"/>
          </a:p>
        </p:txBody>
      </p:sp>
      <p:sp>
        <p:nvSpPr>
          <p:cNvPr id="6" name="Footer Placeholder 5">
            <a:extLst>
              <a:ext uri="{FF2B5EF4-FFF2-40B4-BE49-F238E27FC236}">
                <a16:creationId xmlns:a16="http://schemas.microsoft.com/office/drawing/2014/main" id="{3AB74185-56AE-4F9C-81BC-CC6BA56869C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B6F4901-8E6C-4D4E-975E-9EE9615403EC}"/>
              </a:ext>
            </a:extLst>
          </p:cNvPr>
          <p:cNvSpPr>
            <a:spLocks noGrp="1"/>
          </p:cNvSpPr>
          <p:nvPr>
            <p:ph type="sldNum" sz="quarter" idx="12"/>
          </p:nvPr>
        </p:nvSpPr>
        <p:spPr/>
        <p:txBody>
          <a:bodyPr/>
          <a:lstStyle/>
          <a:p>
            <a:fld id="{55E4CE98-7874-4CAF-97EE-C7FC49B55914}" type="slidenum">
              <a:rPr lang="en-US" smtClean="0"/>
              <a:t>‹#›</a:t>
            </a:fld>
            <a:endParaRPr lang="en-US"/>
          </a:p>
        </p:txBody>
      </p:sp>
    </p:spTree>
    <p:extLst>
      <p:ext uri="{BB962C8B-B14F-4D97-AF65-F5344CB8AC3E}">
        <p14:creationId xmlns:p14="http://schemas.microsoft.com/office/powerpoint/2010/main" val="33050653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DBC80C-74E2-4BB1-823D-3B7F9F03006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343ED13-3D92-4D5B-860A-5C73CF5AE30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A019AE4-CA9A-476A-A1C9-A61EF6C4B51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F14105D-1FC6-44D5-80BA-37170A9766D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3589ED3-2A22-41FB-95C6-29433F51ECE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8D3F84B-4B91-4E70-90A6-B6C9F4A987DD}"/>
              </a:ext>
            </a:extLst>
          </p:cNvPr>
          <p:cNvSpPr>
            <a:spLocks noGrp="1"/>
          </p:cNvSpPr>
          <p:nvPr>
            <p:ph type="dt" sz="half" idx="10"/>
          </p:nvPr>
        </p:nvSpPr>
        <p:spPr/>
        <p:txBody>
          <a:bodyPr/>
          <a:lstStyle/>
          <a:p>
            <a:fld id="{B103B6D1-A0EC-475A-AFEE-03114E40FB55}" type="datetimeFigureOut">
              <a:rPr lang="en-US" smtClean="0"/>
              <a:t>10/29/2020</a:t>
            </a:fld>
            <a:endParaRPr lang="en-US"/>
          </a:p>
        </p:txBody>
      </p:sp>
      <p:sp>
        <p:nvSpPr>
          <p:cNvPr id="8" name="Footer Placeholder 7">
            <a:extLst>
              <a:ext uri="{FF2B5EF4-FFF2-40B4-BE49-F238E27FC236}">
                <a16:creationId xmlns:a16="http://schemas.microsoft.com/office/drawing/2014/main" id="{5750EEDA-C59E-43A2-83E3-9F4CD93D1E6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6C5BD2B-C68C-4637-B306-463505145ADA}"/>
              </a:ext>
            </a:extLst>
          </p:cNvPr>
          <p:cNvSpPr>
            <a:spLocks noGrp="1"/>
          </p:cNvSpPr>
          <p:nvPr>
            <p:ph type="sldNum" sz="quarter" idx="12"/>
          </p:nvPr>
        </p:nvSpPr>
        <p:spPr/>
        <p:txBody>
          <a:bodyPr/>
          <a:lstStyle/>
          <a:p>
            <a:fld id="{55E4CE98-7874-4CAF-97EE-C7FC49B55914}" type="slidenum">
              <a:rPr lang="en-US" smtClean="0"/>
              <a:t>‹#›</a:t>
            </a:fld>
            <a:endParaRPr lang="en-US"/>
          </a:p>
        </p:txBody>
      </p:sp>
    </p:spTree>
    <p:extLst>
      <p:ext uri="{BB962C8B-B14F-4D97-AF65-F5344CB8AC3E}">
        <p14:creationId xmlns:p14="http://schemas.microsoft.com/office/powerpoint/2010/main" val="40655060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6D3423-17E4-46F8-817F-3E5A8CACD25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55C6074-B31D-4F3C-BADF-A3DA70A205BB}"/>
              </a:ext>
            </a:extLst>
          </p:cNvPr>
          <p:cNvSpPr>
            <a:spLocks noGrp="1"/>
          </p:cNvSpPr>
          <p:nvPr>
            <p:ph type="dt" sz="half" idx="10"/>
          </p:nvPr>
        </p:nvSpPr>
        <p:spPr/>
        <p:txBody>
          <a:bodyPr/>
          <a:lstStyle/>
          <a:p>
            <a:fld id="{B103B6D1-A0EC-475A-AFEE-03114E40FB55}" type="datetimeFigureOut">
              <a:rPr lang="en-US" smtClean="0"/>
              <a:t>10/29/2020</a:t>
            </a:fld>
            <a:endParaRPr lang="en-US"/>
          </a:p>
        </p:txBody>
      </p:sp>
      <p:sp>
        <p:nvSpPr>
          <p:cNvPr id="4" name="Footer Placeholder 3">
            <a:extLst>
              <a:ext uri="{FF2B5EF4-FFF2-40B4-BE49-F238E27FC236}">
                <a16:creationId xmlns:a16="http://schemas.microsoft.com/office/drawing/2014/main" id="{FE5D1EC7-14CD-4E79-8010-9EB9A1B135D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5E826E3-494B-457A-A24B-60716061D41F}"/>
              </a:ext>
            </a:extLst>
          </p:cNvPr>
          <p:cNvSpPr>
            <a:spLocks noGrp="1"/>
          </p:cNvSpPr>
          <p:nvPr>
            <p:ph type="sldNum" sz="quarter" idx="12"/>
          </p:nvPr>
        </p:nvSpPr>
        <p:spPr/>
        <p:txBody>
          <a:bodyPr/>
          <a:lstStyle/>
          <a:p>
            <a:fld id="{55E4CE98-7874-4CAF-97EE-C7FC49B55914}" type="slidenum">
              <a:rPr lang="en-US" smtClean="0"/>
              <a:t>‹#›</a:t>
            </a:fld>
            <a:endParaRPr lang="en-US"/>
          </a:p>
        </p:txBody>
      </p:sp>
    </p:spTree>
    <p:extLst>
      <p:ext uri="{BB962C8B-B14F-4D97-AF65-F5344CB8AC3E}">
        <p14:creationId xmlns:p14="http://schemas.microsoft.com/office/powerpoint/2010/main" val="8826294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DEFC1CB-604C-4A04-BCD0-52D6E912891E}"/>
              </a:ext>
            </a:extLst>
          </p:cNvPr>
          <p:cNvSpPr>
            <a:spLocks noGrp="1"/>
          </p:cNvSpPr>
          <p:nvPr>
            <p:ph type="dt" sz="half" idx="10"/>
          </p:nvPr>
        </p:nvSpPr>
        <p:spPr/>
        <p:txBody>
          <a:bodyPr/>
          <a:lstStyle/>
          <a:p>
            <a:fld id="{B103B6D1-A0EC-475A-AFEE-03114E40FB55}" type="datetimeFigureOut">
              <a:rPr lang="en-US" smtClean="0"/>
              <a:t>10/29/2020</a:t>
            </a:fld>
            <a:endParaRPr lang="en-US"/>
          </a:p>
        </p:txBody>
      </p:sp>
      <p:sp>
        <p:nvSpPr>
          <p:cNvPr id="3" name="Footer Placeholder 2">
            <a:extLst>
              <a:ext uri="{FF2B5EF4-FFF2-40B4-BE49-F238E27FC236}">
                <a16:creationId xmlns:a16="http://schemas.microsoft.com/office/drawing/2014/main" id="{4087A037-49FC-4533-BCCF-BC90E19AAAD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8CACC90-3C0C-417D-A923-2DA000FBC0A3}"/>
              </a:ext>
            </a:extLst>
          </p:cNvPr>
          <p:cNvSpPr>
            <a:spLocks noGrp="1"/>
          </p:cNvSpPr>
          <p:nvPr>
            <p:ph type="sldNum" sz="quarter" idx="12"/>
          </p:nvPr>
        </p:nvSpPr>
        <p:spPr/>
        <p:txBody>
          <a:bodyPr/>
          <a:lstStyle/>
          <a:p>
            <a:fld id="{55E4CE98-7874-4CAF-97EE-C7FC49B55914}" type="slidenum">
              <a:rPr lang="en-US" smtClean="0"/>
              <a:t>‹#›</a:t>
            </a:fld>
            <a:endParaRPr lang="en-US"/>
          </a:p>
        </p:txBody>
      </p:sp>
    </p:spTree>
    <p:extLst>
      <p:ext uri="{BB962C8B-B14F-4D97-AF65-F5344CB8AC3E}">
        <p14:creationId xmlns:p14="http://schemas.microsoft.com/office/powerpoint/2010/main" val="34457021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AAB0A-280E-42DC-B508-D8EC75212FE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549136A-4F33-493F-8954-C498168468B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DBB5DE6-54BB-4A92-8C45-35A59F31C82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AD34162-45DA-42FE-8697-2271B744B57C}"/>
              </a:ext>
            </a:extLst>
          </p:cNvPr>
          <p:cNvSpPr>
            <a:spLocks noGrp="1"/>
          </p:cNvSpPr>
          <p:nvPr>
            <p:ph type="dt" sz="half" idx="10"/>
          </p:nvPr>
        </p:nvSpPr>
        <p:spPr/>
        <p:txBody>
          <a:bodyPr/>
          <a:lstStyle/>
          <a:p>
            <a:fld id="{B103B6D1-A0EC-475A-AFEE-03114E40FB55}" type="datetimeFigureOut">
              <a:rPr lang="en-US" smtClean="0"/>
              <a:t>10/29/2020</a:t>
            </a:fld>
            <a:endParaRPr lang="en-US"/>
          </a:p>
        </p:txBody>
      </p:sp>
      <p:sp>
        <p:nvSpPr>
          <p:cNvPr id="6" name="Footer Placeholder 5">
            <a:extLst>
              <a:ext uri="{FF2B5EF4-FFF2-40B4-BE49-F238E27FC236}">
                <a16:creationId xmlns:a16="http://schemas.microsoft.com/office/drawing/2014/main" id="{83BD3494-D524-4A26-B8E8-72F4EAD12C5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1C6B399-9A6A-494F-AB92-EAB38466E37F}"/>
              </a:ext>
            </a:extLst>
          </p:cNvPr>
          <p:cNvSpPr>
            <a:spLocks noGrp="1"/>
          </p:cNvSpPr>
          <p:nvPr>
            <p:ph type="sldNum" sz="quarter" idx="12"/>
          </p:nvPr>
        </p:nvSpPr>
        <p:spPr/>
        <p:txBody>
          <a:bodyPr/>
          <a:lstStyle/>
          <a:p>
            <a:fld id="{55E4CE98-7874-4CAF-97EE-C7FC49B55914}" type="slidenum">
              <a:rPr lang="en-US" smtClean="0"/>
              <a:t>‹#›</a:t>
            </a:fld>
            <a:endParaRPr lang="en-US"/>
          </a:p>
        </p:txBody>
      </p:sp>
    </p:spTree>
    <p:extLst>
      <p:ext uri="{BB962C8B-B14F-4D97-AF65-F5344CB8AC3E}">
        <p14:creationId xmlns:p14="http://schemas.microsoft.com/office/powerpoint/2010/main" val="20991232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83E2F2-25C6-4DDF-B4F3-ED7E1000283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56479EA-63FC-4971-8E89-7FB65430C05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A45CB26-077A-4520-A0F8-B41356FBB21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6F20B9C-AB11-4B8F-BF64-6FF319EC6938}"/>
              </a:ext>
            </a:extLst>
          </p:cNvPr>
          <p:cNvSpPr>
            <a:spLocks noGrp="1"/>
          </p:cNvSpPr>
          <p:nvPr>
            <p:ph type="dt" sz="half" idx="10"/>
          </p:nvPr>
        </p:nvSpPr>
        <p:spPr/>
        <p:txBody>
          <a:bodyPr/>
          <a:lstStyle/>
          <a:p>
            <a:fld id="{B103B6D1-A0EC-475A-AFEE-03114E40FB55}" type="datetimeFigureOut">
              <a:rPr lang="en-US" smtClean="0"/>
              <a:t>10/29/2020</a:t>
            </a:fld>
            <a:endParaRPr lang="en-US"/>
          </a:p>
        </p:txBody>
      </p:sp>
      <p:sp>
        <p:nvSpPr>
          <p:cNvPr id="6" name="Footer Placeholder 5">
            <a:extLst>
              <a:ext uri="{FF2B5EF4-FFF2-40B4-BE49-F238E27FC236}">
                <a16:creationId xmlns:a16="http://schemas.microsoft.com/office/drawing/2014/main" id="{1DC3BA0A-B91E-4469-9148-A6A1EEC3D70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FA59855-7AE4-4337-B0BB-18E5026C9AFD}"/>
              </a:ext>
            </a:extLst>
          </p:cNvPr>
          <p:cNvSpPr>
            <a:spLocks noGrp="1"/>
          </p:cNvSpPr>
          <p:nvPr>
            <p:ph type="sldNum" sz="quarter" idx="12"/>
          </p:nvPr>
        </p:nvSpPr>
        <p:spPr/>
        <p:txBody>
          <a:bodyPr/>
          <a:lstStyle/>
          <a:p>
            <a:fld id="{55E4CE98-7874-4CAF-97EE-C7FC49B55914}" type="slidenum">
              <a:rPr lang="en-US" smtClean="0"/>
              <a:t>‹#›</a:t>
            </a:fld>
            <a:endParaRPr lang="en-US"/>
          </a:p>
        </p:txBody>
      </p:sp>
    </p:spTree>
    <p:extLst>
      <p:ext uri="{BB962C8B-B14F-4D97-AF65-F5344CB8AC3E}">
        <p14:creationId xmlns:p14="http://schemas.microsoft.com/office/powerpoint/2010/main" val="3018831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F9D2870-97F8-4DC0-81D2-A4E7425982F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3F7A0A5-26C2-42F2-8898-6DE2C1F1A62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C02977D-2E7E-4959-8FD6-ACFEFF46933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103B6D1-A0EC-475A-AFEE-03114E40FB55}" type="datetimeFigureOut">
              <a:rPr lang="en-US" smtClean="0"/>
              <a:t>10/29/2020</a:t>
            </a:fld>
            <a:endParaRPr lang="en-US"/>
          </a:p>
        </p:txBody>
      </p:sp>
      <p:sp>
        <p:nvSpPr>
          <p:cNvPr id="5" name="Footer Placeholder 4">
            <a:extLst>
              <a:ext uri="{FF2B5EF4-FFF2-40B4-BE49-F238E27FC236}">
                <a16:creationId xmlns:a16="http://schemas.microsoft.com/office/drawing/2014/main" id="{1EC18DC0-55E2-4E2E-9598-F11A31171AB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D2ECFBA-4131-4D54-9519-6151B7CEFD0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5E4CE98-7874-4CAF-97EE-C7FC49B55914}" type="slidenum">
              <a:rPr lang="en-US" smtClean="0"/>
              <a:t>‹#›</a:t>
            </a:fld>
            <a:endParaRPr lang="en-US"/>
          </a:p>
        </p:txBody>
      </p:sp>
    </p:spTree>
    <p:extLst>
      <p:ext uri="{BB962C8B-B14F-4D97-AF65-F5344CB8AC3E}">
        <p14:creationId xmlns:p14="http://schemas.microsoft.com/office/powerpoint/2010/main" val="11893886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1.emf"/><Relationship Id="rId1" Type="http://schemas.openxmlformats.org/officeDocument/2006/relationships/slideLayout" Target="../slideLayouts/slideLayout7.xml"/><Relationship Id="rId4" Type="http://schemas.openxmlformats.org/officeDocument/2006/relationships/image" Target="../media/image2.emf"/></Relationships>
</file>

<file path=ppt/slides/_rels/slide10.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5.emf"/><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customXml" Target="../ink/ink10.xml"/><Relationship Id="rId2" Type="http://schemas.openxmlformats.org/officeDocument/2006/relationships/image" Target="../media/image17.emf"/><Relationship Id="rId1" Type="http://schemas.openxmlformats.org/officeDocument/2006/relationships/slideLayout" Target="../slideLayouts/slideLayout2.xml"/><Relationship Id="rId4" Type="http://schemas.openxmlformats.org/officeDocument/2006/relationships/image" Target="../media/image18.emf"/></Relationships>
</file>

<file path=ppt/slides/_rels/slide15.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customXml" Target="../ink/ink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25.emf"/><Relationship Id="rId3" Type="http://schemas.openxmlformats.org/officeDocument/2006/relationships/image" Target="../media/image21.emf"/><Relationship Id="rId7" Type="http://schemas.openxmlformats.org/officeDocument/2006/relationships/customXml" Target="../ink/ink12.xml"/><Relationship Id="rId2" Type="http://schemas.openxmlformats.org/officeDocument/2006/relationships/image" Target="../media/image20.emf"/><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emf"/></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2.emf"/><Relationship Id="rId1" Type="http://schemas.openxmlformats.org/officeDocument/2006/relationships/slideLayout" Target="../slideLayouts/slideLayout7.xml"/><Relationship Id="rId6" Type="http://schemas.openxmlformats.org/officeDocument/2006/relationships/image" Target="../media/image28.emf"/><Relationship Id="rId5" Type="http://schemas.openxmlformats.org/officeDocument/2006/relationships/customXml" Target="../ink/ink13.xml"/><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customXml" Target="../ink/ink14.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image" Target="../media/image3.emf"/><Relationship Id="rId1" Type="http://schemas.openxmlformats.org/officeDocument/2006/relationships/slideLayout" Target="../slideLayouts/slideLayout7.xml"/><Relationship Id="rId4" Type="http://schemas.openxmlformats.org/officeDocument/2006/relationships/image" Target="../media/image4.em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image" Target="../media/image31.emf"/><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image" Target="../media/image33.emf"/><Relationship Id="rId1" Type="http://schemas.openxmlformats.org/officeDocument/2006/relationships/slideLayout" Target="../slideLayouts/slideLayout7.xml"/><Relationship Id="rId5" Type="http://schemas.openxmlformats.org/officeDocument/2006/relationships/image" Target="../media/image35.emf"/><Relationship Id="rId4" Type="http://schemas.openxmlformats.org/officeDocument/2006/relationships/customXml" Target="../ink/ink15.xml"/></Relationships>
</file>

<file path=ppt/slides/_rels/slide24.xml.rels><?xml version="1.0" encoding="UTF-8" standalone="yes"?>
<Relationships xmlns="http://schemas.openxmlformats.org/package/2006/relationships"><Relationship Id="rId3" Type="http://schemas.openxmlformats.org/officeDocument/2006/relationships/customXml" Target="../ink/ink16.xml"/><Relationship Id="rId2" Type="http://schemas.openxmlformats.org/officeDocument/2006/relationships/image" Target="../media/image33.emf"/><Relationship Id="rId1" Type="http://schemas.openxmlformats.org/officeDocument/2006/relationships/slideLayout" Target="../slideLayouts/slideLayout7.xml"/><Relationship Id="rId4" Type="http://schemas.openxmlformats.org/officeDocument/2006/relationships/image" Target="../media/image36.emf"/></Relationships>
</file>

<file path=ppt/slides/_rels/slide25.xml.rels><?xml version="1.0" encoding="UTF-8" standalone="yes"?>
<Relationships xmlns="http://schemas.openxmlformats.org/package/2006/relationships"><Relationship Id="rId3" Type="http://schemas.openxmlformats.org/officeDocument/2006/relationships/customXml" Target="../ink/ink17.xml"/><Relationship Id="rId2" Type="http://schemas.openxmlformats.org/officeDocument/2006/relationships/image" Target="../media/image33.emf"/><Relationship Id="rId1" Type="http://schemas.openxmlformats.org/officeDocument/2006/relationships/slideLayout" Target="../slideLayouts/slideLayout7.xml"/><Relationship Id="rId4" Type="http://schemas.openxmlformats.org/officeDocument/2006/relationships/image" Target="../media/image37.emf"/></Relationships>
</file>

<file path=ppt/slides/_rels/slide26.xml.rels><?xml version="1.0" encoding="UTF-8" standalone="yes"?>
<Relationships xmlns="http://schemas.openxmlformats.org/package/2006/relationships"><Relationship Id="rId3" Type="http://schemas.openxmlformats.org/officeDocument/2006/relationships/customXml" Target="../ink/ink18.xml"/><Relationship Id="rId2" Type="http://schemas.openxmlformats.org/officeDocument/2006/relationships/image" Target="../media/image33.emf"/><Relationship Id="rId1" Type="http://schemas.openxmlformats.org/officeDocument/2006/relationships/slideLayout" Target="../slideLayouts/slideLayout7.xml"/><Relationship Id="rId4" Type="http://schemas.openxmlformats.org/officeDocument/2006/relationships/image" Target="../media/image38.emf"/></Relationships>
</file>

<file path=ppt/slides/_rels/slide27.xml.rels><?xml version="1.0" encoding="UTF-8" standalone="yes"?>
<Relationships xmlns="http://schemas.openxmlformats.org/package/2006/relationships"><Relationship Id="rId3" Type="http://schemas.openxmlformats.org/officeDocument/2006/relationships/customXml" Target="../ink/ink19.xml"/><Relationship Id="rId2" Type="http://schemas.openxmlformats.org/officeDocument/2006/relationships/image" Target="../media/image33.emf"/><Relationship Id="rId1" Type="http://schemas.openxmlformats.org/officeDocument/2006/relationships/slideLayout" Target="../slideLayouts/slideLayout7.xml"/><Relationship Id="rId6" Type="http://schemas.openxmlformats.org/officeDocument/2006/relationships/image" Target="../media/image40.emf"/><Relationship Id="rId5" Type="http://schemas.openxmlformats.org/officeDocument/2006/relationships/customXml" Target="../ink/ink20.xml"/><Relationship Id="rId4" Type="http://schemas.openxmlformats.org/officeDocument/2006/relationships/image" Target="../media/image39.emf"/></Relationships>
</file>

<file path=ppt/slides/_rels/slide28.xml.rels><?xml version="1.0" encoding="UTF-8" standalone="yes"?>
<Relationships xmlns="http://schemas.openxmlformats.org/package/2006/relationships"><Relationship Id="rId3" Type="http://schemas.openxmlformats.org/officeDocument/2006/relationships/customXml" Target="../ink/ink21.xml"/><Relationship Id="rId2" Type="http://schemas.openxmlformats.org/officeDocument/2006/relationships/image" Target="../media/image33.emf"/><Relationship Id="rId1" Type="http://schemas.openxmlformats.org/officeDocument/2006/relationships/slideLayout" Target="../slideLayouts/slideLayout7.xml"/><Relationship Id="rId4" Type="http://schemas.openxmlformats.org/officeDocument/2006/relationships/image" Target="../media/image41.emf"/></Relationships>
</file>

<file path=ppt/slides/_rels/slide29.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customXml" Target="../ink/ink2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customXml" Target="../ink/ink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customXml" Target="../ink/ink23.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image" Target="../media/image44.emf"/><Relationship Id="rId1" Type="http://schemas.openxmlformats.org/officeDocument/2006/relationships/slideLayout" Target="../slideLayouts/slideLayout7.xml"/><Relationship Id="rId4" Type="http://schemas.openxmlformats.org/officeDocument/2006/relationships/image" Target="../media/image46.png"/></Relationships>
</file>

<file path=ppt/slides/_rels/slide34.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image" Target="../media/image47.emf"/><Relationship Id="rId1" Type="http://schemas.openxmlformats.org/officeDocument/2006/relationships/slideLayout" Target="../slideLayouts/slideLayout7.xml"/><Relationship Id="rId6" Type="http://schemas.openxmlformats.org/officeDocument/2006/relationships/image" Target="../media/image50.emf"/><Relationship Id="rId5" Type="http://schemas.openxmlformats.org/officeDocument/2006/relationships/customXml" Target="../ink/ink24.xml"/><Relationship Id="rId4" Type="http://schemas.openxmlformats.org/officeDocument/2006/relationships/image" Target="../media/image49.png"/></Relationships>
</file>

<file path=ppt/slides/_rels/slide35.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image" Target="../media/image51.emf"/><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53.emf"/><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54.emf"/><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customXml" Target="../ink/ink25.xml"/><Relationship Id="rId2" Type="http://schemas.openxmlformats.org/officeDocument/2006/relationships/image" Target="../media/image55.emf"/><Relationship Id="rId1" Type="http://schemas.openxmlformats.org/officeDocument/2006/relationships/slideLayout" Target="../slideLayouts/slideLayout7.xml"/><Relationship Id="rId4" Type="http://schemas.openxmlformats.org/officeDocument/2006/relationships/image" Target="../media/image56.em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customXml" Target="../ink/ink4.xml"/><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7.emf"/></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customXml" Target="../ink/ink26.xml"/><Relationship Id="rId2" Type="http://schemas.openxmlformats.org/officeDocument/2006/relationships/image" Target="../media/image57.png"/><Relationship Id="rId1" Type="http://schemas.openxmlformats.org/officeDocument/2006/relationships/slideLayout" Target="../slideLayouts/slideLayout7.xml"/><Relationship Id="rId4" Type="http://schemas.openxmlformats.org/officeDocument/2006/relationships/image" Target="../media/image540.emf"/></Relationships>
</file>

<file path=ppt/slides/_rels/slide4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64.jpeg"/><Relationship Id="rId4" Type="http://schemas.openxmlformats.org/officeDocument/2006/relationships/image" Target="../media/image63.png"/></Relationships>
</file>

<file path=ppt/slides/_rels/slide4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66.jpeg"/><Relationship Id="rId4" Type="http://schemas.openxmlformats.org/officeDocument/2006/relationships/image" Target="../media/image65.jpeg"/></Relationships>
</file>

<file path=ppt/slides/_rels/slide49.xml.rels><?xml version="1.0" encoding="UTF-8" standalone="yes"?>
<Relationships xmlns="http://schemas.openxmlformats.org/package/2006/relationships"><Relationship Id="rId2" Type="http://schemas.openxmlformats.org/officeDocument/2006/relationships/image" Target="../media/image67.e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customXml" Target="../ink/ink5.xml"/><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8.emf"/></Relationships>
</file>

<file path=ppt/slides/_rels/slide50.xml.rels><?xml version="1.0" encoding="UTF-8" standalone="yes"?>
<Relationships xmlns="http://schemas.openxmlformats.org/package/2006/relationships"><Relationship Id="rId2" Type="http://schemas.openxmlformats.org/officeDocument/2006/relationships/image" Target="../media/image68.emf"/><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70.emf"/><Relationship Id="rId2" Type="http://schemas.openxmlformats.org/officeDocument/2006/relationships/image" Target="../media/image69.emf"/><Relationship Id="rId1" Type="http://schemas.openxmlformats.org/officeDocument/2006/relationships/slideLayout" Target="../slideLayouts/slideLayout7.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52.xml.rels><?xml version="1.0" encoding="UTF-8" standalone="yes"?>
<Relationships xmlns="http://schemas.openxmlformats.org/package/2006/relationships"><Relationship Id="rId3" Type="http://schemas.openxmlformats.org/officeDocument/2006/relationships/image" Target="../media/image75.emf"/><Relationship Id="rId2" Type="http://schemas.openxmlformats.org/officeDocument/2006/relationships/image" Target="../media/image74.emf"/><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5" Type="http://schemas.openxmlformats.org/officeDocument/2006/relationships/image" Target="../media/image36.png"/><Relationship Id="rId4" Type="http://schemas.openxmlformats.org/officeDocument/2006/relationships/image" Target="../media/image35.png"/></Relationships>
</file>

<file path=ppt/slides/_rels/slide5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7.xml"/><Relationship Id="rId4" Type="http://schemas.openxmlformats.org/officeDocument/2006/relationships/image" Target="../media/image78.png"/></Relationships>
</file>

<file path=ppt/slides/_rels/slide5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7.xml"/><Relationship Id="rId5" Type="http://schemas.openxmlformats.org/officeDocument/2006/relationships/image" Target="../media/image420.emf"/><Relationship Id="rId4" Type="http://schemas.openxmlformats.org/officeDocument/2006/relationships/customXml" Target="../ink/ink27.xml"/></Relationships>
</file>

<file path=ppt/slides/_rels/slide5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7.xml"/><Relationship Id="rId5" Type="http://schemas.openxmlformats.org/officeDocument/2006/relationships/image" Target="../media/image450.emf"/><Relationship Id="rId4" Type="http://schemas.openxmlformats.org/officeDocument/2006/relationships/customXml" Target="../ink/ink28.xml"/></Relationships>
</file>

<file path=ppt/slides/_rels/slide57.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customXml" Target="../ink/ink29.xml"/><Relationship Id="rId2" Type="http://schemas.openxmlformats.org/officeDocument/2006/relationships/image" Target="../media/image84.emf"/><Relationship Id="rId1" Type="http://schemas.openxmlformats.org/officeDocument/2006/relationships/slideLayout" Target="../slideLayouts/slideLayout7.xml"/><Relationship Id="rId4" Type="http://schemas.openxmlformats.org/officeDocument/2006/relationships/image" Target="../media/image480.emf"/></Relationships>
</file>

<file path=ppt/slides/_rels/slide59.xml.rels><?xml version="1.0" encoding="UTF-8" standalone="yes"?>
<Relationships xmlns="http://schemas.openxmlformats.org/package/2006/relationships"><Relationship Id="rId3" Type="http://schemas.openxmlformats.org/officeDocument/2006/relationships/customXml" Target="../ink/ink30.xml"/><Relationship Id="rId2" Type="http://schemas.openxmlformats.org/officeDocument/2006/relationships/image" Target="../media/image85.emf"/><Relationship Id="rId1" Type="http://schemas.openxmlformats.org/officeDocument/2006/relationships/slideLayout" Target="../slideLayouts/slideLayout7.xml"/><Relationship Id="rId4" Type="http://schemas.openxmlformats.org/officeDocument/2006/relationships/image" Target="../media/image500.emf"/></Relationships>
</file>

<file path=ppt/slides/_rels/slide6.xml.rels><?xml version="1.0" encoding="UTF-8" standalone="yes"?>
<Relationships xmlns="http://schemas.openxmlformats.org/package/2006/relationships"><Relationship Id="rId3" Type="http://schemas.openxmlformats.org/officeDocument/2006/relationships/customXml" Target="../ink/ink6.xml"/><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9.emf"/></Relationships>
</file>

<file path=ppt/slides/_rels/slide60.xml.rels><?xml version="1.0" encoding="UTF-8" standalone="yes"?>
<Relationships xmlns="http://schemas.openxmlformats.org/package/2006/relationships"><Relationship Id="rId3" Type="http://schemas.openxmlformats.org/officeDocument/2006/relationships/image" Target="../media/image87.emf"/><Relationship Id="rId2" Type="http://schemas.openxmlformats.org/officeDocument/2006/relationships/image" Target="../media/image86.emf"/><Relationship Id="rId1" Type="http://schemas.openxmlformats.org/officeDocument/2006/relationships/slideLayout" Target="../slideLayouts/slideLayout7.xml"/><Relationship Id="rId5" Type="http://schemas.openxmlformats.org/officeDocument/2006/relationships/image" Target="../media/image530.emf"/><Relationship Id="rId4" Type="http://schemas.openxmlformats.org/officeDocument/2006/relationships/customXml" Target="../ink/ink31.xml"/></Relationships>
</file>

<file path=ppt/slides/_rels/slide7.xml.rels><?xml version="1.0" encoding="UTF-8" standalone="yes"?>
<Relationships xmlns="http://schemas.openxmlformats.org/package/2006/relationships"><Relationship Id="rId3" Type="http://schemas.openxmlformats.org/officeDocument/2006/relationships/customXml" Target="../ink/ink7.xml"/><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10.emf"/></Relationships>
</file>

<file path=ppt/slides/_rels/slide8.xml.rels><?xml version="1.0" encoding="UTF-8" standalone="yes"?>
<Relationships xmlns="http://schemas.openxmlformats.org/package/2006/relationships"><Relationship Id="rId3" Type="http://schemas.openxmlformats.org/officeDocument/2006/relationships/customXml" Target="../ink/ink8.xml"/><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11.emf"/></Relationships>
</file>

<file path=ppt/slides/_rels/slide9.xml.rels><?xml version="1.0" encoding="UTF-8" standalone="yes"?>
<Relationships xmlns="http://schemas.openxmlformats.org/package/2006/relationships"><Relationship Id="rId3" Type="http://schemas.openxmlformats.org/officeDocument/2006/relationships/customXml" Target="../ink/ink9.xml"/><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12.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0A73B79-71BC-40C9-B656-3C0AF0B3DDEB}"/>
              </a:ext>
            </a:extLst>
          </p:cNvPr>
          <p:cNvPicPr>
            <a:picLocks noChangeAspect="1"/>
          </p:cNvPicPr>
          <p:nvPr/>
        </p:nvPicPr>
        <p:blipFill>
          <a:blip r:embed="rId2"/>
          <a:stretch>
            <a:fillRect/>
          </a:stretch>
        </p:blipFill>
        <p:spPr>
          <a:xfrm>
            <a:off x="1568885" y="848532"/>
            <a:ext cx="9267986" cy="2580468"/>
          </a:xfrm>
          <a:prstGeom prst="rect">
            <a:avLst/>
          </a:prstGeom>
        </p:spPr>
      </p:pic>
      <mc:AlternateContent xmlns:mc="http://schemas.openxmlformats.org/markup-compatibility/2006">
        <mc:Choice xmlns:p14="http://schemas.microsoft.com/office/powerpoint/2010/main" Requires="p14">
          <p:contentPart p14:bwMode="auto" r:id="rId3">
            <p14:nvContentPartPr>
              <p14:cNvPr id="3" name="Ink 2">
                <a:extLst>
                  <a:ext uri="{FF2B5EF4-FFF2-40B4-BE49-F238E27FC236}">
                    <a16:creationId xmlns:a16="http://schemas.microsoft.com/office/drawing/2014/main" id="{A3A815D4-AB9A-47F7-B5F3-E74ACE5CB721}"/>
                  </a:ext>
                </a:extLst>
              </p14:cNvPr>
              <p14:cNvContentPartPr/>
              <p14:nvPr/>
            </p14:nvContentPartPr>
            <p14:xfrm>
              <a:off x="2819160" y="1227600"/>
              <a:ext cx="6279480" cy="3251520"/>
            </p14:xfrm>
          </p:contentPart>
        </mc:Choice>
        <mc:Fallback>
          <p:pic>
            <p:nvPicPr>
              <p:cNvPr id="3" name="Ink 2">
                <a:extLst>
                  <a:ext uri="{FF2B5EF4-FFF2-40B4-BE49-F238E27FC236}">
                    <a16:creationId xmlns:a16="http://schemas.microsoft.com/office/drawing/2014/main" id="{A3A815D4-AB9A-47F7-B5F3-E74ACE5CB721}"/>
                  </a:ext>
                </a:extLst>
              </p:cNvPr>
              <p:cNvPicPr/>
              <p:nvPr/>
            </p:nvPicPr>
            <p:blipFill>
              <a:blip r:embed="rId4"/>
              <a:stretch>
                <a:fillRect/>
              </a:stretch>
            </p:blipFill>
            <p:spPr>
              <a:xfrm>
                <a:off x="2809800" y="1218240"/>
                <a:ext cx="6298200" cy="3270240"/>
              </a:xfrm>
              <a:prstGeom prst="rect">
                <a:avLst/>
              </a:prstGeom>
            </p:spPr>
          </p:pic>
        </mc:Fallback>
      </mc:AlternateContent>
    </p:spTree>
    <p:extLst>
      <p:ext uri="{BB962C8B-B14F-4D97-AF65-F5344CB8AC3E}">
        <p14:creationId xmlns:p14="http://schemas.microsoft.com/office/powerpoint/2010/main" val="30811958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058438" y="10907"/>
            <a:ext cx="9743653" cy="1152239"/>
          </a:xfrm>
          <a:prstGeom prst="rect">
            <a:avLst/>
          </a:prstGeom>
        </p:spPr>
        <p:txBody>
          <a:bodyPr vert="horz" wrap="square" lIns="0" tIns="188595" rIns="0" bIns="0" rtlCol="0">
            <a:spAutoFit/>
          </a:bodyPr>
          <a:lstStyle/>
          <a:p>
            <a:pPr marL="22860" algn="ctr">
              <a:spcBef>
                <a:spcPts val="1485"/>
              </a:spcBef>
            </a:pPr>
            <a:r>
              <a:rPr lang="en-US" sz="2800" b="1" i="0" dirty="0">
                <a:solidFill>
                  <a:srgbClr val="000000"/>
                </a:solidFill>
                <a:effectLst/>
                <a:latin typeface="Arial" panose="020B0604020202020204" pitchFamily="34" charset="0"/>
              </a:rPr>
              <a:t>Particle in a One Dimensional Deep Potential Well</a:t>
            </a:r>
          </a:p>
          <a:p>
            <a:pPr marL="22860" algn="ctr">
              <a:spcBef>
                <a:spcPts val="1485"/>
              </a:spcBef>
            </a:pPr>
            <a:r>
              <a:rPr sz="2200" spc="-5" dirty="0">
                <a:latin typeface="Arial"/>
                <a:cs typeface="Arial"/>
              </a:rPr>
              <a:t>Consider </a:t>
            </a:r>
            <a:r>
              <a:rPr sz="2200" dirty="0">
                <a:latin typeface="Arial"/>
                <a:cs typeface="Arial"/>
              </a:rPr>
              <a:t>a </a:t>
            </a:r>
            <a:r>
              <a:rPr sz="2200" spc="-5" dirty="0">
                <a:latin typeface="Arial"/>
                <a:cs typeface="Arial"/>
              </a:rPr>
              <a:t>particle of rest </a:t>
            </a:r>
            <a:r>
              <a:rPr sz="2200" dirty="0">
                <a:latin typeface="Arial"/>
                <a:cs typeface="Arial"/>
              </a:rPr>
              <a:t>mass </a:t>
            </a:r>
            <a:r>
              <a:rPr sz="2200" spc="25" dirty="0">
                <a:latin typeface="Arial"/>
                <a:cs typeface="Arial"/>
              </a:rPr>
              <a:t>m</a:t>
            </a:r>
            <a:r>
              <a:rPr sz="1875" spc="37" baseline="-24444" dirty="0">
                <a:latin typeface="Arial"/>
                <a:cs typeface="Arial"/>
              </a:rPr>
              <a:t>o </a:t>
            </a:r>
            <a:r>
              <a:rPr sz="2200" spc="-5" dirty="0">
                <a:latin typeface="Arial"/>
                <a:cs typeface="Arial"/>
              </a:rPr>
              <a:t>enclosed </a:t>
            </a:r>
            <a:r>
              <a:rPr sz="2200" dirty="0">
                <a:latin typeface="Arial"/>
                <a:cs typeface="Arial"/>
              </a:rPr>
              <a:t>in a</a:t>
            </a:r>
            <a:r>
              <a:rPr sz="2200" spc="140" dirty="0">
                <a:latin typeface="Arial"/>
                <a:cs typeface="Arial"/>
              </a:rPr>
              <a:t> </a:t>
            </a:r>
            <a:r>
              <a:rPr sz="2200" spc="-5" dirty="0">
                <a:latin typeface="Arial"/>
                <a:cs typeface="Arial"/>
              </a:rPr>
              <a:t>one-dimensional</a:t>
            </a:r>
            <a:endParaRPr sz="2200" dirty="0">
              <a:latin typeface="Arial"/>
              <a:cs typeface="Arial"/>
            </a:endParaRPr>
          </a:p>
        </p:txBody>
      </p:sp>
      <p:sp>
        <p:nvSpPr>
          <p:cNvPr id="3" name="object 3"/>
          <p:cNvSpPr txBox="1"/>
          <p:nvPr/>
        </p:nvSpPr>
        <p:spPr>
          <a:xfrm>
            <a:off x="1943100" y="1131570"/>
            <a:ext cx="4149090" cy="752450"/>
          </a:xfrm>
          <a:prstGeom prst="rect">
            <a:avLst/>
          </a:prstGeom>
        </p:spPr>
        <p:txBody>
          <a:bodyPr vert="horz" wrap="square" lIns="0" tIns="12700" rIns="0" bIns="0" rtlCol="0">
            <a:spAutoFit/>
          </a:bodyPr>
          <a:lstStyle/>
          <a:p>
            <a:pPr marL="36195" marR="5080" indent="-24130">
              <a:lnSpc>
                <a:spcPct val="113599"/>
              </a:lnSpc>
              <a:spcBef>
                <a:spcPts val="100"/>
              </a:spcBef>
            </a:pPr>
            <a:r>
              <a:rPr sz="2200" spc="-5" dirty="0">
                <a:latin typeface="Arial"/>
                <a:cs typeface="Arial"/>
              </a:rPr>
              <a:t>box (infinite potential </a:t>
            </a:r>
            <a:r>
              <a:rPr sz="2200" spc="-10" dirty="0">
                <a:latin typeface="Arial"/>
                <a:cs typeface="Arial"/>
              </a:rPr>
              <a:t>well).  </a:t>
            </a:r>
            <a:r>
              <a:rPr sz="2200" spc="-5" dirty="0">
                <a:latin typeface="Arial"/>
                <a:cs typeface="Arial"/>
              </a:rPr>
              <a:t>Boundary conditions for</a:t>
            </a:r>
            <a:r>
              <a:rPr sz="2200" spc="-40" dirty="0">
                <a:latin typeface="Arial"/>
                <a:cs typeface="Arial"/>
              </a:rPr>
              <a:t> </a:t>
            </a:r>
            <a:r>
              <a:rPr sz="2200" spc="-5" dirty="0">
                <a:latin typeface="Arial"/>
                <a:cs typeface="Arial"/>
              </a:rPr>
              <a:t>Potential</a:t>
            </a:r>
            <a:endParaRPr sz="2200">
              <a:latin typeface="Arial"/>
              <a:cs typeface="Arial"/>
            </a:endParaRPr>
          </a:p>
        </p:txBody>
      </p:sp>
      <p:sp>
        <p:nvSpPr>
          <p:cNvPr id="4" name="object 4"/>
          <p:cNvSpPr txBox="1"/>
          <p:nvPr/>
        </p:nvSpPr>
        <p:spPr>
          <a:xfrm>
            <a:off x="1911350" y="4758690"/>
            <a:ext cx="7076440" cy="360680"/>
          </a:xfrm>
          <a:prstGeom prst="rect">
            <a:avLst/>
          </a:prstGeom>
        </p:spPr>
        <p:txBody>
          <a:bodyPr vert="horz" wrap="square" lIns="0" tIns="12700" rIns="0" bIns="0" rtlCol="0">
            <a:spAutoFit/>
          </a:bodyPr>
          <a:lstStyle/>
          <a:p>
            <a:pPr marL="12700">
              <a:spcBef>
                <a:spcPts val="100"/>
              </a:spcBef>
            </a:pPr>
            <a:r>
              <a:rPr sz="2200" spc="-5" dirty="0">
                <a:latin typeface="Arial"/>
                <a:cs typeface="Arial"/>
              </a:rPr>
              <a:t>Thus for </a:t>
            </a:r>
            <a:r>
              <a:rPr sz="2200" dirty="0">
                <a:latin typeface="Arial"/>
                <a:cs typeface="Arial"/>
              </a:rPr>
              <a:t>a </a:t>
            </a:r>
            <a:r>
              <a:rPr sz="2200" spc="-5" dirty="0">
                <a:latin typeface="Arial"/>
                <a:cs typeface="Arial"/>
              </a:rPr>
              <a:t>particle inside </a:t>
            </a:r>
            <a:r>
              <a:rPr sz="2200" dirty="0">
                <a:latin typeface="Arial"/>
                <a:cs typeface="Arial"/>
              </a:rPr>
              <a:t>the </a:t>
            </a:r>
            <a:r>
              <a:rPr sz="2200" spc="-5" dirty="0">
                <a:latin typeface="Arial"/>
                <a:cs typeface="Arial"/>
              </a:rPr>
              <a:t>box Schrodinger equation</a:t>
            </a:r>
            <a:r>
              <a:rPr sz="2200" spc="10" dirty="0">
                <a:latin typeface="Arial"/>
                <a:cs typeface="Arial"/>
              </a:rPr>
              <a:t> </a:t>
            </a:r>
            <a:r>
              <a:rPr sz="2200" spc="-5" dirty="0">
                <a:latin typeface="Arial"/>
                <a:cs typeface="Arial"/>
              </a:rPr>
              <a:t>is</a:t>
            </a:r>
            <a:endParaRPr sz="2200">
              <a:latin typeface="Arial"/>
              <a:cs typeface="Arial"/>
            </a:endParaRPr>
          </a:p>
        </p:txBody>
      </p:sp>
      <p:sp>
        <p:nvSpPr>
          <p:cNvPr id="5" name="object 5"/>
          <p:cNvSpPr txBox="1"/>
          <p:nvPr/>
        </p:nvSpPr>
        <p:spPr>
          <a:xfrm>
            <a:off x="3202940" y="2396490"/>
            <a:ext cx="699135" cy="360680"/>
          </a:xfrm>
          <a:prstGeom prst="rect">
            <a:avLst/>
          </a:prstGeom>
        </p:spPr>
        <p:txBody>
          <a:bodyPr vert="horz" wrap="square" lIns="0" tIns="12700" rIns="0" bIns="0" rtlCol="0">
            <a:spAutoFit/>
          </a:bodyPr>
          <a:lstStyle/>
          <a:p>
            <a:pPr marL="12700">
              <a:spcBef>
                <a:spcPts val="100"/>
              </a:spcBef>
            </a:pPr>
            <a:r>
              <a:rPr sz="2200" spc="-10" dirty="0">
                <a:latin typeface="Arial"/>
                <a:cs typeface="Arial"/>
              </a:rPr>
              <a:t>V</a:t>
            </a:r>
            <a:r>
              <a:rPr sz="2200" dirty="0">
                <a:latin typeface="Arial"/>
                <a:cs typeface="Arial"/>
              </a:rPr>
              <a:t>(</a:t>
            </a:r>
            <a:r>
              <a:rPr sz="2200" spc="-15" dirty="0">
                <a:latin typeface="Arial"/>
                <a:cs typeface="Arial"/>
              </a:rPr>
              <a:t>x</a:t>
            </a:r>
            <a:r>
              <a:rPr sz="2200" spc="-5" dirty="0">
                <a:latin typeface="Arial"/>
                <a:cs typeface="Arial"/>
              </a:rPr>
              <a:t>)</a:t>
            </a:r>
            <a:r>
              <a:rPr sz="2200" dirty="0">
                <a:latin typeface="Arial"/>
                <a:cs typeface="Arial"/>
              </a:rPr>
              <a:t>=</a:t>
            </a:r>
            <a:endParaRPr sz="2200">
              <a:latin typeface="Arial"/>
              <a:cs typeface="Arial"/>
            </a:endParaRPr>
          </a:p>
        </p:txBody>
      </p:sp>
      <p:sp>
        <p:nvSpPr>
          <p:cNvPr id="6" name="object 6"/>
          <p:cNvSpPr txBox="1"/>
          <p:nvPr/>
        </p:nvSpPr>
        <p:spPr>
          <a:xfrm>
            <a:off x="4302761" y="1846483"/>
            <a:ext cx="2023745" cy="1185545"/>
          </a:xfrm>
          <a:prstGeom prst="rect">
            <a:avLst/>
          </a:prstGeom>
        </p:spPr>
        <p:txBody>
          <a:bodyPr vert="horz" wrap="square" lIns="0" tIns="181610" rIns="0" bIns="0" rtlCol="0">
            <a:spAutoFit/>
          </a:bodyPr>
          <a:lstStyle/>
          <a:p>
            <a:pPr marL="55244">
              <a:spcBef>
                <a:spcPts val="1430"/>
              </a:spcBef>
              <a:tabLst>
                <a:tab pos="443865" algn="l"/>
                <a:tab pos="924560" algn="l"/>
              </a:tabLst>
            </a:pPr>
            <a:r>
              <a:rPr sz="2200" dirty="0">
                <a:latin typeface="Arial"/>
                <a:cs typeface="Arial"/>
              </a:rPr>
              <a:t>0	</a:t>
            </a:r>
            <a:r>
              <a:rPr sz="2200" spc="-5" dirty="0">
                <a:latin typeface="Arial"/>
                <a:cs typeface="Arial"/>
              </a:rPr>
              <a:t>for	</a:t>
            </a:r>
            <a:r>
              <a:rPr sz="2200" dirty="0">
                <a:latin typeface="Arial"/>
                <a:cs typeface="Arial"/>
              </a:rPr>
              <a:t>0 &lt; x &lt;</a:t>
            </a:r>
            <a:r>
              <a:rPr sz="2200" spc="-125" dirty="0">
                <a:latin typeface="Arial"/>
                <a:cs typeface="Arial"/>
              </a:rPr>
              <a:t> </a:t>
            </a:r>
            <a:r>
              <a:rPr sz="2200" dirty="0">
                <a:latin typeface="Arial"/>
                <a:cs typeface="Arial"/>
              </a:rPr>
              <a:t>L</a:t>
            </a:r>
            <a:endParaRPr sz="2200">
              <a:latin typeface="Arial"/>
              <a:cs typeface="Arial"/>
            </a:endParaRPr>
          </a:p>
          <a:p>
            <a:pPr marL="12700">
              <a:spcBef>
                <a:spcPts val="1739"/>
              </a:spcBef>
            </a:pPr>
            <a:r>
              <a:rPr sz="2850" spc="-35" dirty="0">
                <a:latin typeface="Symbol"/>
                <a:cs typeface="Symbol"/>
              </a:rPr>
              <a:t></a:t>
            </a:r>
            <a:endParaRPr sz="2850">
              <a:latin typeface="Symbol"/>
              <a:cs typeface="Symbol"/>
            </a:endParaRPr>
          </a:p>
        </p:txBody>
      </p:sp>
      <p:sp>
        <p:nvSpPr>
          <p:cNvPr id="7" name="object 7"/>
          <p:cNvSpPr txBox="1"/>
          <p:nvPr/>
        </p:nvSpPr>
        <p:spPr>
          <a:xfrm>
            <a:off x="4041140" y="2053590"/>
            <a:ext cx="254635" cy="848360"/>
          </a:xfrm>
          <a:prstGeom prst="rect">
            <a:avLst/>
          </a:prstGeom>
        </p:spPr>
        <p:txBody>
          <a:bodyPr vert="horz" wrap="square" lIns="0" tIns="12700" rIns="0" bIns="0" rtlCol="0">
            <a:spAutoFit/>
          </a:bodyPr>
          <a:lstStyle/>
          <a:p>
            <a:pPr marL="12700">
              <a:spcBef>
                <a:spcPts val="100"/>
              </a:spcBef>
            </a:pPr>
            <a:r>
              <a:rPr sz="5400" dirty="0">
                <a:latin typeface="Arial"/>
                <a:cs typeface="Arial"/>
              </a:rPr>
              <a:t>{</a:t>
            </a:r>
            <a:endParaRPr sz="5400">
              <a:latin typeface="Arial"/>
              <a:cs typeface="Arial"/>
            </a:endParaRPr>
          </a:p>
        </p:txBody>
      </p:sp>
      <p:sp>
        <p:nvSpPr>
          <p:cNvPr id="8" name="object 8"/>
          <p:cNvSpPr txBox="1"/>
          <p:nvPr/>
        </p:nvSpPr>
        <p:spPr>
          <a:xfrm>
            <a:off x="4726940" y="2701290"/>
            <a:ext cx="1591945" cy="360680"/>
          </a:xfrm>
          <a:prstGeom prst="rect">
            <a:avLst/>
          </a:prstGeom>
        </p:spPr>
        <p:txBody>
          <a:bodyPr vert="horz" wrap="square" lIns="0" tIns="12700" rIns="0" bIns="0" rtlCol="0">
            <a:spAutoFit/>
          </a:bodyPr>
          <a:lstStyle/>
          <a:p>
            <a:pPr marL="12700">
              <a:spcBef>
                <a:spcPts val="100"/>
              </a:spcBef>
              <a:tabLst>
                <a:tab pos="492759" algn="l"/>
              </a:tabLst>
            </a:pPr>
            <a:r>
              <a:rPr sz="2200" spc="-5" dirty="0">
                <a:latin typeface="Arial"/>
                <a:cs typeface="Arial"/>
              </a:rPr>
              <a:t>for	</a:t>
            </a:r>
            <a:r>
              <a:rPr sz="2200" dirty="0">
                <a:latin typeface="Arial"/>
                <a:cs typeface="Arial"/>
              </a:rPr>
              <a:t>0 &gt; x &gt;</a:t>
            </a:r>
            <a:r>
              <a:rPr sz="2200" spc="-125" dirty="0">
                <a:latin typeface="Arial"/>
                <a:cs typeface="Arial"/>
              </a:rPr>
              <a:t> </a:t>
            </a:r>
            <a:r>
              <a:rPr sz="2200" dirty="0">
                <a:latin typeface="Arial"/>
                <a:cs typeface="Arial"/>
              </a:rPr>
              <a:t>L</a:t>
            </a:r>
            <a:endParaRPr sz="2200">
              <a:latin typeface="Arial"/>
              <a:cs typeface="Arial"/>
            </a:endParaRPr>
          </a:p>
        </p:txBody>
      </p:sp>
      <p:sp>
        <p:nvSpPr>
          <p:cNvPr id="9" name="object 9"/>
          <p:cNvSpPr txBox="1"/>
          <p:nvPr/>
        </p:nvSpPr>
        <p:spPr>
          <a:xfrm>
            <a:off x="1911350" y="3158490"/>
            <a:ext cx="3238500" cy="360680"/>
          </a:xfrm>
          <a:prstGeom prst="rect">
            <a:avLst/>
          </a:prstGeom>
        </p:spPr>
        <p:txBody>
          <a:bodyPr vert="horz" wrap="square" lIns="0" tIns="12700" rIns="0" bIns="0" rtlCol="0">
            <a:spAutoFit/>
          </a:bodyPr>
          <a:lstStyle/>
          <a:p>
            <a:pPr marL="12700">
              <a:spcBef>
                <a:spcPts val="100"/>
              </a:spcBef>
            </a:pPr>
            <a:r>
              <a:rPr sz="2200" spc="-5" dirty="0">
                <a:latin typeface="Arial"/>
                <a:cs typeface="Arial"/>
              </a:rPr>
              <a:t>Boundary conditions </a:t>
            </a:r>
            <a:r>
              <a:rPr sz="2200" dirty="0">
                <a:latin typeface="Arial"/>
                <a:cs typeface="Arial"/>
              </a:rPr>
              <a:t>for</a:t>
            </a:r>
            <a:r>
              <a:rPr sz="2200" spc="-55" dirty="0">
                <a:latin typeface="Arial"/>
                <a:cs typeface="Arial"/>
              </a:rPr>
              <a:t> </a:t>
            </a:r>
            <a:r>
              <a:rPr sz="2200" dirty="0">
                <a:latin typeface="Arial"/>
                <a:cs typeface="Arial"/>
              </a:rPr>
              <a:t>ψ</a:t>
            </a:r>
            <a:endParaRPr sz="2200">
              <a:latin typeface="Arial"/>
              <a:cs typeface="Arial"/>
            </a:endParaRPr>
          </a:p>
        </p:txBody>
      </p:sp>
      <p:sp>
        <p:nvSpPr>
          <p:cNvPr id="10" name="object 10"/>
          <p:cNvSpPr txBox="1"/>
          <p:nvPr/>
        </p:nvSpPr>
        <p:spPr>
          <a:xfrm>
            <a:off x="3354071" y="3996690"/>
            <a:ext cx="499745" cy="360680"/>
          </a:xfrm>
          <a:prstGeom prst="rect">
            <a:avLst/>
          </a:prstGeom>
        </p:spPr>
        <p:txBody>
          <a:bodyPr vert="horz" wrap="square" lIns="0" tIns="12700" rIns="0" bIns="0" rtlCol="0">
            <a:spAutoFit/>
          </a:bodyPr>
          <a:lstStyle/>
          <a:p>
            <a:pPr marL="12700">
              <a:spcBef>
                <a:spcPts val="100"/>
              </a:spcBef>
            </a:pPr>
            <a:r>
              <a:rPr sz="2200" dirty="0">
                <a:latin typeface="Arial"/>
                <a:cs typeface="Arial"/>
              </a:rPr>
              <a:t>Ψ</a:t>
            </a:r>
            <a:r>
              <a:rPr sz="2200" spc="-95" dirty="0">
                <a:latin typeface="Arial"/>
                <a:cs typeface="Arial"/>
              </a:rPr>
              <a:t> </a:t>
            </a:r>
            <a:r>
              <a:rPr sz="2200" dirty="0">
                <a:latin typeface="Arial"/>
                <a:cs typeface="Arial"/>
              </a:rPr>
              <a:t>=</a:t>
            </a:r>
            <a:endParaRPr sz="2200">
              <a:latin typeface="Arial"/>
              <a:cs typeface="Arial"/>
            </a:endParaRPr>
          </a:p>
        </p:txBody>
      </p:sp>
      <p:sp>
        <p:nvSpPr>
          <p:cNvPr id="11" name="object 11"/>
          <p:cNvSpPr txBox="1"/>
          <p:nvPr/>
        </p:nvSpPr>
        <p:spPr>
          <a:xfrm>
            <a:off x="4345940" y="3615690"/>
            <a:ext cx="1584325" cy="1008380"/>
          </a:xfrm>
          <a:prstGeom prst="rect">
            <a:avLst/>
          </a:prstGeom>
        </p:spPr>
        <p:txBody>
          <a:bodyPr vert="horz" wrap="square" lIns="0" tIns="12700" rIns="0" bIns="0" rtlCol="0">
            <a:spAutoFit/>
          </a:bodyPr>
          <a:lstStyle/>
          <a:p>
            <a:pPr marL="12700">
              <a:spcBef>
                <a:spcPts val="100"/>
              </a:spcBef>
              <a:tabLst>
                <a:tab pos="400685" algn="l"/>
                <a:tab pos="881380" algn="l"/>
                <a:tab pos="1175385" algn="l"/>
              </a:tabLst>
            </a:pPr>
            <a:r>
              <a:rPr sz="2200" dirty="0">
                <a:latin typeface="Arial"/>
                <a:cs typeface="Arial"/>
              </a:rPr>
              <a:t>0	</a:t>
            </a:r>
            <a:r>
              <a:rPr sz="2200" spc="-5" dirty="0">
                <a:latin typeface="Arial"/>
                <a:cs typeface="Arial"/>
              </a:rPr>
              <a:t>for	</a:t>
            </a:r>
            <a:r>
              <a:rPr sz="2200" dirty="0">
                <a:latin typeface="Arial"/>
                <a:cs typeface="Arial"/>
              </a:rPr>
              <a:t>x	=</a:t>
            </a:r>
            <a:r>
              <a:rPr sz="2200" spc="-95" dirty="0">
                <a:latin typeface="Arial"/>
                <a:cs typeface="Arial"/>
              </a:rPr>
              <a:t> </a:t>
            </a:r>
            <a:r>
              <a:rPr sz="2200" dirty="0">
                <a:latin typeface="Arial"/>
                <a:cs typeface="Arial"/>
              </a:rPr>
              <a:t>0</a:t>
            </a:r>
            <a:endParaRPr sz="2200">
              <a:latin typeface="Arial"/>
              <a:cs typeface="Arial"/>
            </a:endParaRPr>
          </a:p>
          <a:p>
            <a:pPr>
              <a:spcBef>
                <a:spcPts val="45"/>
              </a:spcBef>
            </a:pPr>
            <a:endParaRPr sz="2100">
              <a:latin typeface="Arial"/>
              <a:cs typeface="Arial"/>
            </a:endParaRPr>
          </a:p>
          <a:p>
            <a:pPr marL="12700">
              <a:tabLst>
                <a:tab pos="400685" algn="l"/>
                <a:tab pos="881380" algn="l"/>
              </a:tabLst>
            </a:pPr>
            <a:r>
              <a:rPr sz="2200" dirty="0">
                <a:latin typeface="Arial"/>
                <a:cs typeface="Arial"/>
              </a:rPr>
              <a:t>0	</a:t>
            </a:r>
            <a:r>
              <a:rPr sz="2200" spc="-5" dirty="0">
                <a:latin typeface="Arial"/>
                <a:cs typeface="Arial"/>
              </a:rPr>
              <a:t>for	</a:t>
            </a:r>
            <a:r>
              <a:rPr sz="2200" dirty="0">
                <a:latin typeface="Arial"/>
                <a:cs typeface="Arial"/>
              </a:rPr>
              <a:t>x =</a:t>
            </a:r>
            <a:r>
              <a:rPr sz="2200" spc="-80" dirty="0">
                <a:latin typeface="Arial"/>
                <a:cs typeface="Arial"/>
              </a:rPr>
              <a:t> </a:t>
            </a:r>
            <a:r>
              <a:rPr sz="2200" dirty="0">
                <a:latin typeface="Arial"/>
                <a:cs typeface="Arial"/>
              </a:rPr>
              <a:t>L</a:t>
            </a:r>
            <a:endParaRPr sz="2200">
              <a:latin typeface="Arial"/>
              <a:cs typeface="Arial"/>
            </a:endParaRPr>
          </a:p>
        </p:txBody>
      </p:sp>
      <p:sp>
        <p:nvSpPr>
          <p:cNvPr id="12" name="object 12"/>
          <p:cNvSpPr txBox="1"/>
          <p:nvPr/>
        </p:nvSpPr>
        <p:spPr>
          <a:xfrm>
            <a:off x="4041140" y="3652520"/>
            <a:ext cx="254635" cy="848360"/>
          </a:xfrm>
          <a:prstGeom prst="rect">
            <a:avLst/>
          </a:prstGeom>
        </p:spPr>
        <p:txBody>
          <a:bodyPr vert="horz" wrap="square" lIns="0" tIns="12700" rIns="0" bIns="0" rtlCol="0">
            <a:spAutoFit/>
          </a:bodyPr>
          <a:lstStyle/>
          <a:p>
            <a:pPr marL="12700">
              <a:spcBef>
                <a:spcPts val="100"/>
              </a:spcBef>
            </a:pPr>
            <a:r>
              <a:rPr sz="5400" dirty="0">
                <a:latin typeface="Arial"/>
                <a:cs typeface="Arial"/>
              </a:rPr>
              <a:t>{</a:t>
            </a:r>
            <a:endParaRPr sz="5400">
              <a:latin typeface="Arial"/>
              <a:cs typeface="Arial"/>
            </a:endParaRPr>
          </a:p>
        </p:txBody>
      </p:sp>
      <p:grpSp>
        <p:nvGrpSpPr>
          <p:cNvPr id="18" name="object 18"/>
          <p:cNvGrpSpPr/>
          <p:nvPr/>
        </p:nvGrpSpPr>
        <p:grpSpPr>
          <a:xfrm>
            <a:off x="7772400" y="2379980"/>
            <a:ext cx="1752600" cy="1438275"/>
            <a:chOff x="6248400" y="2379979"/>
            <a:chExt cx="1752600" cy="1438275"/>
          </a:xfrm>
        </p:grpSpPr>
        <p:sp>
          <p:nvSpPr>
            <p:cNvPr id="19" name="object 19"/>
            <p:cNvSpPr/>
            <p:nvPr/>
          </p:nvSpPr>
          <p:spPr>
            <a:xfrm>
              <a:off x="6248400" y="3809999"/>
              <a:ext cx="1752600" cy="0"/>
            </a:xfrm>
            <a:custGeom>
              <a:avLst/>
              <a:gdLst/>
              <a:ahLst/>
              <a:cxnLst/>
              <a:rect l="l" t="t" r="r" b="b"/>
              <a:pathLst>
                <a:path w="1752600">
                  <a:moveTo>
                    <a:pt x="1752600" y="0"/>
                  </a:moveTo>
                  <a:lnTo>
                    <a:pt x="0" y="0"/>
                  </a:lnTo>
                </a:path>
              </a:pathLst>
            </a:custGeom>
            <a:ln w="15813">
              <a:solidFill>
                <a:srgbClr val="000000"/>
              </a:solidFill>
            </a:ln>
          </p:spPr>
          <p:txBody>
            <a:bodyPr wrap="square" lIns="0" tIns="0" rIns="0" bIns="0" rtlCol="0"/>
            <a:lstStyle/>
            <a:p>
              <a:endParaRPr/>
            </a:p>
          </p:txBody>
        </p:sp>
        <p:sp>
          <p:nvSpPr>
            <p:cNvPr id="20" name="object 20"/>
            <p:cNvSpPr/>
            <p:nvPr/>
          </p:nvSpPr>
          <p:spPr>
            <a:xfrm>
              <a:off x="6629400" y="2437129"/>
              <a:ext cx="0" cy="63500"/>
            </a:xfrm>
            <a:custGeom>
              <a:avLst/>
              <a:gdLst/>
              <a:ahLst/>
              <a:cxnLst/>
              <a:rect l="l" t="t" r="r" b="b"/>
              <a:pathLst>
                <a:path h="63500">
                  <a:moveTo>
                    <a:pt x="0" y="0"/>
                  </a:moveTo>
                  <a:lnTo>
                    <a:pt x="0" y="63500"/>
                  </a:lnTo>
                </a:path>
              </a:pathLst>
            </a:custGeom>
            <a:ln w="15240">
              <a:solidFill>
                <a:srgbClr val="000000"/>
              </a:solidFill>
            </a:ln>
          </p:spPr>
          <p:txBody>
            <a:bodyPr wrap="square" lIns="0" tIns="0" rIns="0" bIns="0" rtlCol="0"/>
            <a:lstStyle/>
            <a:p>
              <a:endParaRPr/>
            </a:p>
          </p:txBody>
        </p:sp>
        <p:sp>
          <p:nvSpPr>
            <p:cNvPr id="21" name="object 21"/>
            <p:cNvSpPr/>
            <p:nvPr/>
          </p:nvSpPr>
          <p:spPr>
            <a:xfrm>
              <a:off x="6629400" y="2438399"/>
              <a:ext cx="0" cy="1371600"/>
            </a:xfrm>
            <a:custGeom>
              <a:avLst/>
              <a:gdLst/>
              <a:ahLst/>
              <a:cxnLst/>
              <a:rect l="l" t="t" r="r" b="b"/>
              <a:pathLst>
                <a:path h="1371600">
                  <a:moveTo>
                    <a:pt x="0" y="0"/>
                  </a:moveTo>
                  <a:lnTo>
                    <a:pt x="0" y="1371600"/>
                  </a:lnTo>
                </a:path>
              </a:pathLst>
            </a:custGeom>
            <a:ln w="15813">
              <a:solidFill>
                <a:srgbClr val="000000"/>
              </a:solidFill>
            </a:ln>
          </p:spPr>
          <p:txBody>
            <a:bodyPr wrap="square" lIns="0" tIns="0" rIns="0" bIns="0" rtlCol="0"/>
            <a:lstStyle/>
            <a:p>
              <a:endParaRPr/>
            </a:p>
          </p:txBody>
        </p:sp>
        <p:sp>
          <p:nvSpPr>
            <p:cNvPr id="22" name="object 22"/>
            <p:cNvSpPr/>
            <p:nvPr/>
          </p:nvSpPr>
          <p:spPr>
            <a:xfrm>
              <a:off x="7696200" y="2379979"/>
              <a:ext cx="0" cy="63500"/>
            </a:xfrm>
            <a:custGeom>
              <a:avLst/>
              <a:gdLst/>
              <a:ahLst/>
              <a:cxnLst/>
              <a:rect l="l" t="t" r="r" b="b"/>
              <a:pathLst>
                <a:path h="63500">
                  <a:moveTo>
                    <a:pt x="0" y="0"/>
                  </a:moveTo>
                  <a:lnTo>
                    <a:pt x="0" y="63500"/>
                  </a:lnTo>
                </a:path>
              </a:pathLst>
            </a:custGeom>
            <a:ln w="15240">
              <a:solidFill>
                <a:srgbClr val="000000"/>
              </a:solidFill>
            </a:ln>
          </p:spPr>
          <p:txBody>
            <a:bodyPr wrap="square" lIns="0" tIns="0" rIns="0" bIns="0" rtlCol="0"/>
            <a:lstStyle/>
            <a:p>
              <a:endParaRPr/>
            </a:p>
          </p:txBody>
        </p:sp>
        <p:sp>
          <p:nvSpPr>
            <p:cNvPr id="23" name="object 23"/>
            <p:cNvSpPr/>
            <p:nvPr/>
          </p:nvSpPr>
          <p:spPr>
            <a:xfrm>
              <a:off x="7696200" y="2438399"/>
              <a:ext cx="0" cy="1371600"/>
            </a:xfrm>
            <a:custGeom>
              <a:avLst/>
              <a:gdLst/>
              <a:ahLst/>
              <a:cxnLst/>
              <a:rect l="l" t="t" r="r" b="b"/>
              <a:pathLst>
                <a:path h="1371600">
                  <a:moveTo>
                    <a:pt x="0" y="0"/>
                  </a:moveTo>
                  <a:lnTo>
                    <a:pt x="0" y="1371600"/>
                  </a:lnTo>
                </a:path>
              </a:pathLst>
            </a:custGeom>
            <a:ln w="15813">
              <a:solidFill>
                <a:srgbClr val="000000"/>
              </a:solidFill>
            </a:ln>
          </p:spPr>
          <p:txBody>
            <a:bodyPr wrap="square" lIns="0" tIns="0" rIns="0" bIns="0" rtlCol="0"/>
            <a:lstStyle/>
            <a:p>
              <a:endParaRPr/>
            </a:p>
          </p:txBody>
        </p:sp>
      </p:grpSp>
      <p:sp>
        <p:nvSpPr>
          <p:cNvPr id="24" name="object 24"/>
          <p:cNvSpPr txBox="1"/>
          <p:nvPr/>
        </p:nvSpPr>
        <p:spPr>
          <a:xfrm>
            <a:off x="7780021" y="3844290"/>
            <a:ext cx="638175" cy="360680"/>
          </a:xfrm>
          <a:prstGeom prst="rect">
            <a:avLst/>
          </a:prstGeom>
        </p:spPr>
        <p:txBody>
          <a:bodyPr vert="horz" wrap="square" lIns="0" tIns="12700" rIns="0" bIns="0" rtlCol="0">
            <a:spAutoFit/>
          </a:bodyPr>
          <a:lstStyle/>
          <a:p>
            <a:pPr marL="12700">
              <a:spcBef>
                <a:spcPts val="100"/>
              </a:spcBef>
            </a:pPr>
            <a:r>
              <a:rPr sz="2200" dirty="0">
                <a:latin typeface="Arial"/>
                <a:cs typeface="Arial"/>
              </a:rPr>
              <a:t>x =</a:t>
            </a:r>
            <a:r>
              <a:rPr sz="2200" spc="-110" dirty="0">
                <a:latin typeface="Arial"/>
                <a:cs typeface="Arial"/>
              </a:rPr>
              <a:t> </a:t>
            </a:r>
            <a:r>
              <a:rPr sz="2200" dirty="0">
                <a:latin typeface="Arial"/>
                <a:cs typeface="Arial"/>
              </a:rPr>
              <a:t>0</a:t>
            </a:r>
            <a:endParaRPr sz="2200">
              <a:latin typeface="Arial"/>
              <a:cs typeface="Arial"/>
            </a:endParaRPr>
          </a:p>
        </p:txBody>
      </p:sp>
      <p:sp>
        <p:nvSpPr>
          <p:cNvPr id="25" name="object 25"/>
          <p:cNvSpPr txBox="1"/>
          <p:nvPr/>
        </p:nvSpPr>
        <p:spPr>
          <a:xfrm>
            <a:off x="9074151" y="3844290"/>
            <a:ext cx="638175" cy="360680"/>
          </a:xfrm>
          <a:prstGeom prst="rect">
            <a:avLst/>
          </a:prstGeom>
        </p:spPr>
        <p:txBody>
          <a:bodyPr vert="horz" wrap="square" lIns="0" tIns="12700" rIns="0" bIns="0" rtlCol="0">
            <a:spAutoFit/>
          </a:bodyPr>
          <a:lstStyle/>
          <a:p>
            <a:pPr marL="12700">
              <a:spcBef>
                <a:spcPts val="100"/>
              </a:spcBef>
            </a:pPr>
            <a:r>
              <a:rPr sz="2200" dirty="0">
                <a:latin typeface="Arial"/>
                <a:cs typeface="Arial"/>
              </a:rPr>
              <a:t>x =</a:t>
            </a:r>
            <a:r>
              <a:rPr sz="2200" spc="-110" dirty="0">
                <a:latin typeface="Arial"/>
                <a:cs typeface="Arial"/>
              </a:rPr>
              <a:t> </a:t>
            </a:r>
            <a:r>
              <a:rPr sz="2200" dirty="0">
                <a:latin typeface="Arial"/>
                <a:cs typeface="Arial"/>
              </a:rPr>
              <a:t>L</a:t>
            </a:r>
            <a:endParaRPr sz="2200">
              <a:latin typeface="Arial"/>
              <a:cs typeface="Arial"/>
            </a:endParaRPr>
          </a:p>
        </p:txBody>
      </p:sp>
      <p:sp>
        <p:nvSpPr>
          <p:cNvPr id="26" name="object 26"/>
          <p:cNvSpPr txBox="1"/>
          <p:nvPr/>
        </p:nvSpPr>
        <p:spPr>
          <a:xfrm>
            <a:off x="7703820" y="1212850"/>
            <a:ext cx="908050" cy="459740"/>
          </a:xfrm>
          <a:prstGeom prst="rect">
            <a:avLst/>
          </a:prstGeom>
        </p:spPr>
        <p:txBody>
          <a:bodyPr vert="horz" wrap="square" lIns="0" tIns="12700" rIns="0" bIns="0" rtlCol="0">
            <a:spAutoFit/>
          </a:bodyPr>
          <a:lstStyle/>
          <a:p>
            <a:pPr marL="12700">
              <a:spcBef>
                <a:spcPts val="100"/>
              </a:spcBef>
            </a:pPr>
            <a:r>
              <a:rPr sz="2850" i="1" spc="-15" dirty="0">
                <a:latin typeface="Times New Roman"/>
                <a:cs typeface="Times New Roman"/>
              </a:rPr>
              <a:t>V </a:t>
            </a:r>
            <a:r>
              <a:rPr sz="2850" spc="-30" dirty="0">
                <a:latin typeface="Symbol"/>
                <a:cs typeface="Symbol"/>
              </a:rPr>
              <a:t></a:t>
            </a:r>
            <a:r>
              <a:rPr sz="2850" spc="-520" dirty="0">
                <a:latin typeface="Times New Roman"/>
                <a:cs typeface="Times New Roman"/>
              </a:rPr>
              <a:t> </a:t>
            </a:r>
            <a:r>
              <a:rPr sz="2850" spc="-35" dirty="0">
                <a:latin typeface="Symbol"/>
                <a:cs typeface="Symbol"/>
              </a:rPr>
              <a:t></a:t>
            </a:r>
            <a:endParaRPr sz="2850">
              <a:latin typeface="Symbol"/>
              <a:cs typeface="Symbol"/>
            </a:endParaRPr>
          </a:p>
        </p:txBody>
      </p:sp>
      <p:sp>
        <p:nvSpPr>
          <p:cNvPr id="27" name="object 27"/>
          <p:cNvSpPr txBox="1"/>
          <p:nvPr/>
        </p:nvSpPr>
        <p:spPr>
          <a:xfrm>
            <a:off x="8956040" y="1253490"/>
            <a:ext cx="908050" cy="459740"/>
          </a:xfrm>
          <a:prstGeom prst="rect">
            <a:avLst/>
          </a:prstGeom>
        </p:spPr>
        <p:txBody>
          <a:bodyPr vert="horz" wrap="square" lIns="0" tIns="12700" rIns="0" bIns="0" rtlCol="0">
            <a:spAutoFit/>
          </a:bodyPr>
          <a:lstStyle/>
          <a:p>
            <a:pPr marL="12700">
              <a:spcBef>
                <a:spcPts val="100"/>
              </a:spcBef>
            </a:pPr>
            <a:r>
              <a:rPr sz="2850" i="1" spc="-15" dirty="0">
                <a:latin typeface="Times New Roman"/>
                <a:cs typeface="Times New Roman"/>
              </a:rPr>
              <a:t>V </a:t>
            </a:r>
            <a:r>
              <a:rPr sz="2850" spc="-30" dirty="0">
                <a:latin typeface="Symbol"/>
                <a:cs typeface="Symbol"/>
              </a:rPr>
              <a:t></a:t>
            </a:r>
            <a:r>
              <a:rPr sz="2850" spc="-520" dirty="0">
                <a:latin typeface="Times New Roman"/>
                <a:cs typeface="Times New Roman"/>
              </a:rPr>
              <a:t> </a:t>
            </a:r>
            <a:r>
              <a:rPr sz="2850" spc="-35" dirty="0">
                <a:latin typeface="Symbol"/>
                <a:cs typeface="Symbol"/>
              </a:rPr>
              <a:t></a:t>
            </a:r>
            <a:endParaRPr sz="2850">
              <a:latin typeface="Symbol"/>
              <a:cs typeface="Symbol"/>
            </a:endParaRPr>
          </a:p>
        </p:txBody>
      </p:sp>
      <p:sp>
        <p:nvSpPr>
          <p:cNvPr id="28" name="object 28"/>
          <p:cNvSpPr/>
          <p:nvPr/>
        </p:nvSpPr>
        <p:spPr>
          <a:xfrm>
            <a:off x="8521641" y="2959040"/>
            <a:ext cx="177918" cy="177918"/>
          </a:xfrm>
          <a:prstGeom prst="rect">
            <a:avLst/>
          </a:prstGeom>
          <a:blipFill>
            <a:blip r:embed="rId2" cstate="print"/>
            <a:stretch>
              <a:fillRect/>
            </a:stretch>
          </a:blipFill>
        </p:spPr>
        <p:txBody>
          <a:bodyPr wrap="square" lIns="0" tIns="0" rIns="0" bIns="0" rtlCol="0"/>
          <a:lstStyle/>
          <a:p>
            <a:endParaRPr/>
          </a:p>
        </p:txBody>
      </p:sp>
      <p:sp>
        <p:nvSpPr>
          <p:cNvPr id="29" name="object 29"/>
          <p:cNvSpPr txBox="1"/>
          <p:nvPr/>
        </p:nvSpPr>
        <p:spPr>
          <a:xfrm>
            <a:off x="8234680" y="2472690"/>
            <a:ext cx="927100" cy="360680"/>
          </a:xfrm>
          <a:prstGeom prst="rect">
            <a:avLst/>
          </a:prstGeom>
        </p:spPr>
        <p:txBody>
          <a:bodyPr vert="horz" wrap="square" lIns="0" tIns="12700" rIns="0" bIns="0" rtlCol="0">
            <a:spAutoFit/>
          </a:bodyPr>
          <a:lstStyle/>
          <a:p>
            <a:pPr marL="12700">
              <a:spcBef>
                <a:spcPts val="100"/>
              </a:spcBef>
            </a:pPr>
            <a:r>
              <a:rPr sz="2200" spc="-5" dirty="0">
                <a:latin typeface="Arial"/>
                <a:cs typeface="Arial"/>
              </a:rPr>
              <a:t>particle</a:t>
            </a:r>
            <a:endParaRPr sz="2200">
              <a:latin typeface="Arial"/>
              <a:cs typeface="Arial"/>
            </a:endParaRPr>
          </a:p>
        </p:txBody>
      </p:sp>
      <p:sp>
        <p:nvSpPr>
          <p:cNvPr id="30" name="object 30"/>
          <p:cNvSpPr txBox="1"/>
          <p:nvPr/>
        </p:nvSpPr>
        <p:spPr>
          <a:xfrm>
            <a:off x="8224519" y="3192779"/>
            <a:ext cx="834390" cy="459740"/>
          </a:xfrm>
          <a:prstGeom prst="rect">
            <a:avLst/>
          </a:prstGeom>
        </p:spPr>
        <p:txBody>
          <a:bodyPr vert="horz" wrap="square" lIns="0" tIns="12700" rIns="0" bIns="0" rtlCol="0">
            <a:spAutoFit/>
          </a:bodyPr>
          <a:lstStyle/>
          <a:p>
            <a:pPr marL="12700">
              <a:spcBef>
                <a:spcPts val="100"/>
              </a:spcBef>
            </a:pPr>
            <a:r>
              <a:rPr sz="2850" i="1" spc="-15" dirty="0">
                <a:latin typeface="Times New Roman"/>
                <a:cs typeface="Times New Roman"/>
              </a:rPr>
              <a:t>V </a:t>
            </a:r>
            <a:r>
              <a:rPr sz="2850" spc="-30" dirty="0">
                <a:latin typeface="Symbol"/>
                <a:cs typeface="Symbol"/>
              </a:rPr>
              <a:t></a:t>
            </a:r>
            <a:r>
              <a:rPr sz="2850" spc="-520" dirty="0">
                <a:latin typeface="Times New Roman"/>
                <a:cs typeface="Times New Roman"/>
              </a:rPr>
              <a:t> </a:t>
            </a:r>
            <a:r>
              <a:rPr sz="2850" spc="-10" dirty="0">
                <a:latin typeface="Times New Roman"/>
                <a:cs typeface="Times New Roman"/>
              </a:rPr>
              <a:t>0</a:t>
            </a:r>
            <a:endParaRPr sz="2850">
              <a:latin typeface="Times New Roman"/>
              <a:cs typeface="Times New Roman"/>
            </a:endParaRPr>
          </a:p>
        </p:txBody>
      </p:sp>
      <p:sp>
        <p:nvSpPr>
          <p:cNvPr id="31" name="object 31"/>
          <p:cNvSpPr/>
          <p:nvPr/>
        </p:nvSpPr>
        <p:spPr>
          <a:xfrm>
            <a:off x="8153400" y="1676400"/>
            <a:ext cx="0" cy="16510"/>
          </a:xfrm>
          <a:custGeom>
            <a:avLst/>
            <a:gdLst/>
            <a:ahLst/>
            <a:cxnLst/>
            <a:rect l="l" t="t" r="r" b="b"/>
            <a:pathLst>
              <a:path h="16510">
                <a:moveTo>
                  <a:pt x="-7620" y="8254"/>
                </a:moveTo>
                <a:lnTo>
                  <a:pt x="7620" y="8254"/>
                </a:lnTo>
              </a:path>
            </a:pathLst>
          </a:custGeom>
          <a:ln w="16510">
            <a:solidFill>
              <a:srgbClr val="000000"/>
            </a:solidFill>
          </a:ln>
        </p:spPr>
        <p:txBody>
          <a:bodyPr wrap="square" lIns="0" tIns="0" rIns="0" bIns="0" rtlCol="0"/>
          <a:lstStyle/>
          <a:p>
            <a:endParaRPr/>
          </a:p>
        </p:txBody>
      </p:sp>
      <p:sp>
        <p:nvSpPr>
          <p:cNvPr id="32" name="object 32"/>
          <p:cNvSpPr/>
          <p:nvPr/>
        </p:nvSpPr>
        <p:spPr>
          <a:xfrm>
            <a:off x="8153400" y="1739900"/>
            <a:ext cx="0" cy="63500"/>
          </a:xfrm>
          <a:custGeom>
            <a:avLst/>
            <a:gdLst/>
            <a:ahLst/>
            <a:cxnLst/>
            <a:rect l="l" t="t" r="r" b="b"/>
            <a:pathLst>
              <a:path h="63500">
                <a:moveTo>
                  <a:pt x="0" y="0"/>
                </a:moveTo>
                <a:lnTo>
                  <a:pt x="0" y="63500"/>
                </a:lnTo>
              </a:path>
            </a:pathLst>
          </a:custGeom>
          <a:ln w="15240">
            <a:solidFill>
              <a:srgbClr val="000000"/>
            </a:solidFill>
          </a:ln>
        </p:spPr>
        <p:txBody>
          <a:bodyPr wrap="square" lIns="0" tIns="0" rIns="0" bIns="0" rtlCol="0"/>
          <a:lstStyle/>
          <a:p>
            <a:endParaRPr/>
          </a:p>
        </p:txBody>
      </p:sp>
      <p:sp>
        <p:nvSpPr>
          <p:cNvPr id="33" name="object 33"/>
          <p:cNvSpPr/>
          <p:nvPr/>
        </p:nvSpPr>
        <p:spPr>
          <a:xfrm>
            <a:off x="8153400" y="1850389"/>
            <a:ext cx="0" cy="16510"/>
          </a:xfrm>
          <a:custGeom>
            <a:avLst/>
            <a:gdLst/>
            <a:ahLst/>
            <a:cxnLst/>
            <a:rect l="l" t="t" r="r" b="b"/>
            <a:pathLst>
              <a:path h="16510">
                <a:moveTo>
                  <a:pt x="-7620" y="8255"/>
                </a:moveTo>
                <a:lnTo>
                  <a:pt x="7620" y="8255"/>
                </a:lnTo>
              </a:path>
            </a:pathLst>
          </a:custGeom>
          <a:ln w="16510">
            <a:solidFill>
              <a:srgbClr val="000000"/>
            </a:solidFill>
          </a:ln>
        </p:spPr>
        <p:txBody>
          <a:bodyPr wrap="square" lIns="0" tIns="0" rIns="0" bIns="0" rtlCol="0"/>
          <a:lstStyle/>
          <a:p>
            <a:endParaRPr/>
          </a:p>
        </p:txBody>
      </p:sp>
      <p:sp>
        <p:nvSpPr>
          <p:cNvPr id="34" name="object 34"/>
          <p:cNvSpPr/>
          <p:nvPr/>
        </p:nvSpPr>
        <p:spPr>
          <a:xfrm>
            <a:off x="8153400" y="1913889"/>
            <a:ext cx="0" cy="63500"/>
          </a:xfrm>
          <a:custGeom>
            <a:avLst/>
            <a:gdLst/>
            <a:ahLst/>
            <a:cxnLst/>
            <a:rect l="l" t="t" r="r" b="b"/>
            <a:pathLst>
              <a:path h="63500">
                <a:moveTo>
                  <a:pt x="0" y="0"/>
                </a:moveTo>
                <a:lnTo>
                  <a:pt x="0" y="63500"/>
                </a:lnTo>
              </a:path>
            </a:pathLst>
          </a:custGeom>
          <a:ln w="15240">
            <a:solidFill>
              <a:srgbClr val="000000"/>
            </a:solidFill>
          </a:ln>
        </p:spPr>
        <p:txBody>
          <a:bodyPr wrap="square" lIns="0" tIns="0" rIns="0" bIns="0" rtlCol="0"/>
          <a:lstStyle/>
          <a:p>
            <a:endParaRPr/>
          </a:p>
        </p:txBody>
      </p:sp>
      <p:sp>
        <p:nvSpPr>
          <p:cNvPr id="35" name="object 35"/>
          <p:cNvSpPr/>
          <p:nvPr/>
        </p:nvSpPr>
        <p:spPr>
          <a:xfrm>
            <a:off x="8153400" y="2024379"/>
            <a:ext cx="0" cy="16510"/>
          </a:xfrm>
          <a:custGeom>
            <a:avLst/>
            <a:gdLst/>
            <a:ahLst/>
            <a:cxnLst/>
            <a:rect l="l" t="t" r="r" b="b"/>
            <a:pathLst>
              <a:path h="16510">
                <a:moveTo>
                  <a:pt x="-7620" y="8254"/>
                </a:moveTo>
                <a:lnTo>
                  <a:pt x="7620" y="8254"/>
                </a:lnTo>
              </a:path>
            </a:pathLst>
          </a:custGeom>
          <a:ln w="16510">
            <a:solidFill>
              <a:srgbClr val="000000"/>
            </a:solidFill>
          </a:ln>
        </p:spPr>
        <p:txBody>
          <a:bodyPr wrap="square" lIns="0" tIns="0" rIns="0" bIns="0" rtlCol="0"/>
          <a:lstStyle/>
          <a:p>
            <a:endParaRPr/>
          </a:p>
        </p:txBody>
      </p:sp>
      <p:sp>
        <p:nvSpPr>
          <p:cNvPr id="36" name="object 36"/>
          <p:cNvSpPr/>
          <p:nvPr/>
        </p:nvSpPr>
        <p:spPr>
          <a:xfrm>
            <a:off x="8153400" y="2087879"/>
            <a:ext cx="0" cy="63500"/>
          </a:xfrm>
          <a:custGeom>
            <a:avLst/>
            <a:gdLst/>
            <a:ahLst/>
            <a:cxnLst/>
            <a:rect l="l" t="t" r="r" b="b"/>
            <a:pathLst>
              <a:path h="63500">
                <a:moveTo>
                  <a:pt x="0" y="0"/>
                </a:moveTo>
                <a:lnTo>
                  <a:pt x="0" y="63500"/>
                </a:lnTo>
              </a:path>
            </a:pathLst>
          </a:custGeom>
          <a:ln w="15240">
            <a:solidFill>
              <a:srgbClr val="000000"/>
            </a:solidFill>
          </a:ln>
        </p:spPr>
        <p:txBody>
          <a:bodyPr wrap="square" lIns="0" tIns="0" rIns="0" bIns="0" rtlCol="0"/>
          <a:lstStyle/>
          <a:p>
            <a:endParaRPr/>
          </a:p>
        </p:txBody>
      </p:sp>
      <p:sp>
        <p:nvSpPr>
          <p:cNvPr id="37" name="object 37"/>
          <p:cNvSpPr/>
          <p:nvPr/>
        </p:nvSpPr>
        <p:spPr>
          <a:xfrm>
            <a:off x="8153400" y="2199639"/>
            <a:ext cx="0" cy="15240"/>
          </a:xfrm>
          <a:custGeom>
            <a:avLst/>
            <a:gdLst/>
            <a:ahLst/>
            <a:cxnLst/>
            <a:rect l="l" t="t" r="r" b="b"/>
            <a:pathLst>
              <a:path h="15239">
                <a:moveTo>
                  <a:pt x="-7620" y="7619"/>
                </a:moveTo>
                <a:lnTo>
                  <a:pt x="7620" y="7619"/>
                </a:lnTo>
              </a:path>
            </a:pathLst>
          </a:custGeom>
          <a:ln w="15239">
            <a:solidFill>
              <a:srgbClr val="000000"/>
            </a:solidFill>
          </a:ln>
        </p:spPr>
        <p:txBody>
          <a:bodyPr wrap="square" lIns="0" tIns="0" rIns="0" bIns="0" rtlCol="0"/>
          <a:lstStyle/>
          <a:p>
            <a:endParaRPr/>
          </a:p>
        </p:txBody>
      </p:sp>
      <p:sp>
        <p:nvSpPr>
          <p:cNvPr id="38" name="object 38"/>
          <p:cNvSpPr/>
          <p:nvPr/>
        </p:nvSpPr>
        <p:spPr>
          <a:xfrm>
            <a:off x="8153400" y="2263139"/>
            <a:ext cx="0" cy="62230"/>
          </a:xfrm>
          <a:custGeom>
            <a:avLst/>
            <a:gdLst/>
            <a:ahLst/>
            <a:cxnLst/>
            <a:rect l="l" t="t" r="r" b="b"/>
            <a:pathLst>
              <a:path h="62230">
                <a:moveTo>
                  <a:pt x="0" y="0"/>
                </a:moveTo>
                <a:lnTo>
                  <a:pt x="0" y="62230"/>
                </a:lnTo>
              </a:path>
            </a:pathLst>
          </a:custGeom>
          <a:ln w="15240">
            <a:solidFill>
              <a:srgbClr val="000000"/>
            </a:solidFill>
          </a:ln>
        </p:spPr>
        <p:txBody>
          <a:bodyPr wrap="square" lIns="0" tIns="0" rIns="0" bIns="0" rtlCol="0"/>
          <a:lstStyle/>
          <a:p>
            <a:endParaRPr/>
          </a:p>
        </p:txBody>
      </p:sp>
      <p:sp>
        <p:nvSpPr>
          <p:cNvPr id="39" name="object 39"/>
          <p:cNvSpPr/>
          <p:nvPr/>
        </p:nvSpPr>
        <p:spPr>
          <a:xfrm>
            <a:off x="8153400" y="2373629"/>
            <a:ext cx="0" cy="15240"/>
          </a:xfrm>
          <a:custGeom>
            <a:avLst/>
            <a:gdLst/>
            <a:ahLst/>
            <a:cxnLst/>
            <a:rect l="l" t="t" r="r" b="b"/>
            <a:pathLst>
              <a:path h="15239">
                <a:moveTo>
                  <a:pt x="-7620" y="7620"/>
                </a:moveTo>
                <a:lnTo>
                  <a:pt x="7620" y="7620"/>
                </a:lnTo>
              </a:path>
            </a:pathLst>
          </a:custGeom>
          <a:ln w="15240">
            <a:solidFill>
              <a:srgbClr val="000000"/>
            </a:solidFill>
          </a:ln>
        </p:spPr>
        <p:txBody>
          <a:bodyPr wrap="square" lIns="0" tIns="0" rIns="0" bIns="0" rtlCol="0"/>
          <a:lstStyle/>
          <a:p>
            <a:endParaRPr/>
          </a:p>
        </p:txBody>
      </p:sp>
      <p:sp>
        <p:nvSpPr>
          <p:cNvPr id="40" name="object 40"/>
          <p:cNvSpPr/>
          <p:nvPr/>
        </p:nvSpPr>
        <p:spPr>
          <a:xfrm>
            <a:off x="9220200" y="1619250"/>
            <a:ext cx="0" cy="15240"/>
          </a:xfrm>
          <a:custGeom>
            <a:avLst/>
            <a:gdLst/>
            <a:ahLst/>
            <a:cxnLst/>
            <a:rect l="l" t="t" r="r" b="b"/>
            <a:pathLst>
              <a:path h="15239">
                <a:moveTo>
                  <a:pt x="-7620" y="7620"/>
                </a:moveTo>
                <a:lnTo>
                  <a:pt x="7620" y="7620"/>
                </a:lnTo>
              </a:path>
            </a:pathLst>
          </a:custGeom>
          <a:ln w="15239">
            <a:solidFill>
              <a:srgbClr val="000000"/>
            </a:solidFill>
          </a:ln>
        </p:spPr>
        <p:txBody>
          <a:bodyPr wrap="square" lIns="0" tIns="0" rIns="0" bIns="0" rtlCol="0"/>
          <a:lstStyle/>
          <a:p>
            <a:endParaRPr/>
          </a:p>
        </p:txBody>
      </p:sp>
      <p:sp>
        <p:nvSpPr>
          <p:cNvPr id="41" name="object 41"/>
          <p:cNvSpPr/>
          <p:nvPr/>
        </p:nvSpPr>
        <p:spPr>
          <a:xfrm>
            <a:off x="9220200" y="1682750"/>
            <a:ext cx="0" cy="63500"/>
          </a:xfrm>
          <a:custGeom>
            <a:avLst/>
            <a:gdLst/>
            <a:ahLst/>
            <a:cxnLst/>
            <a:rect l="l" t="t" r="r" b="b"/>
            <a:pathLst>
              <a:path h="63500">
                <a:moveTo>
                  <a:pt x="0" y="0"/>
                </a:moveTo>
                <a:lnTo>
                  <a:pt x="0" y="63500"/>
                </a:lnTo>
              </a:path>
            </a:pathLst>
          </a:custGeom>
          <a:ln w="15240">
            <a:solidFill>
              <a:srgbClr val="000000"/>
            </a:solidFill>
          </a:ln>
        </p:spPr>
        <p:txBody>
          <a:bodyPr wrap="square" lIns="0" tIns="0" rIns="0" bIns="0" rtlCol="0"/>
          <a:lstStyle/>
          <a:p>
            <a:endParaRPr/>
          </a:p>
        </p:txBody>
      </p:sp>
      <p:sp>
        <p:nvSpPr>
          <p:cNvPr id="42" name="object 42"/>
          <p:cNvSpPr/>
          <p:nvPr/>
        </p:nvSpPr>
        <p:spPr>
          <a:xfrm>
            <a:off x="9220200" y="1793239"/>
            <a:ext cx="0" cy="16510"/>
          </a:xfrm>
          <a:custGeom>
            <a:avLst/>
            <a:gdLst/>
            <a:ahLst/>
            <a:cxnLst/>
            <a:rect l="l" t="t" r="r" b="b"/>
            <a:pathLst>
              <a:path h="16510">
                <a:moveTo>
                  <a:pt x="-7620" y="8255"/>
                </a:moveTo>
                <a:lnTo>
                  <a:pt x="7620" y="8255"/>
                </a:lnTo>
              </a:path>
            </a:pathLst>
          </a:custGeom>
          <a:ln w="16510">
            <a:solidFill>
              <a:srgbClr val="000000"/>
            </a:solidFill>
          </a:ln>
        </p:spPr>
        <p:txBody>
          <a:bodyPr wrap="square" lIns="0" tIns="0" rIns="0" bIns="0" rtlCol="0"/>
          <a:lstStyle/>
          <a:p>
            <a:endParaRPr/>
          </a:p>
        </p:txBody>
      </p:sp>
      <p:sp>
        <p:nvSpPr>
          <p:cNvPr id="43" name="object 43"/>
          <p:cNvSpPr/>
          <p:nvPr/>
        </p:nvSpPr>
        <p:spPr>
          <a:xfrm>
            <a:off x="9220200" y="1856739"/>
            <a:ext cx="0" cy="63500"/>
          </a:xfrm>
          <a:custGeom>
            <a:avLst/>
            <a:gdLst/>
            <a:ahLst/>
            <a:cxnLst/>
            <a:rect l="l" t="t" r="r" b="b"/>
            <a:pathLst>
              <a:path h="63500">
                <a:moveTo>
                  <a:pt x="0" y="0"/>
                </a:moveTo>
                <a:lnTo>
                  <a:pt x="0" y="63500"/>
                </a:lnTo>
              </a:path>
            </a:pathLst>
          </a:custGeom>
          <a:ln w="15240">
            <a:solidFill>
              <a:srgbClr val="000000"/>
            </a:solidFill>
          </a:ln>
        </p:spPr>
        <p:txBody>
          <a:bodyPr wrap="square" lIns="0" tIns="0" rIns="0" bIns="0" rtlCol="0"/>
          <a:lstStyle/>
          <a:p>
            <a:endParaRPr/>
          </a:p>
        </p:txBody>
      </p:sp>
      <p:sp>
        <p:nvSpPr>
          <p:cNvPr id="44" name="object 44"/>
          <p:cNvSpPr/>
          <p:nvPr/>
        </p:nvSpPr>
        <p:spPr>
          <a:xfrm>
            <a:off x="9220200" y="1967229"/>
            <a:ext cx="0" cy="16510"/>
          </a:xfrm>
          <a:custGeom>
            <a:avLst/>
            <a:gdLst/>
            <a:ahLst/>
            <a:cxnLst/>
            <a:rect l="l" t="t" r="r" b="b"/>
            <a:pathLst>
              <a:path h="16510">
                <a:moveTo>
                  <a:pt x="-7620" y="8254"/>
                </a:moveTo>
                <a:lnTo>
                  <a:pt x="7620" y="8254"/>
                </a:lnTo>
              </a:path>
            </a:pathLst>
          </a:custGeom>
          <a:ln w="16510">
            <a:solidFill>
              <a:srgbClr val="000000"/>
            </a:solidFill>
          </a:ln>
        </p:spPr>
        <p:txBody>
          <a:bodyPr wrap="square" lIns="0" tIns="0" rIns="0" bIns="0" rtlCol="0"/>
          <a:lstStyle/>
          <a:p>
            <a:endParaRPr/>
          </a:p>
        </p:txBody>
      </p:sp>
      <p:sp>
        <p:nvSpPr>
          <p:cNvPr id="45" name="object 45"/>
          <p:cNvSpPr/>
          <p:nvPr/>
        </p:nvSpPr>
        <p:spPr>
          <a:xfrm>
            <a:off x="9220200" y="2030729"/>
            <a:ext cx="0" cy="63500"/>
          </a:xfrm>
          <a:custGeom>
            <a:avLst/>
            <a:gdLst/>
            <a:ahLst/>
            <a:cxnLst/>
            <a:rect l="l" t="t" r="r" b="b"/>
            <a:pathLst>
              <a:path h="63500">
                <a:moveTo>
                  <a:pt x="0" y="0"/>
                </a:moveTo>
                <a:lnTo>
                  <a:pt x="0" y="63500"/>
                </a:lnTo>
              </a:path>
            </a:pathLst>
          </a:custGeom>
          <a:ln w="15240">
            <a:solidFill>
              <a:srgbClr val="000000"/>
            </a:solidFill>
          </a:ln>
        </p:spPr>
        <p:txBody>
          <a:bodyPr wrap="square" lIns="0" tIns="0" rIns="0" bIns="0" rtlCol="0"/>
          <a:lstStyle/>
          <a:p>
            <a:endParaRPr/>
          </a:p>
        </p:txBody>
      </p:sp>
      <p:sp>
        <p:nvSpPr>
          <p:cNvPr id="46" name="object 46"/>
          <p:cNvSpPr/>
          <p:nvPr/>
        </p:nvSpPr>
        <p:spPr>
          <a:xfrm>
            <a:off x="9220200" y="2142489"/>
            <a:ext cx="0" cy="15240"/>
          </a:xfrm>
          <a:custGeom>
            <a:avLst/>
            <a:gdLst/>
            <a:ahLst/>
            <a:cxnLst/>
            <a:rect l="l" t="t" r="r" b="b"/>
            <a:pathLst>
              <a:path h="15239">
                <a:moveTo>
                  <a:pt x="-7620" y="7619"/>
                </a:moveTo>
                <a:lnTo>
                  <a:pt x="7620" y="7619"/>
                </a:lnTo>
              </a:path>
            </a:pathLst>
          </a:custGeom>
          <a:ln w="15239">
            <a:solidFill>
              <a:srgbClr val="000000"/>
            </a:solidFill>
          </a:ln>
        </p:spPr>
        <p:txBody>
          <a:bodyPr wrap="square" lIns="0" tIns="0" rIns="0" bIns="0" rtlCol="0"/>
          <a:lstStyle/>
          <a:p>
            <a:endParaRPr/>
          </a:p>
        </p:txBody>
      </p:sp>
      <p:sp>
        <p:nvSpPr>
          <p:cNvPr id="47" name="object 47"/>
          <p:cNvSpPr/>
          <p:nvPr/>
        </p:nvSpPr>
        <p:spPr>
          <a:xfrm>
            <a:off x="9220200" y="2205989"/>
            <a:ext cx="0" cy="62230"/>
          </a:xfrm>
          <a:custGeom>
            <a:avLst/>
            <a:gdLst/>
            <a:ahLst/>
            <a:cxnLst/>
            <a:rect l="l" t="t" r="r" b="b"/>
            <a:pathLst>
              <a:path h="62230">
                <a:moveTo>
                  <a:pt x="0" y="0"/>
                </a:moveTo>
                <a:lnTo>
                  <a:pt x="0" y="62230"/>
                </a:lnTo>
              </a:path>
            </a:pathLst>
          </a:custGeom>
          <a:ln w="15240">
            <a:solidFill>
              <a:srgbClr val="000000"/>
            </a:solidFill>
          </a:ln>
        </p:spPr>
        <p:txBody>
          <a:bodyPr wrap="square" lIns="0" tIns="0" rIns="0" bIns="0" rtlCol="0"/>
          <a:lstStyle/>
          <a:p>
            <a:endParaRPr/>
          </a:p>
        </p:txBody>
      </p:sp>
      <p:sp>
        <p:nvSpPr>
          <p:cNvPr id="48" name="object 48"/>
          <p:cNvSpPr/>
          <p:nvPr/>
        </p:nvSpPr>
        <p:spPr>
          <a:xfrm>
            <a:off x="9220200" y="2316479"/>
            <a:ext cx="0" cy="15240"/>
          </a:xfrm>
          <a:custGeom>
            <a:avLst/>
            <a:gdLst/>
            <a:ahLst/>
            <a:cxnLst/>
            <a:rect l="l" t="t" r="r" b="b"/>
            <a:pathLst>
              <a:path h="15239">
                <a:moveTo>
                  <a:pt x="-7620" y="7620"/>
                </a:moveTo>
                <a:lnTo>
                  <a:pt x="7620" y="7620"/>
                </a:lnTo>
              </a:path>
            </a:pathLst>
          </a:custGeom>
          <a:ln w="15240">
            <a:solidFill>
              <a:srgbClr val="000000"/>
            </a:solidFill>
          </a:ln>
        </p:spPr>
        <p:txBody>
          <a:bodyPr wrap="square" lIns="0" tIns="0" rIns="0" bIns="0" rtlCol="0"/>
          <a:lstStyle/>
          <a:p>
            <a:endParaRPr/>
          </a:p>
        </p:txBody>
      </p:sp>
      <p:sp>
        <p:nvSpPr>
          <p:cNvPr id="49" name="object 49"/>
          <p:cNvSpPr txBox="1"/>
          <p:nvPr/>
        </p:nvSpPr>
        <p:spPr>
          <a:xfrm>
            <a:off x="8190231" y="5419090"/>
            <a:ext cx="2021205" cy="459740"/>
          </a:xfrm>
          <a:prstGeom prst="rect">
            <a:avLst/>
          </a:prstGeom>
        </p:spPr>
        <p:txBody>
          <a:bodyPr vert="horz" wrap="square" lIns="0" tIns="12700" rIns="0" bIns="0" rtlCol="0">
            <a:spAutoFit/>
          </a:bodyPr>
          <a:lstStyle/>
          <a:p>
            <a:pPr marL="12700">
              <a:spcBef>
                <a:spcPts val="100"/>
              </a:spcBef>
              <a:tabLst>
                <a:tab pos="1276985" algn="l"/>
              </a:tabLst>
            </a:pPr>
            <a:r>
              <a:rPr sz="4275" spc="-52" baseline="-3898" dirty="0">
                <a:latin typeface="Symbol"/>
                <a:cs typeface="Symbol"/>
              </a:rPr>
              <a:t></a:t>
            </a:r>
            <a:r>
              <a:rPr sz="4275" i="1" spc="-22" baseline="-3898" dirty="0">
                <a:latin typeface="Times New Roman"/>
                <a:cs typeface="Times New Roman"/>
              </a:rPr>
              <a:t>V</a:t>
            </a:r>
            <a:r>
              <a:rPr sz="4275" i="1" spc="502" baseline="-3898" dirty="0">
                <a:latin typeface="Times New Roman"/>
                <a:cs typeface="Times New Roman"/>
              </a:rPr>
              <a:t> </a:t>
            </a:r>
            <a:r>
              <a:rPr sz="4275" spc="-44" baseline="-3898" dirty="0">
                <a:latin typeface="Symbol"/>
                <a:cs typeface="Symbol"/>
              </a:rPr>
              <a:t></a:t>
            </a:r>
            <a:r>
              <a:rPr sz="4275" spc="-127" baseline="-3898" dirty="0">
                <a:latin typeface="Times New Roman"/>
                <a:cs typeface="Times New Roman"/>
              </a:rPr>
              <a:t> </a:t>
            </a:r>
            <a:r>
              <a:rPr sz="4275" spc="-15" baseline="-3898" dirty="0">
                <a:latin typeface="Times New Roman"/>
                <a:cs typeface="Times New Roman"/>
              </a:rPr>
              <a:t>0</a:t>
            </a:r>
            <a:r>
              <a:rPr sz="4275" baseline="-3898" dirty="0">
                <a:latin typeface="Times New Roman"/>
                <a:cs typeface="Times New Roman"/>
              </a:rPr>
              <a:t>	</a:t>
            </a:r>
            <a:r>
              <a:rPr sz="2200" spc="-5" dirty="0">
                <a:latin typeface="Arial"/>
                <a:cs typeface="Arial"/>
              </a:rPr>
              <a:t>in</a:t>
            </a:r>
            <a:r>
              <a:rPr sz="2200" spc="5" dirty="0">
                <a:latin typeface="Arial"/>
                <a:cs typeface="Arial"/>
              </a:rPr>
              <a:t>s</a:t>
            </a:r>
            <a:r>
              <a:rPr sz="2200" spc="-5" dirty="0">
                <a:latin typeface="Arial"/>
                <a:cs typeface="Arial"/>
              </a:rPr>
              <a:t>id</a:t>
            </a:r>
            <a:r>
              <a:rPr sz="2200" dirty="0">
                <a:latin typeface="Arial"/>
                <a:cs typeface="Arial"/>
              </a:rPr>
              <a:t>e</a:t>
            </a:r>
            <a:endParaRPr sz="2200">
              <a:latin typeface="Arial"/>
              <a:cs typeface="Arial"/>
            </a:endParaRPr>
          </a:p>
        </p:txBody>
      </p:sp>
      <p:sp>
        <p:nvSpPr>
          <p:cNvPr id="50" name="object 50"/>
          <p:cNvSpPr txBox="1"/>
          <p:nvPr/>
        </p:nvSpPr>
        <p:spPr>
          <a:xfrm>
            <a:off x="6711951" y="5539740"/>
            <a:ext cx="273685" cy="360680"/>
          </a:xfrm>
          <a:prstGeom prst="rect">
            <a:avLst/>
          </a:prstGeom>
        </p:spPr>
        <p:txBody>
          <a:bodyPr vert="horz" wrap="square" lIns="0" tIns="12700" rIns="0" bIns="0" rtlCol="0">
            <a:spAutoFit/>
          </a:bodyPr>
          <a:lstStyle/>
          <a:p>
            <a:pPr marL="12700">
              <a:spcBef>
                <a:spcPts val="100"/>
              </a:spcBef>
            </a:pPr>
            <a:r>
              <a:rPr sz="2200" spc="-5" dirty="0">
                <a:latin typeface="Arial"/>
                <a:cs typeface="Arial"/>
              </a:rPr>
              <a:t>(i)</a:t>
            </a:r>
            <a:endParaRPr sz="2200">
              <a:latin typeface="Arial"/>
              <a:cs typeface="Arial"/>
            </a:endParaRPr>
          </a:p>
        </p:txBody>
      </p:sp>
      <p:pic>
        <p:nvPicPr>
          <p:cNvPr id="51" name="Picture 50">
            <a:extLst>
              <a:ext uri="{FF2B5EF4-FFF2-40B4-BE49-F238E27FC236}">
                <a16:creationId xmlns:a16="http://schemas.microsoft.com/office/drawing/2014/main" id="{78B9D634-A207-42D3-8A3F-7DE7D279CC28}"/>
              </a:ext>
            </a:extLst>
          </p:cNvPr>
          <p:cNvPicPr>
            <a:picLocks noChangeAspect="1"/>
          </p:cNvPicPr>
          <p:nvPr/>
        </p:nvPicPr>
        <p:blipFill>
          <a:blip r:embed="rId3"/>
          <a:stretch>
            <a:fillRect/>
          </a:stretch>
        </p:blipFill>
        <p:spPr>
          <a:xfrm>
            <a:off x="2789107" y="5387460"/>
            <a:ext cx="2758698" cy="720671"/>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066539" y="858519"/>
            <a:ext cx="274320" cy="0"/>
          </a:xfrm>
          <a:custGeom>
            <a:avLst/>
            <a:gdLst/>
            <a:ahLst/>
            <a:cxnLst/>
            <a:rect l="l" t="t" r="r" b="b"/>
            <a:pathLst>
              <a:path w="274319">
                <a:moveTo>
                  <a:pt x="0" y="0"/>
                </a:moveTo>
                <a:lnTo>
                  <a:pt x="274320" y="0"/>
                </a:lnTo>
              </a:path>
            </a:pathLst>
          </a:custGeom>
          <a:ln w="15240">
            <a:solidFill>
              <a:srgbClr val="000000"/>
            </a:solidFill>
          </a:ln>
        </p:spPr>
        <p:txBody>
          <a:bodyPr wrap="square" lIns="0" tIns="0" rIns="0" bIns="0" rtlCol="0"/>
          <a:lstStyle/>
          <a:p>
            <a:endParaRPr/>
          </a:p>
        </p:txBody>
      </p:sp>
      <p:sp>
        <p:nvSpPr>
          <p:cNvPr id="3" name="object 3"/>
          <p:cNvSpPr txBox="1"/>
          <p:nvPr/>
        </p:nvSpPr>
        <p:spPr>
          <a:xfrm>
            <a:off x="4123689" y="857250"/>
            <a:ext cx="205740" cy="459740"/>
          </a:xfrm>
          <a:prstGeom prst="rect">
            <a:avLst/>
          </a:prstGeom>
        </p:spPr>
        <p:txBody>
          <a:bodyPr vert="horz" wrap="square" lIns="0" tIns="12700" rIns="0" bIns="0" rtlCol="0">
            <a:spAutoFit/>
          </a:bodyPr>
          <a:lstStyle/>
          <a:p>
            <a:pPr marL="12700">
              <a:spcBef>
                <a:spcPts val="100"/>
              </a:spcBef>
            </a:pPr>
            <a:r>
              <a:rPr sz="2850" i="1" spc="-10" dirty="0">
                <a:latin typeface="Times New Roman"/>
                <a:cs typeface="Times New Roman"/>
              </a:rPr>
              <a:t>p</a:t>
            </a:r>
            <a:endParaRPr sz="2850">
              <a:latin typeface="Times New Roman"/>
              <a:cs typeface="Times New Roman"/>
            </a:endParaRPr>
          </a:p>
        </p:txBody>
      </p:sp>
      <p:sp>
        <p:nvSpPr>
          <p:cNvPr id="4" name="object 4"/>
          <p:cNvSpPr txBox="1"/>
          <p:nvPr/>
        </p:nvSpPr>
        <p:spPr>
          <a:xfrm>
            <a:off x="3437890" y="561582"/>
            <a:ext cx="896619" cy="474980"/>
          </a:xfrm>
          <a:prstGeom prst="rect">
            <a:avLst/>
          </a:prstGeom>
        </p:spPr>
        <p:txBody>
          <a:bodyPr vert="horz" wrap="square" lIns="0" tIns="12065" rIns="0" bIns="0" rtlCol="0">
            <a:spAutoFit/>
          </a:bodyPr>
          <a:lstStyle/>
          <a:p>
            <a:pPr marL="38100">
              <a:spcBef>
                <a:spcPts val="95"/>
              </a:spcBef>
              <a:tabLst>
                <a:tab pos="677545" algn="l"/>
              </a:tabLst>
            </a:pPr>
            <a:r>
              <a:rPr sz="2950" spc="-75" dirty="0">
                <a:latin typeface="Symbol"/>
                <a:cs typeface="Symbol"/>
              </a:rPr>
              <a:t></a:t>
            </a:r>
            <a:r>
              <a:rPr sz="2950" spc="105" dirty="0">
                <a:latin typeface="Times New Roman"/>
                <a:cs typeface="Times New Roman"/>
              </a:rPr>
              <a:t> </a:t>
            </a:r>
            <a:r>
              <a:rPr sz="2850" spc="-20" dirty="0">
                <a:latin typeface="Symbol"/>
                <a:cs typeface="Symbol"/>
              </a:rPr>
              <a:t></a:t>
            </a:r>
            <a:r>
              <a:rPr sz="2850" spc="-20" dirty="0">
                <a:latin typeface="Times New Roman"/>
                <a:cs typeface="Times New Roman"/>
              </a:rPr>
              <a:t>	</a:t>
            </a:r>
            <a:r>
              <a:rPr sz="4275" i="1" spc="-15" baseline="35087" dirty="0">
                <a:latin typeface="Times New Roman"/>
                <a:cs typeface="Times New Roman"/>
              </a:rPr>
              <a:t>h</a:t>
            </a:r>
            <a:endParaRPr sz="4275" baseline="35087">
              <a:latin typeface="Times New Roman"/>
              <a:cs typeface="Times New Roman"/>
            </a:endParaRPr>
          </a:p>
        </p:txBody>
      </p:sp>
      <p:sp>
        <p:nvSpPr>
          <p:cNvPr id="5" name="object 5"/>
          <p:cNvSpPr/>
          <p:nvPr/>
        </p:nvSpPr>
        <p:spPr>
          <a:xfrm>
            <a:off x="4898390" y="894080"/>
            <a:ext cx="453390" cy="0"/>
          </a:xfrm>
          <a:custGeom>
            <a:avLst/>
            <a:gdLst/>
            <a:ahLst/>
            <a:cxnLst/>
            <a:rect l="l" t="t" r="r" b="b"/>
            <a:pathLst>
              <a:path w="453389">
                <a:moveTo>
                  <a:pt x="0" y="0"/>
                </a:moveTo>
                <a:lnTo>
                  <a:pt x="453389" y="0"/>
                </a:lnTo>
              </a:path>
            </a:pathLst>
          </a:custGeom>
          <a:ln w="15240">
            <a:solidFill>
              <a:srgbClr val="000000"/>
            </a:solidFill>
          </a:ln>
        </p:spPr>
        <p:txBody>
          <a:bodyPr wrap="square" lIns="0" tIns="0" rIns="0" bIns="0" rtlCol="0"/>
          <a:lstStyle/>
          <a:p>
            <a:endParaRPr/>
          </a:p>
        </p:txBody>
      </p:sp>
      <p:sp>
        <p:nvSpPr>
          <p:cNvPr id="6" name="object 6"/>
          <p:cNvSpPr txBox="1"/>
          <p:nvPr/>
        </p:nvSpPr>
        <p:spPr>
          <a:xfrm>
            <a:off x="5021579" y="892809"/>
            <a:ext cx="185420" cy="459740"/>
          </a:xfrm>
          <a:prstGeom prst="rect">
            <a:avLst/>
          </a:prstGeom>
        </p:spPr>
        <p:txBody>
          <a:bodyPr vert="horz" wrap="square" lIns="0" tIns="12700" rIns="0" bIns="0" rtlCol="0">
            <a:spAutoFit/>
          </a:bodyPr>
          <a:lstStyle/>
          <a:p>
            <a:pPr marL="12700">
              <a:spcBef>
                <a:spcPts val="100"/>
              </a:spcBef>
            </a:pPr>
            <a:r>
              <a:rPr sz="2850" i="1" spc="-10" dirty="0">
                <a:latin typeface="Times New Roman"/>
                <a:cs typeface="Times New Roman"/>
              </a:rPr>
              <a:t>k</a:t>
            </a:r>
            <a:endParaRPr sz="2850">
              <a:latin typeface="Times New Roman"/>
              <a:cs typeface="Times New Roman"/>
            </a:endParaRPr>
          </a:p>
        </p:txBody>
      </p:sp>
      <p:sp>
        <p:nvSpPr>
          <p:cNvPr id="7" name="object 7"/>
          <p:cNvSpPr txBox="1"/>
          <p:nvPr/>
        </p:nvSpPr>
        <p:spPr>
          <a:xfrm>
            <a:off x="4573270" y="369766"/>
            <a:ext cx="746760" cy="474980"/>
          </a:xfrm>
          <a:prstGeom prst="rect">
            <a:avLst/>
          </a:prstGeom>
        </p:spPr>
        <p:txBody>
          <a:bodyPr vert="horz" wrap="square" lIns="0" tIns="12065" rIns="0" bIns="0" rtlCol="0">
            <a:spAutoFit/>
          </a:bodyPr>
          <a:lstStyle/>
          <a:p>
            <a:pPr marL="38100">
              <a:spcBef>
                <a:spcPts val="95"/>
              </a:spcBef>
            </a:pPr>
            <a:r>
              <a:rPr sz="4275" spc="-30" baseline="-35087" dirty="0">
                <a:latin typeface="Symbol"/>
                <a:cs typeface="Symbol"/>
              </a:rPr>
              <a:t></a:t>
            </a:r>
            <a:r>
              <a:rPr sz="4275" spc="172" baseline="-35087" dirty="0">
                <a:latin typeface="Times New Roman"/>
                <a:cs typeface="Times New Roman"/>
              </a:rPr>
              <a:t> </a:t>
            </a:r>
            <a:r>
              <a:rPr sz="2850" spc="-110" dirty="0">
                <a:latin typeface="Times New Roman"/>
                <a:cs typeface="Times New Roman"/>
              </a:rPr>
              <a:t>2</a:t>
            </a:r>
            <a:r>
              <a:rPr sz="2950" spc="-110" dirty="0">
                <a:latin typeface="Symbol"/>
                <a:cs typeface="Symbol"/>
              </a:rPr>
              <a:t></a:t>
            </a:r>
            <a:endParaRPr sz="2950">
              <a:latin typeface="Symbol"/>
              <a:cs typeface="Symbol"/>
            </a:endParaRPr>
          </a:p>
        </p:txBody>
      </p:sp>
      <p:sp>
        <p:nvSpPr>
          <p:cNvPr id="19" name="object 19"/>
          <p:cNvSpPr txBox="1"/>
          <p:nvPr/>
        </p:nvSpPr>
        <p:spPr>
          <a:xfrm>
            <a:off x="2341881" y="2736850"/>
            <a:ext cx="2962275" cy="1464503"/>
          </a:xfrm>
          <a:prstGeom prst="rect">
            <a:avLst/>
          </a:prstGeom>
        </p:spPr>
        <p:txBody>
          <a:bodyPr vert="horz" wrap="square" lIns="0" tIns="12700" rIns="0" bIns="0" rtlCol="0">
            <a:spAutoFit/>
          </a:bodyPr>
          <a:lstStyle/>
          <a:p>
            <a:pPr marL="38100">
              <a:spcBef>
                <a:spcPts val="2300"/>
              </a:spcBef>
            </a:pPr>
            <a:endParaRPr lang="en-US" sz="2200" spc="-5" dirty="0">
              <a:latin typeface="Arial"/>
              <a:cs typeface="Arial"/>
            </a:endParaRPr>
          </a:p>
          <a:p>
            <a:pPr marL="38100">
              <a:spcBef>
                <a:spcPts val="2300"/>
              </a:spcBef>
            </a:pPr>
            <a:r>
              <a:rPr sz="2200" spc="-5" dirty="0">
                <a:latin typeface="Arial"/>
                <a:cs typeface="Arial"/>
              </a:rPr>
              <a:t>Equation (i)</a:t>
            </a:r>
            <a:r>
              <a:rPr sz="2200" spc="-25" dirty="0">
                <a:latin typeface="Arial"/>
                <a:cs typeface="Arial"/>
              </a:rPr>
              <a:t> </a:t>
            </a:r>
            <a:r>
              <a:rPr sz="2200" spc="-5" dirty="0">
                <a:latin typeface="Arial"/>
                <a:cs typeface="Arial"/>
              </a:rPr>
              <a:t>becomes</a:t>
            </a:r>
            <a:endParaRPr sz="2200" dirty="0">
              <a:latin typeface="Arial"/>
              <a:cs typeface="Arial"/>
            </a:endParaRPr>
          </a:p>
          <a:p>
            <a:pPr marR="130810" algn="r">
              <a:spcBef>
                <a:spcPts val="229"/>
              </a:spcBef>
            </a:pPr>
            <a:r>
              <a:rPr sz="2850" spc="195" dirty="0">
                <a:latin typeface="Symbol"/>
                <a:cs typeface="Symbol"/>
              </a:rPr>
              <a:t></a:t>
            </a:r>
            <a:r>
              <a:rPr sz="2475" spc="-450" baseline="42087" dirty="0">
                <a:latin typeface="Times New Roman"/>
                <a:cs typeface="Times New Roman"/>
              </a:rPr>
              <a:t>2</a:t>
            </a:r>
            <a:r>
              <a:rPr sz="2950" spc="-95" dirty="0">
                <a:latin typeface="Symbol"/>
                <a:cs typeface="Symbol"/>
              </a:rPr>
              <a:t></a:t>
            </a:r>
            <a:endParaRPr sz="2950" dirty="0">
              <a:latin typeface="Symbol"/>
              <a:cs typeface="Symbol"/>
            </a:endParaRPr>
          </a:p>
        </p:txBody>
      </p:sp>
      <p:sp>
        <p:nvSpPr>
          <p:cNvPr id="20" name="object 20"/>
          <p:cNvSpPr txBox="1"/>
          <p:nvPr/>
        </p:nvSpPr>
        <p:spPr>
          <a:xfrm>
            <a:off x="6176010" y="643890"/>
            <a:ext cx="3785235" cy="360680"/>
          </a:xfrm>
          <a:prstGeom prst="rect">
            <a:avLst/>
          </a:prstGeom>
        </p:spPr>
        <p:txBody>
          <a:bodyPr vert="horz" wrap="square" lIns="0" tIns="12700" rIns="0" bIns="0" rtlCol="0">
            <a:spAutoFit/>
          </a:bodyPr>
          <a:lstStyle/>
          <a:p>
            <a:pPr marL="12700">
              <a:spcBef>
                <a:spcPts val="100"/>
              </a:spcBef>
            </a:pPr>
            <a:r>
              <a:rPr sz="2200" dirty="0">
                <a:latin typeface="Arial"/>
                <a:cs typeface="Arial"/>
              </a:rPr>
              <a:t>(k </a:t>
            </a:r>
            <a:r>
              <a:rPr sz="2200" spc="-5" dirty="0">
                <a:latin typeface="Arial"/>
                <a:cs typeface="Arial"/>
              </a:rPr>
              <a:t>is the propagation</a:t>
            </a:r>
            <a:r>
              <a:rPr sz="2200" spc="-35" dirty="0">
                <a:latin typeface="Arial"/>
                <a:cs typeface="Arial"/>
              </a:rPr>
              <a:t> </a:t>
            </a:r>
            <a:r>
              <a:rPr sz="2200" spc="-5" dirty="0">
                <a:latin typeface="Arial"/>
                <a:cs typeface="Arial"/>
              </a:rPr>
              <a:t>constant)</a:t>
            </a:r>
            <a:endParaRPr sz="2200">
              <a:latin typeface="Arial"/>
              <a:cs typeface="Arial"/>
            </a:endParaRPr>
          </a:p>
        </p:txBody>
      </p:sp>
      <p:sp>
        <p:nvSpPr>
          <p:cNvPr id="21" name="object 21"/>
          <p:cNvSpPr txBox="1"/>
          <p:nvPr/>
        </p:nvSpPr>
        <p:spPr>
          <a:xfrm>
            <a:off x="7092950" y="2701290"/>
            <a:ext cx="335280" cy="360680"/>
          </a:xfrm>
          <a:prstGeom prst="rect">
            <a:avLst/>
          </a:prstGeom>
        </p:spPr>
        <p:txBody>
          <a:bodyPr vert="horz" wrap="square" lIns="0" tIns="12700" rIns="0" bIns="0" rtlCol="0">
            <a:spAutoFit/>
          </a:bodyPr>
          <a:lstStyle/>
          <a:p>
            <a:pPr marL="12700">
              <a:spcBef>
                <a:spcPts val="100"/>
              </a:spcBef>
            </a:pPr>
            <a:r>
              <a:rPr sz="2200" spc="-5" dirty="0">
                <a:latin typeface="Arial"/>
                <a:cs typeface="Arial"/>
              </a:rPr>
              <a:t>(ii)</a:t>
            </a:r>
            <a:endParaRPr sz="2200">
              <a:latin typeface="Arial"/>
              <a:cs typeface="Arial"/>
            </a:endParaRPr>
          </a:p>
        </p:txBody>
      </p:sp>
      <p:sp>
        <p:nvSpPr>
          <p:cNvPr id="22" name="object 22"/>
          <p:cNvSpPr/>
          <p:nvPr/>
        </p:nvSpPr>
        <p:spPr>
          <a:xfrm>
            <a:off x="4629150" y="4353559"/>
            <a:ext cx="618490" cy="0"/>
          </a:xfrm>
          <a:custGeom>
            <a:avLst/>
            <a:gdLst/>
            <a:ahLst/>
            <a:cxnLst/>
            <a:rect l="l" t="t" r="r" b="b"/>
            <a:pathLst>
              <a:path w="618489">
                <a:moveTo>
                  <a:pt x="0" y="0"/>
                </a:moveTo>
                <a:lnTo>
                  <a:pt x="618489" y="0"/>
                </a:lnTo>
              </a:path>
            </a:pathLst>
          </a:custGeom>
          <a:ln w="15240">
            <a:solidFill>
              <a:srgbClr val="000000"/>
            </a:solidFill>
          </a:ln>
        </p:spPr>
        <p:txBody>
          <a:bodyPr wrap="square" lIns="0" tIns="0" rIns="0" bIns="0" rtlCol="0"/>
          <a:lstStyle/>
          <a:p>
            <a:endParaRPr/>
          </a:p>
        </p:txBody>
      </p:sp>
      <p:sp>
        <p:nvSpPr>
          <p:cNvPr id="23" name="object 23"/>
          <p:cNvSpPr txBox="1"/>
          <p:nvPr/>
        </p:nvSpPr>
        <p:spPr>
          <a:xfrm>
            <a:off x="5777229" y="4057650"/>
            <a:ext cx="130810" cy="268022"/>
          </a:xfrm>
          <a:prstGeom prst="rect">
            <a:avLst/>
          </a:prstGeom>
        </p:spPr>
        <p:txBody>
          <a:bodyPr vert="horz" wrap="square" lIns="0" tIns="13970" rIns="0" bIns="0" rtlCol="0">
            <a:spAutoFit/>
          </a:bodyPr>
          <a:lstStyle/>
          <a:p>
            <a:pPr marL="12700">
              <a:spcBef>
                <a:spcPts val="110"/>
              </a:spcBef>
            </a:pPr>
            <a:r>
              <a:rPr sz="1650" dirty="0">
                <a:latin typeface="Times New Roman"/>
                <a:cs typeface="Times New Roman"/>
              </a:rPr>
              <a:t>2</a:t>
            </a:r>
            <a:endParaRPr sz="1650">
              <a:latin typeface="Times New Roman"/>
              <a:cs typeface="Times New Roman"/>
            </a:endParaRPr>
          </a:p>
        </p:txBody>
      </p:sp>
      <p:sp>
        <p:nvSpPr>
          <p:cNvPr id="24" name="object 24"/>
          <p:cNvSpPr txBox="1"/>
          <p:nvPr/>
        </p:nvSpPr>
        <p:spPr>
          <a:xfrm>
            <a:off x="5308600" y="4056627"/>
            <a:ext cx="1409700" cy="474980"/>
          </a:xfrm>
          <a:prstGeom prst="rect">
            <a:avLst/>
          </a:prstGeom>
        </p:spPr>
        <p:txBody>
          <a:bodyPr vert="horz" wrap="square" lIns="0" tIns="12065" rIns="0" bIns="0" rtlCol="0">
            <a:spAutoFit/>
          </a:bodyPr>
          <a:lstStyle/>
          <a:p>
            <a:pPr marL="12700">
              <a:spcBef>
                <a:spcPts val="95"/>
              </a:spcBef>
              <a:tabLst>
                <a:tab pos="940435" algn="l"/>
              </a:tabLst>
            </a:pPr>
            <a:r>
              <a:rPr sz="2850" spc="-20" dirty="0">
                <a:latin typeface="Symbol"/>
                <a:cs typeface="Symbol"/>
              </a:rPr>
              <a:t></a:t>
            </a:r>
            <a:r>
              <a:rPr sz="2850" spc="-180" dirty="0">
                <a:latin typeface="Times New Roman"/>
                <a:cs typeface="Times New Roman"/>
              </a:rPr>
              <a:t> </a:t>
            </a:r>
            <a:r>
              <a:rPr sz="2850" i="1" spc="-10" dirty="0">
                <a:latin typeface="Times New Roman"/>
                <a:cs typeface="Times New Roman"/>
              </a:rPr>
              <a:t>k</a:t>
            </a:r>
            <a:r>
              <a:rPr sz="2850" i="1" spc="155" dirty="0">
                <a:latin typeface="Times New Roman"/>
                <a:cs typeface="Times New Roman"/>
              </a:rPr>
              <a:t> </a:t>
            </a:r>
            <a:r>
              <a:rPr sz="2950" spc="-95" dirty="0">
                <a:latin typeface="Symbol"/>
                <a:cs typeface="Symbol"/>
              </a:rPr>
              <a:t></a:t>
            </a:r>
            <a:r>
              <a:rPr sz="2950" spc="-95" dirty="0">
                <a:latin typeface="Times New Roman"/>
                <a:cs typeface="Times New Roman"/>
              </a:rPr>
              <a:t>	</a:t>
            </a:r>
            <a:r>
              <a:rPr sz="2850" spc="-20" dirty="0">
                <a:latin typeface="Symbol"/>
                <a:cs typeface="Symbol"/>
              </a:rPr>
              <a:t></a:t>
            </a:r>
            <a:r>
              <a:rPr sz="2850" spc="-175" dirty="0">
                <a:latin typeface="Times New Roman"/>
                <a:cs typeface="Times New Roman"/>
              </a:rPr>
              <a:t> </a:t>
            </a:r>
            <a:r>
              <a:rPr sz="2850" spc="-10" dirty="0">
                <a:latin typeface="Times New Roman"/>
                <a:cs typeface="Times New Roman"/>
              </a:rPr>
              <a:t>0</a:t>
            </a:r>
            <a:endParaRPr sz="2850">
              <a:latin typeface="Times New Roman"/>
              <a:cs typeface="Times New Roman"/>
            </a:endParaRPr>
          </a:p>
        </p:txBody>
      </p:sp>
      <p:sp>
        <p:nvSpPr>
          <p:cNvPr id="25" name="object 25"/>
          <p:cNvSpPr txBox="1"/>
          <p:nvPr/>
        </p:nvSpPr>
        <p:spPr>
          <a:xfrm>
            <a:off x="4652010" y="4352290"/>
            <a:ext cx="538480" cy="459740"/>
          </a:xfrm>
          <a:prstGeom prst="rect">
            <a:avLst/>
          </a:prstGeom>
        </p:spPr>
        <p:txBody>
          <a:bodyPr vert="horz" wrap="square" lIns="0" tIns="12700" rIns="0" bIns="0" rtlCol="0">
            <a:spAutoFit/>
          </a:bodyPr>
          <a:lstStyle/>
          <a:p>
            <a:pPr marL="38100">
              <a:spcBef>
                <a:spcPts val="100"/>
              </a:spcBef>
            </a:pPr>
            <a:r>
              <a:rPr sz="2850" spc="40" dirty="0">
                <a:latin typeface="Symbol"/>
                <a:cs typeface="Symbol"/>
              </a:rPr>
              <a:t></a:t>
            </a:r>
            <a:r>
              <a:rPr sz="2850" i="1" spc="40" dirty="0">
                <a:latin typeface="Times New Roman"/>
                <a:cs typeface="Times New Roman"/>
              </a:rPr>
              <a:t>x</a:t>
            </a:r>
            <a:r>
              <a:rPr sz="2475" spc="60" baseline="43771" dirty="0">
                <a:latin typeface="Times New Roman"/>
                <a:cs typeface="Times New Roman"/>
              </a:rPr>
              <a:t>2</a:t>
            </a:r>
            <a:endParaRPr sz="2475" baseline="43771">
              <a:latin typeface="Times New Roman"/>
              <a:cs typeface="Times New Roman"/>
            </a:endParaRPr>
          </a:p>
        </p:txBody>
      </p:sp>
      <p:sp>
        <p:nvSpPr>
          <p:cNvPr id="26" name="object 26"/>
          <p:cNvSpPr txBox="1"/>
          <p:nvPr/>
        </p:nvSpPr>
        <p:spPr>
          <a:xfrm>
            <a:off x="7854950" y="4149090"/>
            <a:ext cx="397510" cy="360680"/>
          </a:xfrm>
          <a:prstGeom prst="rect">
            <a:avLst/>
          </a:prstGeom>
        </p:spPr>
        <p:txBody>
          <a:bodyPr vert="horz" wrap="square" lIns="0" tIns="12700" rIns="0" bIns="0" rtlCol="0">
            <a:spAutoFit/>
          </a:bodyPr>
          <a:lstStyle/>
          <a:p>
            <a:pPr marL="12700">
              <a:spcBef>
                <a:spcPts val="100"/>
              </a:spcBef>
            </a:pPr>
            <a:r>
              <a:rPr sz="2200" spc="-5" dirty="0">
                <a:latin typeface="Arial"/>
                <a:cs typeface="Arial"/>
              </a:rPr>
              <a:t>(iii)</a:t>
            </a:r>
            <a:endParaRPr sz="2200">
              <a:latin typeface="Arial"/>
              <a:cs typeface="Arial"/>
            </a:endParaRPr>
          </a:p>
        </p:txBody>
      </p:sp>
      <p:sp>
        <p:nvSpPr>
          <p:cNvPr id="27" name="object 27"/>
          <p:cNvSpPr txBox="1"/>
          <p:nvPr/>
        </p:nvSpPr>
        <p:spPr>
          <a:xfrm>
            <a:off x="2138681" y="4911090"/>
            <a:ext cx="4250055" cy="360680"/>
          </a:xfrm>
          <a:prstGeom prst="rect">
            <a:avLst/>
          </a:prstGeom>
        </p:spPr>
        <p:txBody>
          <a:bodyPr vert="horz" wrap="square" lIns="0" tIns="12700" rIns="0" bIns="0" rtlCol="0">
            <a:spAutoFit/>
          </a:bodyPr>
          <a:lstStyle/>
          <a:p>
            <a:pPr marL="12700">
              <a:spcBef>
                <a:spcPts val="100"/>
              </a:spcBef>
            </a:pPr>
            <a:r>
              <a:rPr sz="2200" spc="-5" dirty="0">
                <a:latin typeface="Arial"/>
                <a:cs typeface="Arial"/>
              </a:rPr>
              <a:t>General solution of equation (iii)</a:t>
            </a:r>
            <a:r>
              <a:rPr sz="2200" spc="-25" dirty="0">
                <a:latin typeface="Arial"/>
                <a:cs typeface="Arial"/>
              </a:rPr>
              <a:t> </a:t>
            </a:r>
            <a:r>
              <a:rPr sz="2200" spc="-5" dirty="0">
                <a:latin typeface="Arial"/>
                <a:cs typeface="Arial"/>
              </a:rPr>
              <a:t>is</a:t>
            </a:r>
            <a:endParaRPr sz="2200">
              <a:latin typeface="Arial"/>
              <a:cs typeface="Arial"/>
            </a:endParaRPr>
          </a:p>
        </p:txBody>
      </p:sp>
      <p:sp>
        <p:nvSpPr>
          <p:cNvPr id="28" name="object 28"/>
          <p:cNvSpPr txBox="1"/>
          <p:nvPr/>
        </p:nvSpPr>
        <p:spPr>
          <a:xfrm>
            <a:off x="3943350" y="5405385"/>
            <a:ext cx="3670300" cy="474980"/>
          </a:xfrm>
          <a:prstGeom prst="rect">
            <a:avLst/>
          </a:prstGeom>
        </p:spPr>
        <p:txBody>
          <a:bodyPr vert="horz" wrap="square" lIns="0" tIns="12065" rIns="0" bIns="0" rtlCol="0">
            <a:spAutoFit/>
          </a:bodyPr>
          <a:lstStyle/>
          <a:p>
            <a:pPr marL="12700">
              <a:spcBef>
                <a:spcPts val="95"/>
              </a:spcBef>
            </a:pPr>
            <a:r>
              <a:rPr sz="2950" spc="-95" dirty="0">
                <a:latin typeface="Symbol"/>
                <a:cs typeface="Symbol"/>
              </a:rPr>
              <a:t></a:t>
            </a:r>
            <a:r>
              <a:rPr sz="2950" spc="-210" dirty="0">
                <a:latin typeface="Times New Roman"/>
                <a:cs typeface="Times New Roman"/>
              </a:rPr>
              <a:t> </a:t>
            </a:r>
            <a:r>
              <a:rPr sz="2850" spc="85" dirty="0">
                <a:latin typeface="Times New Roman"/>
                <a:cs typeface="Times New Roman"/>
              </a:rPr>
              <a:t>(</a:t>
            </a:r>
            <a:r>
              <a:rPr sz="2850" i="1" spc="85" dirty="0">
                <a:latin typeface="Times New Roman"/>
                <a:cs typeface="Times New Roman"/>
              </a:rPr>
              <a:t>x</a:t>
            </a:r>
            <a:r>
              <a:rPr sz="2850" spc="85" dirty="0">
                <a:latin typeface="Times New Roman"/>
                <a:cs typeface="Times New Roman"/>
              </a:rPr>
              <a:t>)</a:t>
            </a:r>
            <a:r>
              <a:rPr sz="2850" spc="-75" dirty="0">
                <a:latin typeface="Times New Roman"/>
                <a:cs typeface="Times New Roman"/>
              </a:rPr>
              <a:t> </a:t>
            </a:r>
            <a:r>
              <a:rPr sz="2850" spc="-25" dirty="0">
                <a:latin typeface="Symbol"/>
                <a:cs typeface="Symbol"/>
              </a:rPr>
              <a:t></a:t>
            </a:r>
            <a:r>
              <a:rPr sz="2850" spc="165" dirty="0">
                <a:latin typeface="Times New Roman"/>
                <a:cs typeface="Times New Roman"/>
              </a:rPr>
              <a:t> </a:t>
            </a:r>
            <a:r>
              <a:rPr sz="2850" i="1" spc="40" dirty="0">
                <a:latin typeface="Times New Roman"/>
                <a:cs typeface="Times New Roman"/>
              </a:rPr>
              <a:t>A</a:t>
            </a:r>
            <a:r>
              <a:rPr sz="2850" spc="40" dirty="0">
                <a:latin typeface="Times New Roman"/>
                <a:cs typeface="Times New Roman"/>
              </a:rPr>
              <a:t>sin</a:t>
            </a:r>
            <a:r>
              <a:rPr sz="2850" spc="-215" dirty="0">
                <a:latin typeface="Times New Roman"/>
                <a:cs typeface="Times New Roman"/>
              </a:rPr>
              <a:t> </a:t>
            </a:r>
            <a:r>
              <a:rPr sz="2850" i="1" spc="-20" dirty="0">
                <a:latin typeface="Times New Roman"/>
                <a:cs typeface="Times New Roman"/>
              </a:rPr>
              <a:t>kx</a:t>
            </a:r>
            <a:r>
              <a:rPr sz="2850" i="1" spc="-210" dirty="0">
                <a:latin typeface="Times New Roman"/>
                <a:cs typeface="Times New Roman"/>
              </a:rPr>
              <a:t> </a:t>
            </a:r>
            <a:r>
              <a:rPr sz="2850" spc="-25" dirty="0">
                <a:latin typeface="Symbol"/>
                <a:cs typeface="Symbol"/>
              </a:rPr>
              <a:t></a:t>
            </a:r>
            <a:r>
              <a:rPr sz="2850" spc="-100" dirty="0">
                <a:latin typeface="Times New Roman"/>
                <a:cs typeface="Times New Roman"/>
              </a:rPr>
              <a:t> </a:t>
            </a:r>
            <a:r>
              <a:rPr sz="2850" i="1" spc="-15" dirty="0">
                <a:latin typeface="Times New Roman"/>
                <a:cs typeface="Times New Roman"/>
              </a:rPr>
              <a:t>B</a:t>
            </a:r>
            <a:r>
              <a:rPr sz="2850" i="1" spc="-325" dirty="0">
                <a:latin typeface="Times New Roman"/>
                <a:cs typeface="Times New Roman"/>
              </a:rPr>
              <a:t> </a:t>
            </a:r>
            <a:r>
              <a:rPr sz="2850" spc="-15" dirty="0">
                <a:latin typeface="Times New Roman"/>
                <a:cs typeface="Times New Roman"/>
              </a:rPr>
              <a:t>cos</a:t>
            </a:r>
            <a:r>
              <a:rPr sz="2850" spc="-330" dirty="0">
                <a:latin typeface="Times New Roman"/>
                <a:cs typeface="Times New Roman"/>
              </a:rPr>
              <a:t> </a:t>
            </a:r>
            <a:r>
              <a:rPr sz="2850" i="1" spc="-15" dirty="0">
                <a:latin typeface="Times New Roman"/>
                <a:cs typeface="Times New Roman"/>
              </a:rPr>
              <a:t>kx</a:t>
            </a:r>
            <a:endParaRPr sz="2850">
              <a:latin typeface="Times New Roman"/>
              <a:cs typeface="Times New Roman"/>
            </a:endParaRPr>
          </a:p>
        </p:txBody>
      </p:sp>
      <p:sp>
        <p:nvSpPr>
          <p:cNvPr id="29" name="object 29"/>
          <p:cNvSpPr txBox="1"/>
          <p:nvPr/>
        </p:nvSpPr>
        <p:spPr>
          <a:xfrm>
            <a:off x="8007350" y="5501640"/>
            <a:ext cx="411480" cy="360680"/>
          </a:xfrm>
          <a:prstGeom prst="rect">
            <a:avLst/>
          </a:prstGeom>
        </p:spPr>
        <p:txBody>
          <a:bodyPr vert="horz" wrap="square" lIns="0" tIns="12700" rIns="0" bIns="0" rtlCol="0">
            <a:spAutoFit/>
          </a:bodyPr>
          <a:lstStyle/>
          <a:p>
            <a:pPr marL="12700">
              <a:spcBef>
                <a:spcPts val="100"/>
              </a:spcBef>
            </a:pPr>
            <a:r>
              <a:rPr sz="2200" spc="-5" dirty="0">
                <a:latin typeface="Arial"/>
                <a:cs typeface="Arial"/>
              </a:rPr>
              <a:t>(i</a:t>
            </a:r>
            <a:r>
              <a:rPr sz="2200" spc="-15" dirty="0">
                <a:latin typeface="Arial"/>
                <a:cs typeface="Arial"/>
              </a:rPr>
              <a:t>v</a:t>
            </a:r>
            <a:r>
              <a:rPr sz="2200" dirty="0">
                <a:latin typeface="Arial"/>
                <a:cs typeface="Arial"/>
              </a:rPr>
              <a:t>)</a:t>
            </a:r>
            <a:endParaRPr sz="2200">
              <a:latin typeface="Arial"/>
              <a:cs typeface="Arial"/>
            </a:endParaRPr>
          </a:p>
        </p:txBody>
      </p:sp>
      <p:pic>
        <p:nvPicPr>
          <p:cNvPr id="30" name="Picture 29">
            <a:extLst>
              <a:ext uri="{FF2B5EF4-FFF2-40B4-BE49-F238E27FC236}">
                <a16:creationId xmlns:a16="http://schemas.microsoft.com/office/drawing/2014/main" id="{F2141DEF-3095-4C28-805A-72F568CE447E}"/>
              </a:ext>
            </a:extLst>
          </p:cNvPr>
          <p:cNvPicPr>
            <a:picLocks noChangeAspect="1"/>
          </p:cNvPicPr>
          <p:nvPr/>
        </p:nvPicPr>
        <p:blipFill>
          <a:blip r:embed="rId2"/>
          <a:stretch>
            <a:fillRect/>
          </a:stretch>
        </p:blipFill>
        <p:spPr>
          <a:xfrm>
            <a:off x="2316590" y="1538691"/>
            <a:ext cx="3037668" cy="1735810"/>
          </a:xfrm>
          <a:prstGeom prst="rect">
            <a:avLst/>
          </a:prstGeom>
        </p:spPr>
      </p:pic>
      <p:pic>
        <p:nvPicPr>
          <p:cNvPr id="8" name="Picture 4" descr="What will be the energy of particle in one dimensional box for n=1? - Quora">
            <a:extLst>
              <a:ext uri="{FF2B5EF4-FFF2-40B4-BE49-F238E27FC236}">
                <a16:creationId xmlns:a16="http://schemas.microsoft.com/office/drawing/2014/main" id="{700CD2A7-7589-411F-B82F-B4BA0D8028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18830" y="1209199"/>
            <a:ext cx="2847265" cy="157448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213610" y="415290"/>
            <a:ext cx="5330825" cy="360680"/>
          </a:xfrm>
          <a:prstGeom prst="rect">
            <a:avLst/>
          </a:prstGeom>
        </p:spPr>
        <p:txBody>
          <a:bodyPr vert="horz" wrap="square" lIns="0" tIns="12700" rIns="0" bIns="0" rtlCol="0">
            <a:spAutoFit/>
          </a:bodyPr>
          <a:lstStyle/>
          <a:p>
            <a:pPr marL="12700">
              <a:spcBef>
                <a:spcPts val="100"/>
              </a:spcBef>
              <a:tabLst>
                <a:tab pos="3961765" algn="l"/>
              </a:tabLst>
            </a:pPr>
            <a:r>
              <a:rPr sz="2200" spc="-5" dirty="0">
                <a:latin typeface="Arial"/>
                <a:cs typeface="Arial"/>
              </a:rPr>
              <a:t>Boundary condition </a:t>
            </a:r>
            <a:r>
              <a:rPr sz="2200" dirty="0">
                <a:latin typeface="Arial"/>
                <a:cs typeface="Arial"/>
              </a:rPr>
              <a:t>says ψ</a:t>
            </a:r>
            <a:r>
              <a:rPr sz="2200" spc="5" dirty="0">
                <a:latin typeface="Arial"/>
                <a:cs typeface="Arial"/>
              </a:rPr>
              <a:t> </a:t>
            </a:r>
            <a:r>
              <a:rPr sz="2200" dirty="0">
                <a:latin typeface="Arial"/>
                <a:cs typeface="Arial"/>
              </a:rPr>
              <a:t>=</a:t>
            </a:r>
            <a:r>
              <a:rPr sz="2200" spc="10" dirty="0">
                <a:latin typeface="Arial"/>
                <a:cs typeface="Arial"/>
              </a:rPr>
              <a:t> </a:t>
            </a:r>
            <a:r>
              <a:rPr sz="2200" dirty="0">
                <a:latin typeface="Arial"/>
                <a:cs typeface="Arial"/>
              </a:rPr>
              <a:t>0	</a:t>
            </a:r>
            <a:r>
              <a:rPr sz="2200" spc="-5" dirty="0">
                <a:latin typeface="Arial"/>
                <a:cs typeface="Arial"/>
              </a:rPr>
              <a:t>when </a:t>
            </a:r>
            <a:r>
              <a:rPr sz="2200" dirty="0">
                <a:latin typeface="Arial"/>
                <a:cs typeface="Arial"/>
              </a:rPr>
              <a:t>x =</a:t>
            </a:r>
            <a:r>
              <a:rPr sz="2200" spc="-105" dirty="0">
                <a:latin typeface="Arial"/>
                <a:cs typeface="Arial"/>
              </a:rPr>
              <a:t> </a:t>
            </a:r>
            <a:r>
              <a:rPr sz="2200" dirty="0">
                <a:latin typeface="Arial"/>
                <a:cs typeface="Arial"/>
              </a:rPr>
              <a:t>0</a:t>
            </a:r>
            <a:endParaRPr sz="2200">
              <a:latin typeface="Arial"/>
              <a:cs typeface="Arial"/>
            </a:endParaRPr>
          </a:p>
        </p:txBody>
      </p:sp>
      <p:sp>
        <p:nvSpPr>
          <p:cNvPr id="3" name="object 3"/>
          <p:cNvSpPr txBox="1"/>
          <p:nvPr/>
        </p:nvSpPr>
        <p:spPr>
          <a:xfrm>
            <a:off x="7854951" y="2701290"/>
            <a:ext cx="349885" cy="360680"/>
          </a:xfrm>
          <a:prstGeom prst="rect">
            <a:avLst/>
          </a:prstGeom>
        </p:spPr>
        <p:txBody>
          <a:bodyPr vert="horz" wrap="square" lIns="0" tIns="12700" rIns="0" bIns="0" rtlCol="0">
            <a:spAutoFit/>
          </a:bodyPr>
          <a:lstStyle/>
          <a:p>
            <a:pPr marL="12700">
              <a:spcBef>
                <a:spcPts val="100"/>
              </a:spcBef>
            </a:pPr>
            <a:r>
              <a:rPr sz="2200" spc="-5" dirty="0">
                <a:latin typeface="Arial"/>
                <a:cs typeface="Arial"/>
              </a:rPr>
              <a:t>(</a:t>
            </a:r>
            <a:r>
              <a:rPr sz="2200" spc="-15" dirty="0">
                <a:latin typeface="Arial"/>
                <a:cs typeface="Arial"/>
              </a:rPr>
              <a:t>v</a:t>
            </a:r>
            <a:r>
              <a:rPr sz="2200" dirty="0">
                <a:latin typeface="Arial"/>
                <a:cs typeface="Arial"/>
              </a:rPr>
              <a:t>)</a:t>
            </a:r>
            <a:endParaRPr sz="2200">
              <a:latin typeface="Arial"/>
              <a:cs typeface="Arial"/>
            </a:endParaRPr>
          </a:p>
        </p:txBody>
      </p:sp>
      <p:sp>
        <p:nvSpPr>
          <p:cNvPr id="4" name="object 4"/>
          <p:cNvSpPr txBox="1">
            <a:spLocks noGrp="1"/>
          </p:cNvSpPr>
          <p:nvPr>
            <p:ph type="title"/>
          </p:nvPr>
        </p:nvSpPr>
        <p:spPr>
          <a:xfrm>
            <a:off x="3539489" y="934985"/>
            <a:ext cx="3902710" cy="474980"/>
          </a:xfrm>
          <a:prstGeom prst="rect">
            <a:avLst/>
          </a:prstGeom>
        </p:spPr>
        <p:txBody>
          <a:bodyPr vert="horz" wrap="square" lIns="0" tIns="12065" rIns="0" bIns="0" rtlCol="0" anchor="ctr">
            <a:spAutoFit/>
          </a:bodyPr>
          <a:lstStyle/>
          <a:p>
            <a:pPr marL="12700">
              <a:lnSpc>
                <a:spcPct val="100000"/>
              </a:lnSpc>
              <a:spcBef>
                <a:spcPts val="95"/>
              </a:spcBef>
            </a:pPr>
            <a:r>
              <a:rPr sz="2950" spc="-95" dirty="0">
                <a:latin typeface="Symbol"/>
                <a:cs typeface="Symbol"/>
              </a:rPr>
              <a:t></a:t>
            </a:r>
            <a:r>
              <a:rPr sz="2950" spc="-204" dirty="0">
                <a:latin typeface="Times New Roman"/>
                <a:cs typeface="Times New Roman"/>
              </a:rPr>
              <a:t> </a:t>
            </a:r>
            <a:r>
              <a:rPr sz="2850" dirty="0">
                <a:latin typeface="Times New Roman"/>
                <a:cs typeface="Times New Roman"/>
              </a:rPr>
              <a:t>(0)</a:t>
            </a:r>
            <a:r>
              <a:rPr sz="2850" spc="-80" dirty="0">
                <a:latin typeface="Times New Roman"/>
                <a:cs typeface="Times New Roman"/>
              </a:rPr>
              <a:t> </a:t>
            </a:r>
            <a:r>
              <a:rPr sz="2850" spc="-25" dirty="0">
                <a:latin typeface="Symbol"/>
                <a:cs typeface="Symbol"/>
              </a:rPr>
              <a:t></a:t>
            </a:r>
            <a:r>
              <a:rPr sz="2850" spc="175" dirty="0">
                <a:latin typeface="Times New Roman"/>
                <a:cs typeface="Times New Roman"/>
              </a:rPr>
              <a:t> </a:t>
            </a:r>
            <a:r>
              <a:rPr sz="2850" i="1" spc="40" dirty="0">
                <a:latin typeface="Times New Roman"/>
                <a:cs typeface="Times New Roman"/>
              </a:rPr>
              <a:t>A</a:t>
            </a:r>
            <a:r>
              <a:rPr sz="2850" spc="40" dirty="0">
                <a:latin typeface="Times New Roman"/>
                <a:cs typeface="Times New Roman"/>
              </a:rPr>
              <a:t>sin</a:t>
            </a:r>
            <a:r>
              <a:rPr sz="2850" spc="-215" dirty="0">
                <a:latin typeface="Times New Roman"/>
                <a:cs typeface="Times New Roman"/>
              </a:rPr>
              <a:t> </a:t>
            </a:r>
            <a:r>
              <a:rPr sz="2850" i="1" spc="25" dirty="0">
                <a:latin typeface="Times New Roman"/>
                <a:cs typeface="Times New Roman"/>
              </a:rPr>
              <a:t>k</a:t>
            </a:r>
            <a:r>
              <a:rPr sz="2850" spc="25" dirty="0">
                <a:latin typeface="Times New Roman"/>
                <a:cs typeface="Times New Roman"/>
              </a:rPr>
              <a:t>.0</a:t>
            </a:r>
            <a:r>
              <a:rPr sz="2850" spc="-275" dirty="0">
                <a:latin typeface="Times New Roman"/>
                <a:cs typeface="Times New Roman"/>
              </a:rPr>
              <a:t> </a:t>
            </a:r>
            <a:r>
              <a:rPr sz="2850" spc="-25" dirty="0">
                <a:latin typeface="Symbol"/>
                <a:cs typeface="Symbol"/>
              </a:rPr>
              <a:t></a:t>
            </a:r>
            <a:r>
              <a:rPr sz="2850" spc="-105" dirty="0">
                <a:latin typeface="Times New Roman"/>
                <a:cs typeface="Times New Roman"/>
              </a:rPr>
              <a:t> </a:t>
            </a:r>
            <a:r>
              <a:rPr sz="2850" i="1" spc="-15" dirty="0">
                <a:latin typeface="Times New Roman"/>
                <a:cs typeface="Times New Roman"/>
              </a:rPr>
              <a:t>B</a:t>
            </a:r>
            <a:r>
              <a:rPr sz="2850" i="1" spc="-320" dirty="0">
                <a:latin typeface="Times New Roman"/>
                <a:cs typeface="Times New Roman"/>
              </a:rPr>
              <a:t> </a:t>
            </a:r>
            <a:r>
              <a:rPr sz="2850" spc="-15" dirty="0">
                <a:latin typeface="Times New Roman"/>
                <a:cs typeface="Times New Roman"/>
              </a:rPr>
              <a:t>cos</a:t>
            </a:r>
            <a:r>
              <a:rPr sz="2850" spc="-325" dirty="0">
                <a:latin typeface="Times New Roman"/>
                <a:cs typeface="Times New Roman"/>
              </a:rPr>
              <a:t> </a:t>
            </a:r>
            <a:r>
              <a:rPr sz="2850" i="1" spc="25" dirty="0">
                <a:latin typeface="Times New Roman"/>
                <a:cs typeface="Times New Roman"/>
              </a:rPr>
              <a:t>k</a:t>
            </a:r>
            <a:r>
              <a:rPr sz="2850" spc="25" dirty="0">
                <a:latin typeface="Times New Roman"/>
                <a:cs typeface="Times New Roman"/>
              </a:rPr>
              <a:t>.0</a:t>
            </a:r>
            <a:endParaRPr sz="2850">
              <a:latin typeface="Times New Roman"/>
              <a:cs typeface="Times New Roman"/>
            </a:endParaRPr>
          </a:p>
        </p:txBody>
      </p:sp>
      <p:sp>
        <p:nvSpPr>
          <p:cNvPr id="5" name="object 5"/>
          <p:cNvSpPr txBox="1"/>
          <p:nvPr/>
        </p:nvSpPr>
        <p:spPr>
          <a:xfrm>
            <a:off x="2291080" y="1342909"/>
            <a:ext cx="5281930" cy="1186180"/>
          </a:xfrm>
          <a:prstGeom prst="rect">
            <a:avLst/>
          </a:prstGeom>
        </p:spPr>
        <p:txBody>
          <a:bodyPr vert="horz" wrap="square" lIns="0" tIns="233045" rIns="0" bIns="0" rtlCol="0">
            <a:spAutoFit/>
          </a:bodyPr>
          <a:lstStyle/>
          <a:p>
            <a:pPr marL="1719580">
              <a:spcBef>
                <a:spcPts val="1835"/>
              </a:spcBef>
              <a:tabLst>
                <a:tab pos="4053204" algn="l"/>
              </a:tabLst>
            </a:pPr>
            <a:r>
              <a:rPr sz="2850" spc="-10" dirty="0">
                <a:latin typeface="Times New Roman"/>
                <a:cs typeface="Times New Roman"/>
              </a:rPr>
              <a:t>0 </a:t>
            </a:r>
            <a:r>
              <a:rPr sz="2850" spc="-25" dirty="0">
                <a:latin typeface="Symbol"/>
                <a:cs typeface="Symbol"/>
              </a:rPr>
              <a:t></a:t>
            </a:r>
            <a:r>
              <a:rPr sz="2850" spc="-25" dirty="0">
                <a:latin typeface="Times New Roman"/>
                <a:cs typeface="Times New Roman"/>
              </a:rPr>
              <a:t> </a:t>
            </a:r>
            <a:r>
              <a:rPr sz="2850" spc="-10" dirty="0">
                <a:latin typeface="Times New Roman"/>
                <a:cs typeface="Times New Roman"/>
              </a:rPr>
              <a:t>0</a:t>
            </a:r>
            <a:r>
              <a:rPr sz="2850" spc="-409" dirty="0">
                <a:latin typeface="Times New Roman"/>
                <a:cs typeface="Times New Roman"/>
              </a:rPr>
              <a:t> </a:t>
            </a:r>
            <a:r>
              <a:rPr sz="2850" spc="-25" dirty="0">
                <a:latin typeface="Symbol"/>
                <a:cs typeface="Symbol"/>
              </a:rPr>
              <a:t></a:t>
            </a:r>
            <a:r>
              <a:rPr sz="2850" spc="-85" dirty="0">
                <a:latin typeface="Times New Roman"/>
                <a:cs typeface="Times New Roman"/>
              </a:rPr>
              <a:t> </a:t>
            </a:r>
            <a:r>
              <a:rPr sz="2850" i="1" spc="-30" dirty="0">
                <a:latin typeface="Times New Roman"/>
                <a:cs typeface="Times New Roman"/>
              </a:rPr>
              <a:t>B</a:t>
            </a:r>
            <a:r>
              <a:rPr sz="2850" spc="-30" dirty="0">
                <a:latin typeface="Times New Roman"/>
                <a:cs typeface="Times New Roman"/>
              </a:rPr>
              <a:t>.1	</a:t>
            </a:r>
            <a:r>
              <a:rPr sz="2850" spc="-40" dirty="0">
                <a:latin typeface="Symbol"/>
                <a:cs typeface="Symbol"/>
              </a:rPr>
              <a:t></a:t>
            </a:r>
            <a:r>
              <a:rPr sz="2850" spc="-40" dirty="0">
                <a:latin typeface="Times New Roman"/>
                <a:cs typeface="Times New Roman"/>
              </a:rPr>
              <a:t> </a:t>
            </a:r>
            <a:r>
              <a:rPr sz="2850" i="1" spc="-15" dirty="0">
                <a:latin typeface="Times New Roman"/>
                <a:cs typeface="Times New Roman"/>
              </a:rPr>
              <a:t>B </a:t>
            </a:r>
            <a:r>
              <a:rPr sz="2850" spc="-25" dirty="0">
                <a:latin typeface="Symbol"/>
                <a:cs typeface="Symbol"/>
              </a:rPr>
              <a:t></a:t>
            </a:r>
            <a:r>
              <a:rPr sz="2850" spc="-70" dirty="0">
                <a:latin typeface="Times New Roman"/>
                <a:cs typeface="Times New Roman"/>
              </a:rPr>
              <a:t> </a:t>
            </a:r>
            <a:r>
              <a:rPr sz="2850" spc="-10" dirty="0">
                <a:latin typeface="Times New Roman"/>
                <a:cs typeface="Times New Roman"/>
              </a:rPr>
              <a:t>0</a:t>
            </a:r>
            <a:endParaRPr sz="2850">
              <a:latin typeface="Times New Roman"/>
              <a:cs typeface="Times New Roman"/>
            </a:endParaRPr>
          </a:p>
          <a:p>
            <a:pPr marL="12700">
              <a:spcBef>
                <a:spcPts val="1340"/>
              </a:spcBef>
            </a:pPr>
            <a:r>
              <a:rPr sz="2200" spc="-5" dirty="0">
                <a:latin typeface="Arial"/>
                <a:cs typeface="Arial"/>
              </a:rPr>
              <a:t>Equation (iv) reduces</a:t>
            </a:r>
            <a:r>
              <a:rPr sz="2200" dirty="0">
                <a:latin typeface="Arial"/>
                <a:cs typeface="Arial"/>
              </a:rPr>
              <a:t> </a:t>
            </a:r>
            <a:r>
              <a:rPr sz="2200" spc="-5" dirty="0">
                <a:latin typeface="Arial"/>
                <a:cs typeface="Arial"/>
              </a:rPr>
              <a:t>to</a:t>
            </a:r>
            <a:endParaRPr sz="2200">
              <a:latin typeface="Arial"/>
              <a:cs typeface="Arial"/>
            </a:endParaRPr>
          </a:p>
        </p:txBody>
      </p:sp>
      <p:sp>
        <p:nvSpPr>
          <p:cNvPr id="6" name="object 6"/>
          <p:cNvSpPr txBox="1"/>
          <p:nvPr/>
        </p:nvSpPr>
        <p:spPr>
          <a:xfrm>
            <a:off x="2213610" y="2378141"/>
            <a:ext cx="5330825" cy="2484655"/>
          </a:xfrm>
          <a:prstGeom prst="rect">
            <a:avLst/>
          </a:prstGeom>
        </p:spPr>
        <p:txBody>
          <a:bodyPr vert="horz" wrap="square" lIns="0" tIns="245745" rIns="0" bIns="0" rtlCol="0">
            <a:spAutoFit/>
          </a:bodyPr>
          <a:lstStyle/>
          <a:p>
            <a:pPr marL="2476500">
              <a:spcBef>
                <a:spcPts val="1935"/>
              </a:spcBef>
            </a:pPr>
            <a:r>
              <a:rPr sz="2950" spc="-95" dirty="0">
                <a:latin typeface="Symbol"/>
                <a:cs typeface="Symbol"/>
              </a:rPr>
              <a:t></a:t>
            </a:r>
            <a:r>
              <a:rPr sz="2950" spc="-95" dirty="0">
                <a:latin typeface="Times New Roman"/>
                <a:cs typeface="Times New Roman"/>
              </a:rPr>
              <a:t> </a:t>
            </a:r>
            <a:r>
              <a:rPr sz="2850" spc="85" dirty="0">
                <a:latin typeface="Times New Roman"/>
                <a:cs typeface="Times New Roman"/>
              </a:rPr>
              <a:t>(</a:t>
            </a:r>
            <a:r>
              <a:rPr sz="2850" i="1" spc="85" dirty="0">
                <a:latin typeface="Times New Roman"/>
                <a:cs typeface="Times New Roman"/>
              </a:rPr>
              <a:t>x</a:t>
            </a:r>
            <a:r>
              <a:rPr sz="2850" spc="85" dirty="0">
                <a:latin typeface="Times New Roman"/>
                <a:cs typeface="Times New Roman"/>
              </a:rPr>
              <a:t>) </a:t>
            </a:r>
            <a:r>
              <a:rPr sz="2850" spc="-20" dirty="0">
                <a:latin typeface="Symbol"/>
                <a:cs typeface="Symbol"/>
              </a:rPr>
              <a:t></a:t>
            </a:r>
            <a:r>
              <a:rPr sz="2850" spc="-20" dirty="0">
                <a:latin typeface="Times New Roman"/>
                <a:cs typeface="Times New Roman"/>
              </a:rPr>
              <a:t> </a:t>
            </a:r>
            <a:r>
              <a:rPr sz="2850" i="1" spc="40" dirty="0">
                <a:latin typeface="Times New Roman"/>
                <a:cs typeface="Times New Roman"/>
              </a:rPr>
              <a:t>A</a:t>
            </a:r>
            <a:r>
              <a:rPr sz="2850" spc="40" dirty="0">
                <a:latin typeface="Times New Roman"/>
                <a:cs typeface="Times New Roman"/>
              </a:rPr>
              <a:t>sin</a:t>
            </a:r>
            <a:r>
              <a:rPr sz="2850" spc="-295" dirty="0">
                <a:latin typeface="Times New Roman"/>
                <a:cs typeface="Times New Roman"/>
              </a:rPr>
              <a:t> </a:t>
            </a:r>
            <a:r>
              <a:rPr sz="2850" i="1" spc="-15" dirty="0">
                <a:latin typeface="Times New Roman"/>
                <a:cs typeface="Times New Roman"/>
              </a:rPr>
              <a:t>kx</a:t>
            </a:r>
            <a:endParaRPr sz="2850">
              <a:latin typeface="Times New Roman"/>
              <a:cs typeface="Times New Roman"/>
            </a:endParaRPr>
          </a:p>
          <a:p>
            <a:pPr marL="12700">
              <a:spcBef>
                <a:spcPts val="1370"/>
              </a:spcBef>
              <a:tabLst>
                <a:tab pos="3961765" algn="l"/>
              </a:tabLst>
            </a:pPr>
            <a:r>
              <a:rPr sz="2200" spc="-5" dirty="0">
                <a:latin typeface="Arial"/>
                <a:cs typeface="Arial"/>
              </a:rPr>
              <a:t>Boundary condition </a:t>
            </a:r>
            <a:r>
              <a:rPr sz="2200" dirty="0">
                <a:latin typeface="Arial"/>
                <a:cs typeface="Arial"/>
              </a:rPr>
              <a:t>says ψ</a:t>
            </a:r>
            <a:r>
              <a:rPr sz="2200" spc="5" dirty="0">
                <a:latin typeface="Arial"/>
                <a:cs typeface="Arial"/>
              </a:rPr>
              <a:t> </a:t>
            </a:r>
            <a:r>
              <a:rPr sz="2200" dirty="0">
                <a:latin typeface="Arial"/>
                <a:cs typeface="Arial"/>
              </a:rPr>
              <a:t>=</a:t>
            </a:r>
            <a:r>
              <a:rPr sz="2200" spc="10" dirty="0">
                <a:latin typeface="Arial"/>
                <a:cs typeface="Arial"/>
              </a:rPr>
              <a:t> </a:t>
            </a:r>
            <a:r>
              <a:rPr sz="2200" dirty="0">
                <a:latin typeface="Arial"/>
                <a:cs typeface="Arial"/>
              </a:rPr>
              <a:t>0	</a:t>
            </a:r>
            <a:r>
              <a:rPr sz="2200" spc="-5" dirty="0">
                <a:latin typeface="Arial"/>
                <a:cs typeface="Arial"/>
              </a:rPr>
              <a:t>when </a:t>
            </a:r>
            <a:r>
              <a:rPr sz="2200" dirty="0">
                <a:latin typeface="Arial"/>
                <a:cs typeface="Arial"/>
              </a:rPr>
              <a:t>x =</a:t>
            </a:r>
            <a:r>
              <a:rPr sz="2200" spc="-105" dirty="0">
                <a:latin typeface="Arial"/>
                <a:cs typeface="Arial"/>
              </a:rPr>
              <a:t> </a:t>
            </a:r>
            <a:r>
              <a:rPr sz="2200" dirty="0">
                <a:latin typeface="Arial"/>
                <a:cs typeface="Arial"/>
              </a:rPr>
              <a:t>L</a:t>
            </a:r>
            <a:endParaRPr sz="2200">
              <a:latin typeface="Arial"/>
              <a:cs typeface="Arial"/>
            </a:endParaRPr>
          </a:p>
          <a:p>
            <a:pPr marL="839469" algn="ctr">
              <a:spcBef>
                <a:spcPts val="1450"/>
              </a:spcBef>
            </a:pPr>
            <a:r>
              <a:rPr sz="2950" spc="-95" dirty="0">
                <a:latin typeface="Symbol"/>
                <a:cs typeface="Symbol"/>
              </a:rPr>
              <a:t></a:t>
            </a:r>
            <a:r>
              <a:rPr sz="2950" spc="-95" dirty="0">
                <a:latin typeface="Times New Roman"/>
                <a:cs typeface="Times New Roman"/>
              </a:rPr>
              <a:t> </a:t>
            </a:r>
            <a:r>
              <a:rPr sz="2850" spc="65" dirty="0">
                <a:latin typeface="Times New Roman"/>
                <a:cs typeface="Times New Roman"/>
              </a:rPr>
              <a:t>(</a:t>
            </a:r>
            <a:r>
              <a:rPr sz="2850" i="1" spc="65" dirty="0">
                <a:latin typeface="Times New Roman"/>
                <a:cs typeface="Times New Roman"/>
              </a:rPr>
              <a:t>L</a:t>
            </a:r>
            <a:r>
              <a:rPr sz="2850" spc="65" dirty="0">
                <a:latin typeface="Times New Roman"/>
                <a:cs typeface="Times New Roman"/>
              </a:rPr>
              <a:t>) </a:t>
            </a:r>
            <a:r>
              <a:rPr sz="2850" spc="-20" dirty="0">
                <a:latin typeface="Symbol"/>
                <a:cs typeface="Symbol"/>
              </a:rPr>
              <a:t></a:t>
            </a:r>
            <a:r>
              <a:rPr sz="2850" spc="-20" dirty="0">
                <a:latin typeface="Times New Roman"/>
                <a:cs typeface="Times New Roman"/>
              </a:rPr>
              <a:t> </a:t>
            </a:r>
            <a:r>
              <a:rPr sz="2850" i="1" spc="45" dirty="0">
                <a:latin typeface="Times New Roman"/>
                <a:cs typeface="Times New Roman"/>
              </a:rPr>
              <a:t>A</a:t>
            </a:r>
            <a:r>
              <a:rPr sz="2850" spc="45" dirty="0">
                <a:latin typeface="Times New Roman"/>
                <a:cs typeface="Times New Roman"/>
              </a:rPr>
              <a:t>sin</a:t>
            </a:r>
            <a:r>
              <a:rPr sz="2850" spc="-270" dirty="0">
                <a:latin typeface="Times New Roman"/>
                <a:cs typeface="Times New Roman"/>
              </a:rPr>
              <a:t> </a:t>
            </a:r>
            <a:r>
              <a:rPr sz="2850" i="1" spc="30" dirty="0">
                <a:latin typeface="Times New Roman"/>
                <a:cs typeface="Times New Roman"/>
              </a:rPr>
              <a:t>k</a:t>
            </a:r>
            <a:r>
              <a:rPr sz="2850" spc="30" dirty="0">
                <a:latin typeface="Times New Roman"/>
                <a:cs typeface="Times New Roman"/>
              </a:rPr>
              <a:t>.</a:t>
            </a:r>
            <a:r>
              <a:rPr sz="2850" i="1" spc="30" dirty="0">
                <a:latin typeface="Times New Roman"/>
                <a:cs typeface="Times New Roman"/>
              </a:rPr>
              <a:t>L</a:t>
            </a:r>
            <a:endParaRPr sz="2850">
              <a:latin typeface="Times New Roman"/>
              <a:cs typeface="Times New Roman"/>
            </a:endParaRPr>
          </a:p>
          <a:p>
            <a:pPr marL="789940" algn="ctr">
              <a:spcBef>
                <a:spcPts val="1370"/>
              </a:spcBef>
            </a:pPr>
            <a:r>
              <a:rPr sz="2850" spc="-10" dirty="0">
                <a:latin typeface="Times New Roman"/>
                <a:cs typeface="Times New Roman"/>
              </a:rPr>
              <a:t>0 </a:t>
            </a:r>
            <a:r>
              <a:rPr sz="2850" spc="-20" dirty="0">
                <a:latin typeface="Symbol"/>
                <a:cs typeface="Symbol"/>
              </a:rPr>
              <a:t></a:t>
            </a:r>
            <a:r>
              <a:rPr sz="2850" spc="-20" dirty="0">
                <a:latin typeface="Times New Roman"/>
                <a:cs typeface="Times New Roman"/>
              </a:rPr>
              <a:t> </a:t>
            </a:r>
            <a:r>
              <a:rPr sz="2850" i="1" spc="40" dirty="0">
                <a:latin typeface="Times New Roman"/>
                <a:cs typeface="Times New Roman"/>
              </a:rPr>
              <a:t>A</a:t>
            </a:r>
            <a:r>
              <a:rPr sz="2850" spc="40" dirty="0">
                <a:latin typeface="Times New Roman"/>
                <a:cs typeface="Times New Roman"/>
              </a:rPr>
              <a:t>sin</a:t>
            </a:r>
            <a:r>
              <a:rPr sz="2850" spc="-105" dirty="0">
                <a:latin typeface="Times New Roman"/>
                <a:cs typeface="Times New Roman"/>
              </a:rPr>
              <a:t> </a:t>
            </a:r>
            <a:r>
              <a:rPr sz="2850" i="1" spc="30" dirty="0">
                <a:latin typeface="Times New Roman"/>
                <a:cs typeface="Times New Roman"/>
              </a:rPr>
              <a:t>k</a:t>
            </a:r>
            <a:r>
              <a:rPr sz="2850" spc="30" dirty="0">
                <a:latin typeface="Times New Roman"/>
                <a:cs typeface="Times New Roman"/>
              </a:rPr>
              <a:t>.</a:t>
            </a:r>
            <a:r>
              <a:rPr sz="2850" i="1" spc="30" dirty="0">
                <a:latin typeface="Times New Roman"/>
                <a:cs typeface="Times New Roman"/>
              </a:rPr>
              <a:t>L</a:t>
            </a:r>
            <a:endParaRPr sz="2850">
              <a:latin typeface="Times New Roman"/>
              <a:cs typeface="Times New Roman"/>
            </a:endParaRPr>
          </a:p>
        </p:txBody>
      </p:sp>
      <p:sp>
        <p:nvSpPr>
          <p:cNvPr id="7" name="object 7"/>
          <p:cNvSpPr txBox="1"/>
          <p:nvPr/>
        </p:nvSpPr>
        <p:spPr>
          <a:xfrm>
            <a:off x="4069079" y="4794190"/>
            <a:ext cx="3211830" cy="1147445"/>
          </a:xfrm>
          <a:prstGeom prst="rect">
            <a:avLst/>
          </a:prstGeom>
        </p:spPr>
        <p:txBody>
          <a:bodyPr vert="horz" wrap="square" lIns="0" tIns="129539" rIns="0" bIns="0" rtlCol="0">
            <a:spAutoFit/>
          </a:bodyPr>
          <a:lstStyle/>
          <a:p>
            <a:pPr marL="280035">
              <a:spcBef>
                <a:spcPts val="1019"/>
              </a:spcBef>
              <a:tabLst>
                <a:tab pos="1280795" algn="l"/>
              </a:tabLst>
            </a:pPr>
            <a:r>
              <a:rPr sz="2850" i="1" spc="-15" dirty="0">
                <a:latin typeface="Times New Roman"/>
                <a:cs typeface="Times New Roman"/>
              </a:rPr>
              <a:t>A</a:t>
            </a:r>
            <a:r>
              <a:rPr sz="2850" i="1" spc="-145" dirty="0">
                <a:latin typeface="Times New Roman"/>
                <a:cs typeface="Times New Roman"/>
              </a:rPr>
              <a:t> </a:t>
            </a:r>
            <a:r>
              <a:rPr sz="2850" spc="-25" dirty="0">
                <a:latin typeface="Symbol"/>
                <a:cs typeface="Symbol"/>
              </a:rPr>
              <a:t></a:t>
            </a:r>
            <a:r>
              <a:rPr sz="2850" spc="-45" dirty="0">
                <a:latin typeface="Times New Roman"/>
                <a:cs typeface="Times New Roman"/>
              </a:rPr>
              <a:t> </a:t>
            </a:r>
            <a:r>
              <a:rPr sz="2850" spc="-15" dirty="0">
                <a:latin typeface="Times New Roman"/>
                <a:cs typeface="Times New Roman"/>
              </a:rPr>
              <a:t>0	</a:t>
            </a:r>
            <a:r>
              <a:rPr sz="2850" spc="-40" dirty="0">
                <a:latin typeface="Symbol"/>
                <a:cs typeface="Symbol"/>
              </a:rPr>
              <a:t></a:t>
            </a:r>
            <a:r>
              <a:rPr sz="2850" spc="-40" dirty="0">
                <a:latin typeface="Times New Roman"/>
                <a:cs typeface="Times New Roman"/>
              </a:rPr>
              <a:t> </a:t>
            </a:r>
            <a:r>
              <a:rPr sz="2850" spc="-15" dirty="0">
                <a:latin typeface="Times New Roman"/>
                <a:cs typeface="Times New Roman"/>
              </a:rPr>
              <a:t>sin </a:t>
            </a:r>
            <a:r>
              <a:rPr sz="2850" i="1" spc="25" dirty="0">
                <a:latin typeface="Times New Roman"/>
                <a:cs typeface="Times New Roman"/>
              </a:rPr>
              <a:t>k</a:t>
            </a:r>
            <a:r>
              <a:rPr sz="2850" spc="25" dirty="0">
                <a:latin typeface="Times New Roman"/>
                <a:cs typeface="Times New Roman"/>
              </a:rPr>
              <a:t>.</a:t>
            </a:r>
            <a:r>
              <a:rPr sz="2850" i="1" spc="25" dirty="0">
                <a:latin typeface="Times New Roman"/>
                <a:cs typeface="Times New Roman"/>
              </a:rPr>
              <a:t>L </a:t>
            </a:r>
            <a:r>
              <a:rPr sz="2850" spc="-25" dirty="0">
                <a:latin typeface="Symbol"/>
                <a:cs typeface="Symbol"/>
              </a:rPr>
              <a:t></a:t>
            </a:r>
            <a:r>
              <a:rPr sz="2850" spc="-490" dirty="0">
                <a:latin typeface="Times New Roman"/>
                <a:cs typeface="Times New Roman"/>
              </a:rPr>
              <a:t> </a:t>
            </a:r>
            <a:r>
              <a:rPr sz="2850" spc="-10" dirty="0">
                <a:latin typeface="Times New Roman"/>
                <a:cs typeface="Times New Roman"/>
              </a:rPr>
              <a:t>0</a:t>
            </a:r>
            <a:endParaRPr sz="2850">
              <a:latin typeface="Times New Roman"/>
              <a:cs typeface="Times New Roman"/>
            </a:endParaRPr>
          </a:p>
          <a:p>
            <a:pPr marL="12700">
              <a:spcBef>
                <a:spcPts val="950"/>
              </a:spcBef>
            </a:pPr>
            <a:r>
              <a:rPr sz="2850" spc="-40" dirty="0">
                <a:latin typeface="Symbol"/>
                <a:cs typeface="Symbol"/>
              </a:rPr>
              <a:t></a:t>
            </a:r>
            <a:r>
              <a:rPr sz="2850" spc="-135" dirty="0">
                <a:latin typeface="Times New Roman"/>
                <a:cs typeface="Times New Roman"/>
              </a:rPr>
              <a:t> </a:t>
            </a:r>
            <a:r>
              <a:rPr sz="2850" spc="-10" dirty="0">
                <a:latin typeface="Times New Roman"/>
                <a:cs typeface="Times New Roman"/>
              </a:rPr>
              <a:t>sin</a:t>
            </a:r>
            <a:r>
              <a:rPr sz="2850" spc="-210" dirty="0">
                <a:latin typeface="Times New Roman"/>
                <a:cs typeface="Times New Roman"/>
              </a:rPr>
              <a:t> </a:t>
            </a:r>
            <a:r>
              <a:rPr sz="2850" i="1" spc="25" dirty="0">
                <a:latin typeface="Times New Roman"/>
                <a:cs typeface="Times New Roman"/>
              </a:rPr>
              <a:t>k</a:t>
            </a:r>
            <a:r>
              <a:rPr sz="2850" spc="25" dirty="0">
                <a:latin typeface="Times New Roman"/>
                <a:cs typeface="Times New Roman"/>
              </a:rPr>
              <a:t>.</a:t>
            </a:r>
            <a:r>
              <a:rPr sz="2850" i="1" spc="25" dirty="0">
                <a:latin typeface="Times New Roman"/>
                <a:cs typeface="Times New Roman"/>
              </a:rPr>
              <a:t>L</a:t>
            </a:r>
            <a:r>
              <a:rPr sz="2850" i="1" spc="-35" dirty="0">
                <a:latin typeface="Times New Roman"/>
                <a:cs typeface="Times New Roman"/>
              </a:rPr>
              <a:t> </a:t>
            </a:r>
            <a:r>
              <a:rPr sz="2850" spc="-25" dirty="0">
                <a:latin typeface="Symbol"/>
                <a:cs typeface="Symbol"/>
              </a:rPr>
              <a:t></a:t>
            </a:r>
            <a:r>
              <a:rPr sz="2850" spc="-145" dirty="0">
                <a:latin typeface="Times New Roman"/>
                <a:cs typeface="Times New Roman"/>
              </a:rPr>
              <a:t> </a:t>
            </a:r>
            <a:r>
              <a:rPr sz="2850" spc="-15" dirty="0">
                <a:latin typeface="Times New Roman"/>
                <a:cs typeface="Times New Roman"/>
              </a:rPr>
              <a:t>sin</a:t>
            </a:r>
            <a:r>
              <a:rPr sz="2850" spc="-215" dirty="0">
                <a:latin typeface="Times New Roman"/>
                <a:cs typeface="Times New Roman"/>
              </a:rPr>
              <a:t> </a:t>
            </a:r>
            <a:r>
              <a:rPr sz="2850" i="1" spc="-45" dirty="0">
                <a:latin typeface="Times New Roman"/>
                <a:cs typeface="Times New Roman"/>
              </a:rPr>
              <a:t>n</a:t>
            </a:r>
            <a:r>
              <a:rPr sz="2950" spc="-45" dirty="0">
                <a:latin typeface="Symbol"/>
                <a:cs typeface="Symbol"/>
              </a:rPr>
              <a:t></a:t>
            </a:r>
            <a:endParaRPr sz="2950">
              <a:latin typeface="Symbol"/>
              <a:cs typeface="Symbo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265680" y="872599"/>
            <a:ext cx="4136390" cy="1869743"/>
          </a:xfrm>
          <a:prstGeom prst="rect">
            <a:avLst/>
          </a:prstGeom>
        </p:spPr>
        <p:txBody>
          <a:bodyPr vert="horz" wrap="square" lIns="0" tIns="88900" rIns="0" bIns="0" rtlCol="0">
            <a:spAutoFit/>
          </a:bodyPr>
          <a:lstStyle/>
          <a:p>
            <a:pPr marL="2498725">
              <a:spcBef>
                <a:spcPts val="700"/>
              </a:spcBef>
            </a:pPr>
            <a:r>
              <a:rPr sz="4275" i="1" spc="-15" baseline="-35087" dirty="0">
                <a:latin typeface="Times New Roman"/>
                <a:cs typeface="Times New Roman"/>
              </a:rPr>
              <a:t>k </a:t>
            </a:r>
            <a:r>
              <a:rPr sz="4275" spc="-22" baseline="-35087" dirty="0">
                <a:latin typeface="Symbol"/>
                <a:cs typeface="Symbol"/>
              </a:rPr>
              <a:t></a:t>
            </a:r>
            <a:r>
              <a:rPr sz="4275" spc="487" baseline="-35087" dirty="0">
                <a:latin typeface="Times New Roman"/>
                <a:cs typeface="Times New Roman"/>
              </a:rPr>
              <a:t> </a:t>
            </a:r>
            <a:r>
              <a:rPr sz="2850" i="1" u="heavy" spc="-40" dirty="0">
                <a:uFill>
                  <a:solidFill>
                    <a:srgbClr val="000000"/>
                  </a:solidFill>
                </a:uFill>
                <a:latin typeface="Times New Roman"/>
                <a:cs typeface="Times New Roman"/>
              </a:rPr>
              <a:t>n</a:t>
            </a:r>
            <a:r>
              <a:rPr sz="2950" u="heavy" spc="-40" dirty="0">
                <a:uFill>
                  <a:solidFill>
                    <a:srgbClr val="000000"/>
                  </a:solidFill>
                </a:uFill>
                <a:latin typeface="Symbol"/>
                <a:cs typeface="Symbol"/>
              </a:rPr>
              <a:t></a:t>
            </a:r>
            <a:endParaRPr sz="2950" dirty="0">
              <a:latin typeface="Symbol"/>
              <a:cs typeface="Symbol"/>
            </a:endParaRPr>
          </a:p>
          <a:p>
            <a:pPr marR="728345" algn="r">
              <a:lnSpc>
                <a:spcPts val="3250"/>
              </a:lnSpc>
              <a:spcBef>
                <a:spcPts val="580"/>
              </a:spcBef>
            </a:pPr>
            <a:r>
              <a:rPr sz="2850" i="1" spc="-10" dirty="0">
                <a:latin typeface="Times New Roman"/>
                <a:cs typeface="Times New Roman"/>
              </a:rPr>
              <a:t>L</a:t>
            </a:r>
            <a:endParaRPr sz="2850" dirty="0">
              <a:latin typeface="Times New Roman"/>
              <a:cs typeface="Times New Roman"/>
            </a:endParaRPr>
          </a:p>
          <a:p>
            <a:pPr marL="38100">
              <a:lnSpc>
                <a:spcPts val="2470"/>
              </a:lnSpc>
            </a:pPr>
            <a:r>
              <a:rPr sz="2200" spc="-5" dirty="0">
                <a:latin typeface="Arial"/>
                <a:cs typeface="Arial"/>
              </a:rPr>
              <a:t>Put this in Equation</a:t>
            </a:r>
            <a:r>
              <a:rPr sz="2200" dirty="0">
                <a:latin typeface="Arial"/>
                <a:cs typeface="Arial"/>
              </a:rPr>
              <a:t> </a:t>
            </a:r>
            <a:r>
              <a:rPr sz="2200" spc="-10" dirty="0">
                <a:latin typeface="Arial"/>
                <a:cs typeface="Arial"/>
              </a:rPr>
              <a:t>(v)</a:t>
            </a:r>
            <a:endParaRPr sz="2200" dirty="0">
              <a:latin typeface="Arial"/>
              <a:cs typeface="Arial"/>
            </a:endParaRPr>
          </a:p>
          <a:p>
            <a:pPr marL="2289175">
              <a:spcBef>
                <a:spcPts val="350"/>
              </a:spcBef>
            </a:pPr>
            <a:r>
              <a:rPr sz="2950" spc="-95" dirty="0">
                <a:latin typeface="Symbol"/>
                <a:cs typeface="Symbol"/>
              </a:rPr>
              <a:t></a:t>
            </a:r>
            <a:r>
              <a:rPr sz="2950" spc="-95" dirty="0">
                <a:latin typeface="Times New Roman"/>
                <a:cs typeface="Times New Roman"/>
              </a:rPr>
              <a:t> </a:t>
            </a:r>
            <a:r>
              <a:rPr sz="2850" spc="85" dirty="0">
                <a:latin typeface="Times New Roman"/>
                <a:cs typeface="Times New Roman"/>
              </a:rPr>
              <a:t>(</a:t>
            </a:r>
            <a:r>
              <a:rPr sz="2850" i="1" spc="85" dirty="0">
                <a:latin typeface="Times New Roman"/>
                <a:cs typeface="Times New Roman"/>
              </a:rPr>
              <a:t>x</a:t>
            </a:r>
            <a:r>
              <a:rPr sz="2850" spc="85" dirty="0">
                <a:latin typeface="Times New Roman"/>
                <a:cs typeface="Times New Roman"/>
              </a:rPr>
              <a:t>) </a:t>
            </a:r>
            <a:r>
              <a:rPr sz="2850" spc="-20" dirty="0">
                <a:latin typeface="Symbol"/>
                <a:cs typeface="Symbol"/>
              </a:rPr>
              <a:t></a:t>
            </a:r>
            <a:r>
              <a:rPr sz="2850" spc="-160" dirty="0">
                <a:latin typeface="Times New Roman"/>
                <a:cs typeface="Times New Roman"/>
              </a:rPr>
              <a:t> </a:t>
            </a:r>
            <a:r>
              <a:rPr sz="2850" i="1" spc="45" dirty="0">
                <a:latin typeface="Times New Roman"/>
                <a:cs typeface="Times New Roman"/>
              </a:rPr>
              <a:t>A</a:t>
            </a:r>
            <a:r>
              <a:rPr sz="2850" spc="45" dirty="0">
                <a:latin typeface="Times New Roman"/>
                <a:cs typeface="Times New Roman"/>
              </a:rPr>
              <a:t>sin</a:t>
            </a:r>
            <a:endParaRPr sz="2850" dirty="0">
              <a:latin typeface="Times New Roman"/>
              <a:cs typeface="Times New Roman"/>
            </a:endParaRPr>
          </a:p>
        </p:txBody>
      </p:sp>
      <p:sp>
        <p:nvSpPr>
          <p:cNvPr id="3" name="object 3"/>
          <p:cNvSpPr txBox="1"/>
          <p:nvPr/>
        </p:nvSpPr>
        <p:spPr>
          <a:xfrm>
            <a:off x="7854950" y="1329690"/>
            <a:ext cx="411480" cy="360680"/>
          </a:xfrm>
          <a:prstGeom prst="rect">
            <a:avLst/>
          </a:prstGeom>
        </p:spPr>
        <p:txBody>
          <a:bodyPr vert="horz" wrap="square" lIns="0" tIns="12700" rIns="0" bIns="0" rtlCol="0">
            <a:spAutoFit/>
          </a:bodyPr>
          <a:lstStyle/>
          <a:p>
            <a:pPr marL="12700">
              <a:spcBef>
                <a:spcPts val="100"/>
              </a:spcBef>
            </a:pPr>
            <a:r>
              <a:rPr sz="2200" spc="-5" dirty="0">
                <a:latin typeface="Arial"/>
                <a:cs typeface="Arial"/>
              </a:rPr>
              <a:t>(</a:t>
            </a:r>
            <a:r>
              <a:rPr sz="2200" spc="-15" dirty="0">
                <a:latin typeface="Arial"/>
                <a:cs typeface="Arial"/>
              </a:rPr>
              <a:t>v</a:t>
            </a:r>
            <a:r>
              <a:rPr sz="2200" spc="-5" dirty="0">
                <a:latin typeface="Arial"/>
                <a:cs typeface="Arial"/>
              </a:rPr>
              <a:t>i)</a:t>
            </a:r>
            <a:endParaRPr sz="2200">
              <a:latin typeface="Arial"/>
              <a:cs typeface="Arial"/>
            </a:endParaRPr>
          </a:p>
        </p:txBody>
      </p:sp>
      <p:sp>
        <p:nvSpPr>
          <p:cNvPr id="4" name="object 4"/>
          <p:cNvSpPr/>
          <p:nvPr/>
        </p:nvSpPr>
        <p:spPr>
          <a:xfrm>
            <a:off x="6432550" y="2540000"/>
            <a:ext cx="576580" cy="0"/>
          </a:xfrm>
          <a:custGeom>
            <a:avLst/>
            <a:gdLst/>
            <a:ahLst/>
            <a:cxnLst/>
            <a:rect l="l" t="t" r="r" b="b"/>
            <a:pathLst>
              <a:path w="576579">
                <a:moveTo>
                  <a:pt x="0" y="0"/>
                </a:moveTo>
                <a:lnTo>
                  <a:pt x="576579" y="0"/>
                </a:lnTo>
              </a:path>
            </a:pathLst>
          </a:custGeom>
          <a:ln w="15240">
            <a:solidFill>
              <a:srgbClr val="000000"/>
            </a:solidFill>
          </a:ln>
        </p:spPr>
        <p:txBody>
          <a:bodyPr wrap="square" lIns="0" tIns="0" rIns="0" bIns="0" rtlCol="0"/>
          <a:lstStyle/>
          <a:p>
            <a:endParaRPr/>
          </a:p>
        </p:txBody>
      </p:sp>
      <p:sp>
        <p:nvSpPr>
          <p:cNvPr id="5" name="object 5"/>
          <p:cNvSpPr txBox="1"/>
          <p:nvPr/>
        </p:nvSpPr>
        <p:spPr>
          <a:xfrm>
            <a:off x="6615429" y="2538729"/>
            <a:ext cx="226060" cy="459740"/>
          </a:xfrm>
          <a:prstGeom prst="rect">
            <a:avLst/>
          </a:prstGeom>
        </p:spPr>
        <p:txBody>
          <a:bodyPr vert="horz" wrap="square" lIns="0" tIns="12700" rIns="0" bIns="0" rtlCol="0">
            <a:spAutoFit/>
          </a:bodyPr>
          <a:lstStyle/>
          <a:p>
            <a:pPr marL="12700">
              <a:spcBef>
                <a:spcPts val="100"/>
              </a:spcBef>
            </a:pPr>
            <a:r>
              <a:rPr sz="2850" i="1" spc="-10" dirty="0">
                <a:latin typeface="Times New Roman"/>
                <a:cs typeface="Times New Roman"/>
              </a:rPr>
              <a:t>L</a:t>
            </a:r>
            <a:endParaRPr sz="2850">
              <a:latin typeface="Times New Roman"/>
              <a:cs typeface="Times New Roman"/>
            </a:endParaRPr>
          </a:p>
        </p:txBody>
      </p:sp>
      <p:sp>
        <p:nvSpPr>
          <p:cNvPr id="6" name="object 6"/>
          <p:cNvSpPr txBox="1"/>
          <p:nvPr/>
        </p:nvSpPr>
        <p:spPr>
          <a:xfrm>
            <a:off x="6443979" y="2015730"/>
            <a:ext cx="556260" cy="474980"/>
          </a:xfrm>
          <a:prstGeom prst="rect">
            <a:avLst/>
          </a:prstGeom>
        </p:spPr>
        <p:txBody>
          <a:bodyPr vert="horz" wrap="square" lIns="0" tIns="12065" rIns="0" bIns="0" rtlCol="0">
            <a:spAutoFit/>
          </a:bodyPr>
          <a:lstStyle/>
          <a:p>
            <a:pPr marL="12700">
              <a:spcBef>
                <a:spcPts val="95"/>
              </a:spcBef>
            </a:pPr>
            <a:r>
              <a:rPr sz="2850" i="1" spc="-10" dirty="0">
                <a:latin typeface="Times New Roman"/>
                <a:cs typeface="Times New Roman"/>
              </a:rPr>
              <a:t>n</a:t>
            </a:r>
            <a:r>
              <a:rPr sz="2950" spc="-120" dirty="0">
                <a:latin typeface="Symbol"/>
                <a:cs typeface="Symbol"/>
              </a:rPr>
              <a:t></a:t>
            </a:r>
            <a:r>
              <a:rPr sz="2850" i="1" spc="-10" dirty="0">
                <a:latin typeface="Times New Roman"/>
                <a:cs typeface="Times New Roman"/>
              </a:rPr>
              <a:t>x</a:t>
            </a:r>
            <a:endParaRPr sz="2850">
              <a:latin typeface="Times New Roman"/>
              <a:cs typeface="Times New Roman"/>
            </a:endParaRPr>
          </a:p>
        </p:txBody>
      </p:sp>
      <p:sp>
        <p:nvSpPr>
          <p:cNvPr id="7" name="object 7"/>
          <p:cNvSpPr txBox="1">
            <a:spLocks noGrp="1"/>
          </p:cNvSpPr>
          <p:nvPr>
            <p:ph type="title"/>
          </p:nvPr>
        </p:nvSpPr>
        <p:spPr>
          <a:xfrm>
            <a:off x="4650740" y="402832"/>
            <a:ext cx="1127125" cy="474980"/>
          </a:xfrm>
          <a:prstGeom prst="rect">
            <a:avLst/>
          </a:prstGeom>
        </p:spPr>
        <p:txBody>
          <a:bodyPr vert="horz" wrap="square" lIns="0" tIns="12065" rIns="0" bIns="0" rtlCol="0" anchor="ctr">
            <a:spAutoFit/>
          </a:bodyPr>
          <a:lstStyle/>
          <a:p>
            <a:pPr marL="12700">
              <a:lnSpc>
                <a:spcPct val="100000"/>
              </a:lnSpc>
              <a:spcBef>
                <a:spcPts val="95"/>
              </a:spcBef>
            </a:pPr>
            <a:r>
              <a:rPr sz="2850" i="1" spc="-20" dirty="0">
                <a:latin typeface="Times New Roman"/>
                <a:cs typeface="Times New Roman"/>
              </a:rPr>
              <a:t>kL </a:t>
            </a:r>
            <a:r>
              <a:rPr sz="2850" spc="-20" dirty="0">
                <a:latin typeface="Symbol"/>
                <a:cs typeface="Symbol"/>
              </a:rPr>
              <a:t></a:t>
            </a:r>
            <a:r>
              <a:rPr sz="2850" spc="-145" dirty="0">
                <a:latin typeface="Times New Roman"/>
                <a:cs typeface="Times New Roman"/>
              </a:rPr>
              <a:t> </a:t>
            </a:r>
            <a:r>
              <a:rPr sz="2850" i="1" spc="-45" dirty="0">
                <a:latin typeface="Times New Roman"/>
                <a:cs typeface="Times New Roman"/>
              </a:rPr>
              <a:t>n</a:t>
            </a:r>
            <a:r>
              <a:rPr sz="2950" spc="-45" dirty="0">
                <a:latin typeface="Symbol"/>
                <a:cs typeface="Symbol"/>
              </a:rPr>
              <a:t></a:t>
            </a:r>
            <a:endParaRPr sz="2950">
              <a:latin typeface="Symbol"/>
              <a:cs typeface="Symbol"/>
            </a:endParaRPr>
          </a:p>
        </p:txBody>
      </p:sp>
      <p:sp>
        <p:nvSpPr>
          <p:cNvPr id="9" name="object 9"/>
          <p:cNvSpPr txBox="1"/>
          <p:nvPr/>
        </p:nvSpPr>
        <p:spPr>
          <a:xfrm>
            <a:off x="2175509" y="2885440"/>
            <a:ext cx="7334884" cy="1019062"/>
          </a:xfrm>
          <a:prstGeom prst="rect">
            <a:avLst/>
          </a:prstGeom>
        </p:spPr>
        <p:txBody>
          <a:bodyPr vert="horz" wrap="square" lIns="0" tIns="12700" rIns="0" bIns="0" rtlCol="0">
            <a:spAutoFit/>
          </a:bodyPr>
          <a:lstStyle/>
          <a:p>
            <a:pPr marL="52069" marR="43180" indent="-1270">
              <a:lnSpc>
                <a:spcPct val="158700"/>
              </a:lnSpc>
              <a:spcBef>
                <a:spcPts val="100"/>
              </a:spcBef>
            </a:pPr>
            <a:r>
              <a:rPr sz="2200" dirty="0">
                <a:latin typeface="Arial"/>
                <a:cs typeface="Arial"/>
              </a:rPr>
              <a:t>When n # 0 </a:t>
            </a:r>
            <a:r>
              <a:rPr sz="2200" spc="-5" dirty="0">
                <a:latin typeface="Arial"/>
                <a:cs typeface="Arial"/>
              </a:rPr>
              <a:t>i.e. </a:t>
            </a:r>
            <a:r>
              <a:rPr sz="2200" dirty="0">
                <a:latin typeface="Arial"/>
                <a:cs typeface="Arial"/>
              </a:rPr>
              <a:t>n = </a:t>
            </a:r>
            <a:r>
              <a:rPr sz="2200" spc="-5" dirty="0">
                <a:latin typeface="Arial"/>
                <a:cs typeface="Arial"/>
              </a:rPr>
              <a:t>1, </a:t>
            </a:r>
            <a:r>
              <a:rPr sz="2200" dirty="0">
                <a:latin typeface="Arial"/>
                <a:cs typeface="Arial"/>
              </a:rPr>
              <a:t>2, </a:t>
            </a:r>
            <a:r>
              <a:rPr sz="2200" spc="-5" dirty="0">
                <a:latin typeface="Arial"/>
                <a:cs typeface="Arial"/>
              </a:rPr>
              <a:t>3…., this gives </a:t>
            </a:r>
            <a:r>
              <a:rPr sz="2200" dirty="0">
                <a:latin typeface="Arial"/>
                <a:cs typeface="Arial"/>
              </a:rPr>
              <a:t>ψ = 0 </a:t>
            </a:r>
            <a:r>
              <a:rPr sz="2200" spc="-10" dirty="0">
                <a:latin typeface="Arial"/>
                <a:cs typeface="Arial"/>
              </a:rPr>
              <a:t>everywhere.  </a:t>
            </a:r>
            <a:r>
              <a:rPr sz="2200" spc="-5" dirty="0">
                <a:latin typeface="Arial"/>
                <a:cs typeface="Arial"/>
              </a:rPr>
              <a:t>Put value </a:t>
            </a:r>
            <a:r>
              <a:rPr sz="2200" dirty="0">
                <a:latin typeface="Arial"/>
                <a:cs typeface="Arial"/>
              </a:rPr>
              <a:t>of k </a:t>
            </a:r>
            <a:r>
              <a:rPr sz="2200" spc="-5" dirty="0">
                <a:latin typeface="Arial"/>
                <a:cs typeface="Arial"/>
              </a:rPr>
              <a:t>from </a:t>
            </a:r>
            <a:r>
              <a:rPr sz="2200" spc="-10" dirty="0">
                <a:latin typeface="Arial"/>
                <a:cs typeface="Arial"/>
              </a:rPr>
              <a:t>(vi) </a:t>
            </a:r>
            <a:r>
              <a:rPr sz="2200" spc="-5" dirty="0">
                <a:latin typeface="Arial"/>
                <a:cs typeface="Arial"/>
              </a:rPr>
              <a:t>in</a:t>
            </a:r>
            <a:r>
              <a:rPr sz="2200" dirty="0">
                <a:latin typeface="Arial"/>
                <a:cs typeface="Arial"/>
              </a:rPr>
              <a:t> </a:t>
            </a:r>
            <a:r>
              <a:rPr sz="2200" spc="-5" dirty="0">
                <a:latin typeface="Arial"/>
                <a:cs typeface="Arial"/>
              </a:rPr>
              <a:t>(ii)</a:t>
            </a:r>
            <a:endParaRPr sz="2200" dirty="0">
              <a:latin typeface="Arial"/>
              <a:cs typeface="Arial"/>
            </a:endParaRPr>
          </a:p>
        </p:txBody>
      </p:sp>
      <p:pic>
        <p:nvPicPr>
          <p:cNvPr id="16" name="Picture 15">
            <a:extLst>
              <a:ext uri="{FF2B5EF4-FFF2-40B4-BE49-F238E27FC236}">
                <a16:creationId xmlns:a16="http://schemas.microsoft.com/office/drawing/2014/main" id="{648B3C20-7FDD-4F50-8C04-237069E47876}"/>
              </a:ext>
            </a:extLst>
          </p:cNvPr>
          <p:cNvPicPr>
            <a:picLocks noChangeAspect="1"/>
          </p:cNvPicPr>
          <p:nvPr/>
        </p:nvPicPr>
        <p:blipFill>
          <a:blip r:embed="rId2"/>
          <a:stretch>
            <a:fillRect/>
          </a:stretch>
        </p:blipFill>
        <p:spPr>
          <a:xfrm>
            <a:off x="3984334" y="4096056"/>
            <a:ext cx="2417736" cy="2007031"/>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200910" y="1634491"/>
            <a:ext cx="7708265" cy="2208297"/>
          </a:xfrm>
          <a:prstGeom prst="rect">
            <a:avLst/>
          </a:prstGeom>
        </p:spPr>
        <p:txBody>
          <a:bodyPr vert="horz" wrap="square" lIns="0" tIns="12700" rIns="0" bIns="0" rtlCol="0">
            <a:spAutoFit/>
          </a:bodyPr>
          <a:lstStyle/>
          <a:p>
            <a:pPr marL="25400">
              <a:spcBef>
                <a:spcPts val="100"/>
              </a:spcBef>
              <a:tabLst>
                <a:tab pos="1478280" algn="l"/>
              </a:tabLst>
            </a:pPr>
            <a:r>
              <a:rPr sz="2200" dirty="0">
                <a:latin typeface="Arial"/>
                <a:cs typeface="Arial"/>
              </a:rPr>
              <a:t>Where n</a:t>
            </a:r>
            <a:r>
              <a:rPr sz="2200" spc="-5" dirty="0">
                <a:latin typeface="Arial"/>
                <a:cs typeface="Arial"/>
              </a:rPr>
              <a:t> </a:t>
            </a:r>
            <a:r>
              <a:rPr sz="2200" dirty="0">
                <a:latin typeface="Arial"/>
                <a:cs typeface="Arial"/>
              </a:rPr>
              <a:t>=	</a:t>
            </a:r>
            <a:r>
              <a:rPr sz="2200" spc="-5" dirty="0">
                <a:latin typeface="Arial"/>
                <a:cs typeface="Arial"/>
              </a:rPr>
              <a:t>1, 2,</a:t>
            </a:r>
            <a:r>
              <a:rPr sz="2200" spc="10" dirty="0">
                <a:latin typeface="Arial"/>
                <a:cs typeface="Arial"/>
              </a:rPr>
              <a:t> </a:t>
            </a:r>
            <a:r>
              <a:rPr sz="2200" spc="-5" dirty="0">
                <a:latin typeface="Arial"/>
                <a:cs typeface="Arial"/>
              </a:rPr>
              <a:t>3….</a:t>
            </a:r>
            <a:r>
              <a:rPr lang="en-US" sz="2200" spc="-5" dirty="0">
                <a:latin typeface="Arial"/>
                <a:cs typeface="Arial"/>
              </a:rPr>
              <a:t> quantum numbers </a:t>
            </a:r>
            <a:endParaRPr sz="2200" dirty="0">
              <a:latin typeface="Arial"/>
              <a:cs typeface="Arial"/>
            </a:endParaRPr>
          </a:p>
          <a:p>
            <a:pPr marL="26670">
              <a:spcBef>
                <a:spcPts val="1560"/>
              </a:spcBef>
            </a:pPr>
            <a:r>
              <a:rPr sz="2200" spc="-5" dirty="0">
                <a:latin typeface="Arial"/>
                <a:cs typeface="Arial"/>
              </a:rPr>
              <a:t>Equation </a:t>
            </a:r>
            <a:r>
              <a:rPr sz="2200" spc="-10" dirty="0">
                <a:latin typeface="Arial"/>
                <a:cs typeface="Arial"/>
              </a:rPr>
              <a:t>(vii)</a:t>
            </a:r>
            <a:r>
              <a:rPr sz="2200" dirty="0">
                <a:latin typeface="Arial"/>
                <a:cs typeface="Arial"/>
              </a:rPr>
              <a:t> </a:t>
            </a:r>
            <a:r>
              <a:rPr sz="2200" spc="-5" dirty="0">
                <a:latin typeface="Arial"/>
                <a:cs typeface="Arial"/>
              </a:rPr>
              <a:t>concludes</a:t>
            </a:r>
            <a:endParaRPr sz="2200" dirty="0">
              <a:latin typeface="Arial"/>
              <a:cs typeface="Arial"/>
            </a:endParaRPr>
          </a:p>
          <a:p>
            <a:pPr marL="25400">
              <a:spcBef>
                <a:spcPts val="1550"/>
              </a:spcBef>
              <a:tabLst>
                <a:tab pos="412750" algn="l"/>
              </a:tabLst>
            </a:pPr>
            <a:r>
              <a:rPr sz="2200" dirty="0">
                <a:latin typeface="Arial"/>
                <a:cs typeface="Arial"/>
              </a:rPr>
              <a:t>1.	</a:t>
            </a:r>
            <a:r>
              <a:rPr sz="2200" spc="-5" dirty="0">
                <a:latin typeface="Arial"/>
                <a:cs typeface="Arial"/>
              </a:rPr>
              <a:t>Energy of the particle inside </a:t>
            </a:r>
            <a:r>
              <a:rPr sz="2200" dirty="0">
                <a:latin typeface="Arial"/>
                <a:cs typeface="Arial"/>
              </a:rPr>
              <a:t>the </a:t>
            </a:r>
            <a:r>
              <a:rPr sz="2200" spc="-5" dirty="0">
                <a:latin typeface="Arial"/>
                <a:cs typeface="Arial"/>
              </a:rPr>
              <a:t>box can’t </a:t>
            </a:r>
            <a:r>
              <a:rPr sz="2200" dirty="0">
                <a:latin typeface="Arial"/>
                <a:cs typeface="Arial"/>
              </a:rPr>
              <a:t>be </a:t>
            </a:r>
            <a:r>
              <a:rPr sz="2200" spc="-5" dirty="0">
                <a:latin typeface="Arial"/>
                <a:cs typeface="Arial"/>
              </a:rPr>
              <a:t>equal </a:t>
            </a:r>
            <a:r>
              <a:rPr sz="2200" dirty="0">
                <a:latin typeface="Arial"/>
                <a:cs typeface="Arial"/>
              </a:rPr>
              <a:t>to</a:t>
            </a:r>
            <a:r>
              <a:rPr sz="2200" spc="20" dirty="0">
                <a:latin typeface="Arial"/>
                <a:cs typeface="Arial"/>
              </a:rPr>
              <a:t> </a:t>
            </a:r>
            <a:r>
              <a:rPr sz="2200" spc="-5" dirty="0">
                <a:latin typeface="Arial"/>
                <a:cs typeface="Arial"/>
              </a:rPr>
              <a:t>zero.</a:t>
            </a:r>
            <a:endParaRPr sz="2200" dirty="0">
              <a:latin typeface="Arial"/>
              <a:cs typeface="Arial"/>
            </a:endParaRPr>
          </a:p>
          <a:p>
            <a:pPr marL="414020">
              <a:lnSpc>
                <a:spcPts val="2300"/>
              </a:lnSpc>
              <a:spcBef>
                <a:spcPts val="550"/>
              </a:spcBef>
            </a:pPr>
            <a:r>
              <a:rPr sz="2200" spc="-5" dirty="0">
                <a:latin typeface="Arial"/>
                <a:cs typeface="Arial"/>
              </a:rPr>
              <a:t>The minimum energy of </a:t>
            </a:r>
            <a:r>
              <a:rPr sz="2200" dirty="0">
                <a:latin typeface="Arial"/>
                <a:cs typeface="Arial"/>
              </a:rPr>
              <a:t>the </a:t>
            </a:r>
            <a:r>
              <a:rPr sz="2200" spc="-5" dirty="0">
                <a:latin typeface="Arial"/>
                <a:cs typeface="Arial"/>
              </a:rPr>
              <a:t>particle is obtained for </a:t>
            </a:r>
            <a:r>
              <a:rPr sz="2200" dirty="0">
                <a:latin typeface="Arial"/>
                <a:cs typeface="Arial"/>
              </a:rPr>
              <a:t>n =</a:t>
            </a:r>
            <a:r>
              <a:rPr sz="2200" spc="-10" dirty="0">
                <a:latin typeface="Arial"/>
                <a:cs typeface="Arial"/>
              </a:rPr>
              <a:t> </a:t>
            </a:r>
            <a:r>
              <a:rPr sz="2200" dirty="0">
                <a:latin typeface="Arial"/>
                <a:cs typeface="Arial"/>
              </a:rPr>
              <a:t>1</a:t>
            </a:r>
          </a:p>
          <a:p>
            <a:pPr marR="550545" algn="ctr">
              <a:lnSpc>
                <a:spcPts val="3080"/>
              </a:lnSpc>
            </a:pPr>
            <a:r>
              <a:rPr sz="4275" i="1" spc="104" baseline="-25341" dirty="0">
                <a:latin typeface="Times New Roman"/>
                <a:cs typeface="Times New Roman"/>
              </a:rPr>
              <a:t>h</a:t>
            </a:r>
            <a:r>
              <a:rPr sz="1650" spc="70" dirty="0">
                <a:latin typeface="Times New Roman"/>
                <a:cs typeface="Times New Roman"/>
              </a:rPr>
              <a:t>2</a:t>
            </a:r>
            <a:endParaRPr sz="1650" dirty="0">
              <a:latin typeface="Times New Roman"/>
              <a:cs typeface="Times New Roman"/>
            </a:endParaRPr>
          </a:p>
        </p:txBody>
      </p:sp>
      <p:sp>
        <p:nvSpPr>
          <p:cNvPr id="7" name="object 7"/>
          <p:cNvSpPr/>
          <p:nvPr/>
        </p:nvSpPr>
        <p:spPr>
          <a:xfrm>
            <a:off x="6588759" y="1000760"/>
            <a:ext cx="914400" cy="0"/>
          </a:xfrm>
          <a:custGeom>
            <a:avLst/>
            <a:gdLst/>
            <a:ahLst/>
            <a:cxnLst/>
            <a:rect l="l" t="t" r="r" b="b"/>
            <a:pathLst>
              <a:path w="914400">
                <a:moveTo>
                  <a:pt x="0" y="0"/>
                </a:moveTo>
                <a:lnTo>
                  <a:pt x="914400" y="0"/>
                </a:lnTo>
              </a:path>
            </a:pathLst>
          </a:custGeom>
          <a:ln w="15240">
            <a:solidFill>
              <a:srgbClr val="000000"/>
            </a:solidFill>
          </a:ln>
        </p:spPr>
        <p:txBody>
          <a:bodyPr wrap="square" lIns="0" tIns="0" rIns="0" bIns="0" rtlCol="0"/>
          <a:lstStyle/>
          <a:p>
            <a:endParaRPr/>
          </a:p>
        </p:txBody>
      </p:sp>
      <p:sp>
        <p:nvSpPr>
          <p:cNvPr id="8" name="object 8"/>
          <p:cNvSpPr txBox="1">
            <a:spLocks noGrp="1"/>
          </p:cNvSpPr>
          <p:nvPr>
            <p:ph type="title"/>
          </p:nvPr>
        </p:nvSpPr>
        <p:spPr>
          <a:xfrm>
            <a:off x="6680200" y="325120"/>
            <a:ext cx="703580" cy="459740"/>
          </a:xfrm>
          <a:prstGeom prst="rect">
            <a:avLst/>
          </a:prstGeom>
        </p:spPr>
        <p:txBody>
          <a:bodyPr vert="horz" wrap="square" lIns="0" tIns="12700" rIns="0" bIns="0" rtlCol="0" anchor="ctr">
            <a:spAutoFit/>
          </a:bodyPr>
          <a:lstStyle/>
          <a:p>
            <a:pPr marL="38100">
              <a:lnSpc>
                <a:spcPct val="100000"/>
              </a:lnSpc>
              <a:spcBef>
                <a:spcPts val="100"/>
              </a:spcBef>
            </a:pPr>
            <a:r>
              <a:rPr sz="4275" i="1" spc="104" baseline="-25341" dirty="0">
                <a:latin typeface="Times New Roman"/>
                <a:cs typeface="Times New Roman"/>
              </a:rPr>
              <a:t>n</a:t>
            </a:r>
            <a:r>
              <a:rPr sz="1650" spc="70" dirty="0">
                <a:latin typeface="Times New Roman"/>
                <a:cs typeface="Times New Roman"/>
              </a:rPr>
              <a:t>2</a:t>
            </a:r>
            <a:r>
              <a:rPr sz="1650" spc="-305" dirty="0">
                <a:latin typeface="Times New Roman"/>
                <a:cs typeface="Times New Roman"/>
              </a:rPr>
              <a:t> </a:t>
            </a:r>
            <a:r>
              <a:rPr sz="4275" i="1" spc="104" baseline="-25341" dirty="0">
                <a:latin typeface="Times New Roman"/>
                <a:cs typeface="Times New Roman"/>
              </a:rPr>
              <a:t>h</a:t>
            </a:r>
            <a:r>
              <a:rPr sz="1650" spc="70" dirty="0">
                <a:latin typeface="Times New Roman"/>
                <a:cs typeface="Times New Roman"/>
              </a:rPr>
              <a:t>2</a:t>
            </a:r>
            <a:endParaRPr sz="1650">
              <a:latin typeface="Times New Roman"/>
              <a:cs typeface="Times New Roman"/>
            </a:endParaRPr>
          </a:p>
        </p:txBody>
      </p:sp>
      <p:sp>
        <p:nvSpPr>
          <p:cNvPr id="9" name="object 9"/>
          <p:cNvSpPr txBox="1"/>
          <p:nvPr/>
        </p:nvSpPr>
        <p:spPr>
          <a:xfrm>
            <a:off x="7018020" y="1240789"/>
            <a:ext cx="130810" cy="268022"/>
          </a:xfrm>
          <a:prstGeom prst="rect">
            <a:avLst/>
          </a:prstGeom>
        </p:spPr>
        <p:txBody>
          <a:bodyPr vert="horz" wrap="square" lIns="0" tIns="13970" rIns="0" bIns="0" rtlCol="0">
            <a:spAutoFit/>
          </a:bodyPr>
          <a:lstStyle/>
          <a:p>
            <a:pPr marL="12700">
              <a:spcBef>
                <a:spcPts val="110"/>
              </a:spcBef>
            </a:pPr>
            <a:r>
              <a:rPr sz="1650" i="1" dirty="0">
                <a:latin typeface="Times New Roman"/>
                <a:cs typeface="Times New Roman"/>
              </a:rPr>
              <a:t>o</a:t>
            </a:r>
            <a:endParaRPr sz="1650">
              <a:latin typeface="Times New Roman"/>
              <a:cs typeface="Times New Roman"/>
            </a:endParaRPr>
          </a:p>
        </p:txBody>
      </p:sp>
      <p:sp>
        <p:nvSpPr>
          <p:cNvPr id="10" name="object 10"/>
          <p:cNvSpPr txBox="1"/>
          <p:nvPr/>
        </p:nvSpPr>
        <p:spPr>
          <a:xfrm>
            <a:off x="6264909" y="716279"/>
            <a:ext cx="1223010" cy="741680"/>
          </a:xfrm>
          <a:prstGeom prst="rect">
            <a:avLst/>
          </a:prstGeom>
        </p:spPr>
        <p:txBody>
          <a:bodyPr vert="horz" wrap="square" lIns="0" tIns="12700" rIns="0" bIns="0" rtlCol="0">
            <a:spAutoFit/>
          </a:bodyPr>
          <a:lstStyle/>
          <a:p>
            <a:pPr marL="38100">
              <a:lnSpc>
                <a:spcPts val="2820"/>
              </a:lnSpc>
              <a:spcBef>
                <a:spcPts val="100"/>
              </a:spcBef>
            </a:pPr>
            <a:r>
              <a:rPr sz="2850" spc="-25" dirty="0">
                <a:latin typeface="Symbol"/>
                <a:cs typeface="Symbol"/>
              </a:rPr>
              <a:t></a:t>
            </a:r>
            <a:endParaRPr sz="2850" dirty="0">
              <a:latin typeface="Symbol"/>
              <a:cs typeface="Symbol"/>
            </a:endParaRPr>
          </a:p>
          <a:p>
            <a:pPr marL="330835">
              <a:lnSpc>
                <a:spcPts val="2820"/>
              </a:lnSpc>
            </a:pPr>
            <a:r>
              <a:rPr sz="2850" spc="-15" dirty="0">
                <a:latin typeface="Times New Roman"/>
                <a:cs typeface="Times New Roman"/>
              </a:rPr>
              <a:t>8</a:t>
            </a:r>
            <a:r>
              <a:rPr sz="2850" i="1" spc="-15" dirty="0">
                <a:latin typeface="Times New Roman"/>
                <a:cs typeface="Times New Roman"/>
              </a:rPr>
              <a:t>m</a:t>
            </a:r>
            <a:r>
              <a:rPr sz="2850" i="1" spc="250" dirty="0">
                <a:latin typeface="Times New Roman"/>
                <a:cs typeface="Times New Roman"/>
              </a:rPr>
              <a:t> </a:t>
            </a:r>
            <a:r>
              <a:rPr sz="2850" i="1" spc="-100" dirty="0">
                <a:latin typeface="Times New Roman"/>
                <a:cs typeface="Times New Roman"/>
              </a:rPr>
              <a:t>L</a:t>
            </a:r>
            <a:r>
              <a:rPr sz="2475" spc="-150" baseline="42087" dirty="0">
                <a:latin typeface="Times New Roman"/>
                <a:cs typeface="Times New Roman"/>
              </a:rPr>
              <a:t>2</a:t>
            </a:r>
            <a:endParaRPr sz="2475" baseline="42087" dirty="0">
              <a:latin typeface="Times New Roman"/>
              <a:cs typeface="Times New Roman"/>
            </a:endParaRPr>
          </a:p>
        </p:txBody>
      </p:sp>
      <p:sp>
        <p:nvSpPr>
          <p:cNvPr id="11" name="object 11"/>
          <p:cNvSpPr txBox="1"/>
          <p:nvPr/>
        </p:nvSpPr>
        <p:spPr>
          <a:xfrm>
            <a:off x="8387081" y="796290"/>
            <a:ext cx="474345" cy="360680"/>
          </a:xfrm>
          <a:prstGeom prst="rect">
            <a:avLst/>
          </a:prstGeom>
        </p:spPr>
        <p:txBody>
          <a:bodyPr vert="horz" wrap="square" lIns="0" tIns="12700" rIns="0" bIns="0" rtlCol="0">
            <a:spAutoFit/>
          </a:bodyPr>
          <a:lstStyle/>
          <a:p>
            <a:pPr marL="12700">
              <a:spcBef>
                <a:spcPts val="100"/>
              </a:spcBef>
            </a:pPr>
            <a:r>
              <a:rPr sz="2200" spc="-10" dirty="0">
                <a:latin typeface="Arial"/>
                <a:cs typeface="Arial"/>
              </a:rPr>
              <a:t>(vii)</a:t>
            </a:r>
            <a:endParaRPr sz="2200">
              <a:latin typeface="Arial"/>
              <a:cs typeface="Arial"/>
            </a:endParaRPr>
          </a:p>
        </p:txBody>
      </p:sp>
      <p:sp>
        <p:nvSpPr>
          <p:cNvPr id="12" name="object 12"/>
          <p:cNvSpPr/>
          <p:nvPr/>
        </p:nvSpPr>
        <p:spPr>
          <a:xfrm>
            <a:off x="5332729" y="4029709"/>
            <a:ext cx="914400" cy="0"/>
          </a:xfrm>
          <a:custGeom>
            <a:avLst/>
            <a:gdLst/>
            <a:ahLst/>
            <a:cxnLst/>
            <a:rect l="l" t="t" r="r" b="b"/>
            <a:pathLst>
              <a:path w="914400">
                <a:moveTo>
                  <a:pt x="0" y="0"/>
                </a:moveTo>
                <a:lnTo>
                  <a:pt x="914400" y="0"/>
                </a:lnTo>
              </a:path>
            </a:pathLst>
          </a:custGeom>
          <a:ln w="15240">
            <a:solidFill>
              <a:srgbClr val="000000"/>
            </a:solidFill>
          </a:ln>
        </p:spPr>
        <p:txBody>
          <a:bodyPr wrap="square" lIns="0" tIns="0" rIns="0" bIns="0" rtlCol="0"/>
          <a:lstStyle/>
          <a:p>
            <a:endParaRPr/>
          </a:p>
        </p:txBody>
      </p:sp>
      <p:sp>
        <p:nvSpPr>
          <p:cNvPr id="13" name="object 13"/>
          <p:cNvSpPr txBox="1"/>
          <p:nvPr/>
        </p:nvSpPr>
        <p:spPr>
          <a:xfrm>
            <a:off x="5773421" y="4269740"/>
            <a:ext cx="104775" cy="268022"/>
          </a:xfrm>
          <a:prstGeom prst="rect">
            <a:avLst/>
          </a:prstGeom>
        </p:spPr>
        <p:txBody>
          <a:bodyPr vert="horz" wrap="square" lIns="0" tIns="13970" rIns="0" bIns="0" rtlCol="0">
            <a:spAutoFit/>
          </a:bodyPr>
          <a:lstStyle/>
          <a:p>
            <a:pPr>
              <a:spcBef>
                <a:spcPts val="110"/>
              </a:spcBef>
            </a:pPr>
            <a:r>
              <a:rPr sz="1650" i="1" spc="-5" dirty="0">
                <a:latin typeface="Times New Roman"/>
                <a:cs typeface="Times New Roman"/>
              </a:rPr>
              <a:t>o</a:t>
            </a:r>
            <a:endParaRPr sz="1650">
              <a:latin typeface="Times New Roman"/>
              <a:cs typeface="Times New Roman"/>
            </a:endParaRPr>
          </a:p>
        </p:txBody>
      </p:sp>
      <p:sp>
        <p:nvSpPr>
          <p:cNvPr id="14" name="object 14"/>
          <p:cNvSpPr txBox="1"/>
          <p:nvPr/>
        </p:nvSpPr>
        <p:spPr>
          <a:xfrm>
            <a:off x="4599939" y="4027170"/>
            <a:ext cx="1631314" cy="459740"/>
          </a:xfrm>
          <a:prstGeom prst="rect">
            <a:avLst/>
          </a:prstGeom>
        </p:spPr>
        <p:txBody>
          <a:bodyPr vert="horz" wrap="square" lIns="0" tIns="12700" rIns="0" bIns="0" rtlCol="0">
            <a:spAutoFit/>
          </a:bodyPr>
          <a:lstStyle/>
          <a:p>
            <a:pPr marL="38100">
              <a:spcBef>
                <a:spcPts val="100"/>
              </a:spcBef>
            </a:pPr>
            <a:r>
              <a:rPr sz="4275" i="1" spc="-127" baseline="42884" dirty="0">
                <a:latin typeface="Times New Roman"/>
                <a:cs typeface="Times New Roman"/>
              </a:rPr>
              <a:t>E</a:t>
            </a:r>
            <a:r>
              <a:rPr sz="2475" spc="-127" baseline="50505" dirty="0">
                <a:latin typeface="Times New Roman"/>
                <a:cs typeface="Times New Roman"/>
              </a:rPr>
              <a:t>1 </a:t>
            </a:r>
            <a:r>
              <a:rPr sz="4275" spc="-37" baseline="42884" dirty="0">
                <a:latin typeface="Symbol"/>
                <a:cs typeface="Symbol"/>
              </a:rPr>
              <a:t></a:t>
            </a:r>
            <a:r>
              <a:rPr sz="4275" spc="-37" baseline="42884" dirty="0">
                <a:latin typeface="Times New Roman"/>
                <a:cs typeface="Times New Roman"/>
              </a:rPr>
              <a:t> </a:t>
            </a:r>
            <a:r>
              <a:rPr sz="2850" spc="-15" dirty="0">
                <a:latin typeface="Times New Roman"/>
                <a:cs typeface="Times New Roman"/>
              </a:rPr>
              <a:t>8</a:t>
            </a:r>
            <a:r>
              <a:rPr sz="2850" i="1" spc="-15" dirty="0">
                <a:latin typeface="Times New Roman"/>
                <a:cs typeface="Times New Roman"/>
              </a:rPr>
              <a:t>m</a:t>
            </a:r>
            <a:r>
              <a:rPr sz="2850" i="1" spc="155" dirty="0">
                <a:latin typeface="Times New Roman"/>
                <a:cs typeface="Times New Roman"/>
              </a:rPr>
              <a:t> </a:t>
            </a:r>
            <a:r>
              <a:rPr sz="2850" i="1" spc="-100" dirty="0">
                <a:latin typeface="Times New Roman"/>
                <a:cs typeface="Times New Roman"/>
              </a:rPr>
              <a:t>L</a:t>
            </a:r>
            <a:r>
              <a:rPr sz="2475" spc="-150" baseline="42087" dirty="0">
                <a:latin typeface="Times New Roman"/>
                <a:cs typeface="Times New Roman"/>
              </a:rPr>
              <a:t>2</a:t>
            </a:r>
            <a:endParaRPr sz="2475" baseline="42087">
              <a:latin typeface="Times New Roman"/>
              <a:cs typeface="Times New Roman"/>
            </a:endParaRPr>
          </a:p>
        </p:txBody>
      </p:sp>
      <p:sp>
        <p:nvSpPr>
          <p:cNvPr id="15" name="object 15"/>
          <p:cNvSpPr txBox="1"/>
          <p:nvPr/>
        </p:nvSpPr>
        <p:spPr>
          <a:xfrm>
            <a:off x="7015480" y="3843020"/>
            <a:ext cx="2613025" cy="360680"/>
          </a:xfrm>
          <a:prstGeom prst="rect">
            <a:avLst/>
          </a:prstGeom>
        </p:spPr>
        <p:txBody>
          <a:bodyPr vert="horz" wrap="square" lIns="0" tIns="12700" rIns="0" bIns="0" rtlCol="0">
            <a:spAutoFit/>
          </a:bodyPr>
          <a:lstStyle/>
          <a:p>
            <a:pPr marL="12700">
              <a:spcBef>
                <a:spcPts val="100"/>
              </a:spcBef>
            </a:pPr>
            <a:r>
              <a:rPr sz="2200" b="1" spc="-5" dirty="0">
                <a:latin typeface="Arial"/>
                <a:cs typeface="Arial"/>
              </a:rPr>
              <a:t>(Zero Point</a:t>
            </a:r>
            <a:r>
              <a:rPr sz="2200" b="1" spc="-60" dirty="0">
                <a:latin typeface="Arial"/>
                <a:cs typeface="Arial"/>
              </a:rPr>
              <a:t> </a:t>
            </a:r>
            <a:r>
              <a:rPr sz="2200" b="1" spc="-10" dirty="0">
                <a:latin typeface="Arial"/>
                <a:cs typeface="Arial"/>
              </a:rPr>
              <a:t>Energy)</a:t>
            </a:r>
            <a:endParaRPr sz="2200">
              <a:latin typeface="Arial"/>
              <a:cs typeface="Arial"/>
            </a:endParaRPr>
          </a:p>
        </p:txBody>
      </p:sp>
      <p:sp>
        <p:nvSpPr>
          <p:cNvPr id="16" name="object 16"/>
          <p:cNvSpPr txBox="1"/>
          <p:nvPr/>
        </p:nvSpPr>
        <p:spPr>
          <a:xfrm>
            <a:off x="2289809" y="4682490"/>
            <a:ext cx="181610" cy="360680"/>
          </a:xfrm>
          <a:prstGeom prst="rect">
            <a:avLst/>
          </a:prstGeom>
        </p:spPr>
        <p:txBody>
          <a:bodyPr vert="horz" wrap="square" lIns="0" tIns="12700" rIns="0" bIns="0" rtlCol="0">
            <a:spAutoFit/>
          </a:bodyPr>
          <a:lstStyle/>
          <a:p>
            <a:pPr marL="12700">
              <a:spcBef>
                <a:spcPts val="100"/>
              </a:spcBef>
            </a:pPr>
            <a:r>
              <a:rPr sz="2200" spc="5" dirty="0">
                <a:latin typeface="Arial"/>
                <a:cs typeface="Arial"/>
              </a:rPr>
              <a:t>I</a:t>
            </a:r>
            <a:r>
              <a:rPr sz="2200" dirty="0">
                <a:latin typeface="Arial"/>
                <a:cs typeface="Arial"/>
              </a:rPr>
              <a:t>f</a:t>
            </a:r>
            <a:endParaRPr sz="2200">
              <a:latin typeface="Arial"/>
              <a:cs typeface="Arial"/>
            </a:endParaRPr>
          </a:p>
        </p:txBody>
      </p:sp>
      <p:sp>
        <p:nvSpPr>
          <p:cNvPr id="17" name="object 17"/>
          <p:cNvSpPr txBox="1"/>
          <p:nvPr/>
        </p:nvSpPr>
        <p:spPr>
          <a:xfrm>
            <a:off x="2593340" y="4606290"/>
            <a:ext cx="5522595" cy="459740"/>
          </a:xfrm>
          <a:prstGeom prst="rect">
            <a:avLst/>
          </a:prstGeom>
        </p:spPr>
        <p:txBody>
          <a:bodyPr vert="horz" wrap="square" lIns="0" tIns="12700" rIns="0" bIns="0" rtlCol="0">
            <a:spAutoFit/>
          </a:bodyPr>
          <a:lstStyle/>
          <a:p>
            <a:pPr marL="63500">
              <a:spcBef>
                <a:spcPts val="100"/>
              </a:spcBef>
              <a:tabLst>
                <a:tab pos="1339215" algn="l"/>
                <a:tab pos="2940685" algn="l"/>
                <a:tab pos="3823970" algn="l"/>
                <a:tab pos="4394835" algn="l"/>
              </a:tabLst>
            </a:pPr>
            <a:r>
              <a:rPr sz="2850" i="1" spc="-85" dirty="0">
                <a:latin typeface="Times New Roman"/>
                <a:cs typeface="Times New Roman"/>
              </a:rPr>
              <a:t>E</a:t>
            </a:r>
            <a:r>
              <a:rPr sz="2475" spc="-127" baseline="-21885" dirty="0">
                <a:latin typeface="Times New Roman"/>
                <a:cs typeface="Times New Roman"/>
              </a:rPr>
              <a:t>1 </a:t>
            </a:r>
            <a:r>
              <a:rPr sz="2475" spc="44" baseline="-21885" dirty="0">
                <a:latin typeface="Times New Roman"/>
                <a:cs typeface="Times New Roman"/>
              </a:rPr>
              <a:t> </a:t>
            </a:r>
            <a:r>
              <a:rPr sz="2850" spc="-40" dirty="0">
                <a:latin typeface="Symbol"/>
                <a:cs typeface="Symbol"/>
              </a:rPr>
              <a:t></a:t>
            </a:r>
            <a:r>
              <a:rPr sz="2850" spc="-130" dirty="0">
                <a:latin typeface="Times New Roman"/>
                <a:cs typeface="Times New Roman"/>
              </a:rPr>
              <a:t> </a:t>
            </a:r>
            <a:r>
              <a:rPr sz="2850" spc="-10" dirty="0">
                <a:latin typeface="Times New Roman"/>
                <a:cs typeface="Times New Roman"/>
              </a:rPr>
              <a:t>0	</a:t>
            </a:r>
            <a:r>
              <a:rPr sz="3300" spc="-7" baseline="1262" dirty="0">
                <a:latin typeface="Arial"/>
                <a:cs typeface="Arial"/>
              </a:rPr>
              <a:t>momentum	</a:t>
            </a:r>
            <a:r>
              <a:rPr sz="2850" spc="-45" dirty="0">
                <a:latin typeface="Symbol"/>
                <a:cs typeface="Symbol"/>
              </a:rPr>
              <a:t></a:t>
            </a:r>
            <a:r>
              <a:rPr sz="2850" spc="-120" dirty="0">
                <a:latin typeface="Times New Roman"/>
                <a:cs typeface="Times New Roman"/>
              </a:rPr>
              <a:t> </a:t>
            </a:r>
            <a:r>
              <a:rPr sz="2850" spc="-15" dirty="0">
                <a:latin typeface="Times New Roman"/>
                <a:cs typeface="Times New Roman"/>
              </a:rPr>
              <a:t>0	</a:t>
            </a:r>
            <a:r>
              <a:rPr sz="3300" spc="-7" baseline="1262" dirty="0">
                <a:latin typeface="Arial"/>
                <a:cs typeface="Arial"/>
              </a:rPr>
              <a:t>i.e.	</a:t>
            </a:r>
            <a:r>
              <a:rPr sz="2850" spc="-20" dirty="0">
                <a:latin typeface="Symbol"/>
                <a:cs typeface="Symbol"/>
              </a:rPr>
              <a:t></a:t>
            </a:r>
            <a:r>
              <a:rPr sz="2850" i="1" spc="-20" dirty="0">
                <a:latin typeface="Times New Roman"/>
                <a:cs typeface="Times New Roman"/>
              </a:rPr>
              <a:t>p </a:t>
            </a:r>
            <a:r>
              <a:rPr sz="2850" spc="-45" dirty="0">
                <a:latin typeface="Symbol"/>
                <a:cs typeface="Symbol"/>
              </a:rPr>
              <a:t></a:t>
            </a:r>
            <a:r>
              <a:rPr sz="2850" spc="-229" dirty="0">
                <a:latin typeface="Times New Roman"/>
                <a:cs typeface="Times New Roman"/>
              </a:rPr>
              <a:t> </a:t>
            </a:r>
            <a:r>
              <a:rPr sz="2850" spc="-15" dirty="0">
                <a:latin typeface="Times New Roman"/>
                <a:cs typeface="Times New Roman"/>
              </a:rPr>
              <a:t>0</a:t>
            </a:r>
            <a:endParaRPr sz="2850">
              <a:latin typeface="Times New Roman"/>
              <a:cs typeface="Times New Roman"/>
            </a:endParaRPr>
          </a:p>
        </p:txBody>
      </p:sp>
      <p:sp>
        <p:nvSpPr>
          <p:cNvPr id="18" name="object 18"/>
          <p:cNvSpPr txBox="1"/>
          <p:nvPr/>
        </p:nvSpPr>
        <p:spPr>
          <a:xfrm>
            <a:off x="4440174" y="4986770"/>
            <a:ext cx="5533390" cy="1045844"/>
          </a:xfrm>
          <a:prstGeom prst="rect">
            <a:avLst/>
          </a:prstGeom>
        </p:spPr>
        <p:txBody>
          <a:bodyPr vert="horz" wrap="square" lIns="0" tIns="154305" rIns="0" bIns="0" rtlCol="0">
            <a:spAutoFit/>
          </a:bodyPr>
          <a:lstStyle/>
          <a:p>
            <a:pPr marL="250825">
              <a:spcBef>
                <a:spcPts val="1215"/>
              </a:spcBef>
            </a:pPr>
            <a:r>
              <a:rPr sz="2850" spc="-50" dirty="0">
                <a:latin typeface="Symbol"/>
                <a:cs typeface="Symbol"/>
              </a:rPr>
              <a:t></a:t>
            </a:r>
            <a:r>
              <a:rPr sz="2850" spc="-50" dirty="0">
                <a:latin typeface="Times New Roman"/>
                <a:cs typeface="Times New Roman"/>
              </a:rPr>
              <a:t> </a:t>
            </a:r>
            <a:r>
              <a:rPr sz="2850" spc="-20" dirty="0">
                <a:latin typeface="Symbol"/>
                <a:cs typeface="Symbol"/>
              </a:rPr>
              <a:t></a:t>
            </a:r>
            <a:r>
              <a:rPr sz="2850" i="1" spc="-20" dirty="0">
                <a:latin typeface="Times New Roman"/>
                <a:cs typeface="Times New Roman"/>
              </a:rPr>
              <a:t>x </a:t>
            </a:r>
            <a:r>
              <a:rPr sz="2850" spc="-50" dirty="0">
                <a:latin typeface="Symbol"/>
                <a:cs typeface="Symbol"/>
              </a:rPr>
              <a:t></a:t>
            </a:r>
            <a:r>
              <a:rPr sz="2850" spc="-160" dirty="0">
                <a:latin typeface="Times New Roman"/>
                <a:cs typeface="Times New Roman"/>
              </a:rPr>
              <a:t> </a:t>
            </a:r>
            <a:r>
              <a:rPr sz="2850" spc="-35" dirty="0">
                <a:latin typeface="Symbol"/>
                <a:cs typeface="Symbol"/>
              </a:rPr>
              <a:t></a:t>
            </a:r>
            <a:endParaRPr sz="2850">
              <a:latin typeface="Symbol"/>
              <a:cs typeface="Symbol"/>
            </a:endParaRPr>
          </a:p>
          <a:p>
            <a:pPr marL="12700">
              <a:spcBef>
                <a:spcPts val="860"/>
              </a:spcBef>
              <a:tabLst>
                <a:tab pos="792480" algn="l"/>
                <a:tab pos="2336165" algn="l"/>
                <a:tab pos="2666365" algn="l"/>
                <a:tab pos="4194810" algn="l"/>
              </a:tabLst>
            </a:pPr>
            <a:r>
              <a:rPr sz="2200" spc="-5" dirty="0">
                <a:latin typeface="Arial"/>
                <a:cs typeface="Arial"/>
              </a:rPr>
              <a:t>since	the</a:t>
            </a:r>
            <a:r>
              <a:rPr sz="2200" spc="395" dirty="0">
                <a:latin typeface="Arial"/>
                <a:cs typeface="Arial"/>
              </a:rPr>
              <a:t> </a:t>
            </a:r>
            <a:r>
              <a:rPr sz="2200" spc="-5" dirty="0">
                <a:latin typeface="Arial"/>
                <a:cs typeface="Arial"/>
              </a:rPr>
              <a:t>particle	is	confined</a:t>
            </a:r>
            <a:r>
              <a:rPr sz="2200" spc="395" dirty="0">
                <a:latin typeface="Arial"/>
                <a:cs typeface="Arial"/>
              </a:rPr>
              <a:t> </a:t>
            </a:r>
            <a:r>
              <a:rPr sz="2200" spc="-5" dirty="0">
                <a:latin typeface="Arial"/>
                <a:cs typeface="Arial"/>
              </a:rPr>
              <a:t>in	the box</a:t>
            </a:r>
            <a:r>
              <a:rPr sz="2200" spc="95" dirty="0">
                <a:latin typeface="Arial"/>
                <a:cs typeface="Arial"/>
              </a:rPr>
              <a:t> </a:t>
            </a:r>
            <a:r>
              <a:rPr sz="2200" spc="-5" dirty="0">
                <a:latin typeface="Arial"/>
                <a:cs typeface="Arial"/>
              </a:rPr>
              <a:t>of</a:t>
            </a:r>
            <a:endParaRPr sz="2200">
              <a:latin typeface="Arial"/>
              <a:cs typeface="Arial"/>
            </a:endParaRPr>
          </a:p>
        </p:txBody>
      </p:sp>
      <p:sp>
        <p:nvSpPr>
          <p:cNvPr id="19" name="object 19"/>
          <p:cNvSpPr txBox="1"/>
          <p:nvPr/>
        </p:nvSpPr>
        <p:spPr>
          <a:xfrm>
            <a:off x="1863803" y="5630024"/>
            <a:ext cx="1971675" cy="802784"/>
          </a:xfrm>
          <a:prstGeom prst="rect">
            <a:avLst/>
          </a:prstGeom>
        </p:spPr>
        <p:txBody>
          <a:bodyPr vert="horz" wrap="square" lIns="0" tIns="12700" rIns="0" bIns="0" rtlCol="0">
            <a:spAutoFit/>
          </a:bodyPr>
          <a:lstStyle/>
          <a:p>
            <a:pPr marL="335280">
              <a:spcBef>
                <a:spcPts val="100"/>
              </a:spcBef>
            </a:pPr>
            <a:r>
              <a:rPr lang="fr-FR" sz="2850" i="1" spc="-5" dirty="0" err="1">
                <a:latin typeface="Times New Roman"/>
                <a:cs typeface="Times New Roman"/>
              </a:rPr>
              <a:t>x</a:t>
            </a:r>
            <a:r>
              <a:rPr lang="fr-FR" sz="2475" spc="-7" baseline="-23569" dirty="0" err="1">
                <a:latin typeface="Times New Roman"/>
                <a:cs typeface="Times New Roman"/>
              </a:rPr>
              <a:t>max</a:t>
            </a:r>
            <a:r>
              <a:rPr lang="fr-FR" sz="2475" spc="-7" baseline="-23569" dirty="0">
                <a:latin typeface="Times New Roman"/>
                <a:cs typeface="Times New Roman"/>
              </a:rPr>
              <a:t> </a:t>
            </a:r>
            <a:r>
              <a:rPr lang="fr-FR" sz="2850" spc="-30" dirty="0">
                <a:latin typeface="Symbol"/>
                <a:cs typeface="Symbol"/>
              </a:rPr>
              <a:t></a:t>
            </a:r>
            <a:r>
              <a:rPr lang="fr-FR" sz="2850" spc="-285" dirty="0">
                <a:latin typeface="Times New Roman"/>
                <a:cs typeface="Times New Roman"/>
              </a:rPr>
              <a:t> </a:t>
            </a:r>
            <a:r>
              <a:rPr lang="fr-FR" sz="2850" i="1" spc="-15" dirty="0">
                <a:latin typeface="Times New Roman"/>
                <a:cs typeface="Times New Roman"/>
              </a:rPr>
              <a:t>L</a:t>
            </a:r>
            <a:endParaRPr lang="fr-FR" sz="2850" dirty="0">
              <a:latin typeface="Times New Roman"/>
              <a:cs typeface="Times New Roman"/>
            </a:endParaRPr>
          </a:p>
          <a:p>
            <a:pPr marL="38100">
              <a:spcBef>
                <a:spcPts val="80"/>
              </a:spcBef>
            </a:pPr>
            <a:r>
              <a:rPr lang="fr-FR" sz="2200" spc="-5" dirty="0">
                <a:latin typeface="Arial"/>
                <a:cs typeface="Arial"/>
              </a:rPr>
              <a:t>dimension</a:t>
            </a:r>
            <a:r>
              <a:rPr lang="fr-FR" sz="2200" spc="-15" dirty="0">
                <a:latin typeface="Arial"/>
                <a:cs typeface="Arial"/>
              </a:rPr>
              <a:t> </a:t>
            </a:r>
            <a:r>
              <a:rPr lang="fr-FR" sz="2200" spc="-5" dirty="0">
                <a:latin typeface="Arial"/>
                <a:cs typeface="Arial"/>
              </a:rPr>
              <a:t>L.</a:t>
            </a:r>
            <a:endParaRPr lang="fr-FR" sz="2200" dirty="0">
              <a:latin typeface="Arial"/>
              <a:cs typeface="Arial"/>
            </a:endParaRPr>
          </a:p>
        </p:txBody>
      </p:sp>
      <p:pic>
        <p:nvPicPr>
          <p:cNvPr id="22" name="Picture 21">
            <a:extLst>
              <a:ext uri="{FF2B5EF4-FFF2-40B4-BE49-F238E27FC236}">
                <a16:creationId xmlns:a16="http://schemas.microsoft.com/office/drawing/2014/main" id="{7FF4F597-9B9D-435A-8DC0-4B0264CB0901}"/>
              </a:ext>
            </a:extLst>
          </p:cNvPr>
          <p:cNvPicPr>
            <a:picLocks noChangeAspect="1"/>
          </p:cNvPicPr>
          <p:nvPr/>
        </p:nvPicPr>
        <p:blipFill>
          <a:blip r:embed="rId2"/>
          <a:stretch>
            <a:fillRect/>
          </a:stretch>
        </p:blipFill>
        <p:spPr>
          <a:xfrm>
            <a:off x="4440174" y="342188"/>
            <a:ext cx="1239864" cy="1007390"/>
          </a:xfrm>
          <a:prstGeom prst="rect">
            <a:avLst/>
          </a:prstGeom>
        </p:spPr>
      </p:pic>
      <p:sp>
        <p:nvSpPr>
          <p:cNvPr id="23" name="TextBox 22">
            <a:extLst>
              <a:ext uri="{FF2B5EF4-FFF2-40B4-BE49-F238E27FC236}">
                <a16:creationId xmlns:a16="http://schemas.microsoft.com/office/drawing/2014/main" id="{DFA3780C-B71D-4FDB-8966-621FBAB07B26}"/>
              </a:ext>
            </a:extLst>
          </p:cNvPr>
          <p:cNvSpPr txBox="1"/>
          <p:nvPr/>
        </p:nvSpPr>
        <p:spPr>
          <a:xfrm>
            <a:off x="1302431" y="5721066"/>
            <a:ext cx="561372" cy="369332"/>
          </a:xfrm>
          <a:prstGeom prst="rect">
            <a:avLst/>
          </a:prstGeom>
          <a:noFill/>
        </p:spPr>
        <p:txBody>
          <a:bodyPr wrap="none" rtlCol="0">
            <a:spAutoFit/>
          </a:bodyPr>
          <a:lstStyle/>
          <a:p>
            <a:r>
              <a:rPr lang="en-US" dirty="0"/>
              <a:t>But </a:t>
            </a:r>
          </a:p>
        </p:txBody>
      </p:sp>
      <p:sp>
        <p:nvSpPr>
          <p:cNvPr id="25" name="TextBox 24">
            <a:extLst>
              <a:ext uri="{FF2B5EF4-FFF2-40B4-BE49-F238E27FC236}">
                <a16:creationId xmlns:a16="http://schemas.microsoft.com/office/drawing/2014/main" id="{8900B8E0-6052-4029-836B-133CD619B15B}"/>
              </a:ext>
            </a:extLst>
          </p:cNvPr>
          <p:cNvSpPr txBox="1"/>
          <p:nvPr/>
        </p:nvSpPr>
        <p:spPr>
          <a:xfrm>
            <a:off x="2013036" y="5721066"/>
            <a:ext cx="6094140" cy="369332"/>
          </a:xfrm>
          <a:prstGeom prst="rect">
            <a:avLst/>
          </a:prstGeom>
          <a:noFill/>
        </p:spPr>
        <p:txBody>
          <a:bodyPr wrap="square">
            <a:spAutoFit/>
          </a:bodyPr>
          <a:lstStyle/>
          <a:p>
            <a:r>
              <a:rPr lang="fr-FR" sz="1600" spc="-440" dirty="0">
                <a:latin typeface="Symbol"/>
                <a:cs typeface="Symbol"/>
              </a:rPr>
              <a:t></a:t>
            </a:r>
            <a:r>
              <a:rPr lang="fr-FR" sz="1800" spc="-660" baseline="-5050" dirty="0">
                <a:latin typeface="Arial"/>
                <a:cs typeface="Arial"/>
              </a:rPr>
              <a:t>t </a:t>
            </a:r>
            <a:endParaRPr lang="en-US" dirty="0"/>
          </a:p>
        </p:txBody>
      </p:sp>
      <p:sp>
        <p:nvSpPr>
          <p:cNvPr id="3" name="TextBox 2">
            <a:extLst>
              <a:ext uri="{FF2B5EF4-FFF2-40B4-BE49-F238E27FC236}">
                <a16:creationId xmlns:a16="http://schemas.microsoft.com/office/drawing/2014/main" id="{E936716F-AC88-4BA2-9E9C-59775BFE95B9}"/>
              </a:ext>
            </a:extLst>
          </p:cNvPr>
          <p:cNvSpPr txBox="1"/>
          <p:nvPr/>
        </p:nvSpPr>
        <p:spPr>
          <a:xfrm>
            <a:off x="730825" y="360169"/>
            <a:ext cx="3295710" cy="369332"/>
          </a:xfrm>
          <a:prstGeom prst="rect">
            <a:avLst/>
          </a:prstGeom>
          <a:noFill/>
        </p:spPr>
        <p:txBody>
          <a:bodyPr wrap="none" rtlCol="0">
            <a:spAutoFit/>
          </a:bodyPr>
          <a:lstStyle/>
          <a:p>
            <a:r>
              <a:rPr lang="en-US" dirty="0">
                <a:solidFill>
                  <a:srgbClr val="FF0000"/>
                </a:solidFill>
              </a:rPr>
              <a:t>Energy of the particle inside well </a:t>
            </a:r>
          </a:p>
        </p:txBody>
      </p:sp>
      <mc:AlternateContent xmlns:mc="http://schemas.openxmlformats.org/markup-compatibility/2006">
        <mc:Choice xmlns:p14="http://schemas.microsoft.com/office/powerpoint/2010/main" Requires="p14">
          <p:contentPart p14:bwMode="auto" r:id="rId3">
            <p14:nvContentPartPr>
              <p14:cNvPr id="6" name="Ink 5">
                <a:extLst>
                  <a:ext uri="{FF2B5EF4-FFF2-40B4-BE49-F238E27FC236}">
                    <a16:creationId xmlns:a16="http://schemas.microsoft.com/office/drawing/2014/main" id="{2933FE52-D6F6-4F5D-A029-D3D2BCB074CE}"/>
                  </a:ext>
                </a:extLst>
              </p14:cNvPr>
              <p14:cNvContentPartPr/>
              <p14:nvPr/>
            </p14:nvContentPartPr>
            <p14:xfrm>
              <a:off x="1982880" y="1362240"/>
              <a:ext cx="8691120" cy="5050440"/>
            </p14:xfrm>
          </p:contentPart>
        </mc:Choice>
        <mc:Fallback>
          <p:pic>
            <p:nvPicPr>
              <p:cNvPr id="6" name="Ink 5">
                <a:extLst>
                  <a:ext uri="{FF2B5EF4-FFF2-40B4-BE49-F238E27FC236}">
                    <a16:creationId xmlns:a16="http://schemas.microsoft.com/office/drawing/2014/main" id="{2933FE52-D6F6-4F5D-A029-D3D2BCB074CE}"/>
                  </a:ext>
                </a:extLst>
              </p:cNvPr>
              <p:cNvPicPr/>
              <p:nvPr/>
            </p:nvPicPr>
            <p:blipFill>
              <a:blip r:embed="rId4"/>
              <a:stretch>
                <a:fillRect/>
              </a:stretch>
            </p:blipFill>
            <p:spPr>
              <a:xfrm>
                <a:off x="1973520" y="1352880"/>
                <a:ext cx="8709840" cy="5069160"/>
              </a:xfrm>
              <a:prstGeom prst="rect">
                <a:avLst/>
              </a:prstGeom>
            </p:spPr>
          </p:pic>
        </mc:Fallback>
      </mc:AlternateContent>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324101" y="339091"/>
            <a:ext cx="7651115" cy="1029969"/>
          </a:xfrm>
          <a:prstGeom prst="rect">
            <a:avLst/>
          </a:prstGeom>
        </p:spPr>
        <p:txBody>
          <a:bodyPr vert="horz" wrap="square" lIns="0" tIns="13335" rIns="0" bIns="0" rtlCol="0" anchor="ctr">
            <a:spAutoFit/>
          </a:bodyPr>
          <a:lstStyle/>
          <a:p>
            <a:pPr marL="12700" marR="5080" indent="514350" algn="just">
              <a:lnSpc>
                <a:spcPct val="99800"/>
              </a:lnSpc>
              <a:spcBef>
                <a:spcPts val="105"/>
              </a:spcBef>
            </a:pPr>
            <a:r>
              <a:rPr sz="2200" spc="-5" dirty="0">
                <a:latin typeface="Arial"/>
                <a:cs typeface="Arial"/>
              </a:rPr>
              <a:t>Thus zero value </a:t>
            </a:r>
            <a:r>
              <a:rPr sz="2200" dirty="0">
                <a:latin typeface="Arial"/>
                <a:cs typeface="Arial"/>
              </a:rPr>
              <a:t>of </a:t>
            </a:r>
            <a:r>
              <a:rPr sz="2200" spc="-5" dirty="0">
                <a:latin typeface="Arial"/>
                <a:cs typeface="Arial"/>
              </a:rPr>
              <a:t>zero point energy violates the  Heisenberg’s uncertainty principle and hence zero value is  not</a:t>
            </a:r>
            <a:r>
              <a:rPr sz="2200" spc="-15" dirty="0">
                <a:latin typeface="Arial"/>
                <a:cs typeface="Arial"/>
              </a:rPr>
              <a:t> </a:t>
            </a:r>
            <a:r>
              <a:rPr sz="2200" spc="-5" dirty="0">
                <a:latin typeface="Arial"/>
                <a:cs typeface="Arial"/>
              </a:rPr>
              <a:t>acceptable.</a:t>
            </a:r>
            <a:endParaRPr sz="2200">
              <a:latin typeface="Arial"/>
              <a:cs typeface="Arial"/>
            </a:endParaRPr>
          </a:p>
        </p:txBody>
      </p:sp>
      <p:graphicFrame>
        <p:nvGraphicFramePr>
          <p:cNvPr id="3" name="object 3"/>
          <p:cNvGraphicFramePr>
            <a:graphicFrameLocks noGrp="1"/>
          </p:cNvGraphicFramePr>
          <p:nvPr/>
        </p:nvGraphicFramePr>
        <p:xfrm>
          <a:off x="8221692" y="3352801"/>
          <a:ext cx="1371600" cy="2285999"/>
        </p:xfrm>
        <a:graphic>
          <a:graphicData uri="http://schemas.openxmlformats.org/drawingml/2006/table">
            <a:tbl>
              <a:tblPr firstRow="1" bandRow="1">
                <a:tableStyleId>{2D5ABB26-0587-4C30-8999-92F81FD0307C}</a:tableStyleId>
              </a:tblPr>
              <a:tblGrid>
                <a:gridCol w="1371600">
                  <a:extLst>
                    <a:ext uri="{9D8B030D-6E8A-4147-A177-3AD203B41FA5}">
                      <a16:colId xmlns:a16="http://schemas.microsoft.com/office/drawing/2014/main" val="20000"/>
                    </a:ext>
                  </a:extLst>
                </a:gridCol>
              </a:tblGrid>
              <a:tr h="527050">
                <a:tc>
                  <a:txBody>
                    <a:bodyPr/>
                    <a:lstStyle/>
                    <a:p>
                      <a:pPr marR="337185" algn="r">
                        <a:lnSpc>
                          <a:spcPts val="2480"/>
                        </a:lnSpc>
                        <a:spcBef>
                          <a:spcPts val="1570"/>
                        </a:spcBef>
                      </a:pPr>
                      <a:r>
                        <a:rPr sz="2200" dirty="0">
                          <a:latin typeface="Arial"/>
                          <a:cs typeface="Arial"/>
                        </a:rPr>
                        <a:t>n =</a:t>
                      </a:r>
                      <a:r>
                        <a:rPr sz="2200" spc="-110" dirty="0">
                          <a:latin typeface="Arial"/>
                          <a:cs typeface="Arial"/>
                        </a:rPr>
                        <a:t> </a:t>
                      </a:r>
                      <a:r>
                        <a:rPr sz="2200" dirty="0">
                          <a:latin typeface="Arial"/>
                          <a:cs typeface="Arial"/>
                        </a:rPr>
                        <a:t>3</a:t>
                      </a:r>
                      <a:endParaRPr sz="2200">
                        <a:latin typeface="Arial"/>
                        <a:cs typeface="Arial"/>
                      </a:endParaRPr>
                    </a:p>
                  </a:txBody>
                  <a:tcPr marL="0" marR="0" marT="199390" marB="0">
                    <a:lnL w="19050">
                      <a:solidFill>
                        <a:srgbClr val="000000"/>
                      </a:solidFill>
                      <a:prstDash val="solid"/>
                    </a:lnL>
                    <a:lnR w="19050">
                      <a:solidFill>
                        <a:srgbClr val="000000"/>
                      </a:solidFill>
                      <a:prstDash val="solid"/>
                    </a:lnR>
                    <a:lnB w="19050">
                      <a:solidFill>
                        <a:srgbClr val="000000"/>
                      </a:solidFill>
                      <a:prstDash val="solid"/>
                    </a:lnB>
                  </a:tcPr>
                </a:tc>
                <a:extLst>
                  <a:ext uri="{0D108BD9-81ED-4DB2-BD59-A6C34878D82A}">
                    <a16:rowId xmlns:a16="http://schemas.microsoft.com/office/drawing/2014/main" val="10000"/>
                  </a:ext>
                </a:extLst>
              </a:tr>
              <a:tr h="792480">
                <a:tc>
                  <a:txBody>
                    <a:bodyPr/>
                    <a:lstStyle/>
                    <a:p>
                      <a:pPr>
                        <a:lnSpc>
                          <a:spcPct val="100000"/>
                        </a:lnSpc>
                        <a:spcBef>
                          <a:spcPts val="25"/>
                        </a:spcBef>
                      </a:pPr>
                      <a:endParaRPr sz="2950">
                        <a:latin typeface="Times New Roman"/>
                        <a:cs typeface="Times New Roman"/>
                      </a:endParaRPr>
                    </a:p>
                    <a:p>
                      <a:pPr marR="337185" algn="r">
                        <a:lnSpc>
                          <a:spcPct val="100000"/>
                        </a:lnSpc>
                      </a:pPr>
                      <a:r>
                        <a:rPr sz="2200" dirty="0">
                          <a:latin typeface="Arial"/>
                          <a:cs typeface="Arial"/>
                        </a:rPr>
                        <a:t>n =</a:t>
                      </a:r>
                      <a:r>
                        <a:rPr sz="2200" spc="-110" dirty="0">
                          <a:latin typeface="Arial"/>
                          <a:cs typeface="Arial"/>
                        </a:rPr>
                        <a:t> </a:t>
                      </a:r>
                      <a:r>
                        <a:rPr sz="2200" dirty="0">
                          <a:latin typeface="Arial"/>
                          <a:cs typeface="Arial"/>
                        </a:rPr>
                        <a:t>2</a:t>
                      </a:r>
                      <a:endParaRPr sz="2200">
                        <a:latin typeface="Arial"/>
                        <a:cs typeface="Arial"/>
                      </a:endParaRPr>
                    </a:p>
                  </a:txBody>
                  <a:tcPr marL="0" marR="0" marT="317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1"/>
                  </a:ext>
                </a:extLst>
              </a:tr>
              <a:tr h="613410">
                <a:tc>
                  <a:txBody>
                    <a:bodyPr/>
                    <a:lstStyle/>
                    <a:p>
                      <a:pPr marR="337185" algn="r">
                        <a:lnSpc>
                          <a:spcPct val="100000"/>
                        </a:lnSpc>
                        <a:spcBef>
                          <a:spcPts val="1980"/>
                        </a:spcBef>
                      </a:pPr>
                      <a:r>
                        <a:rPr sz="2200" dirty="0">
                          <a:latin typeface="Arial"/>
                          <a:cs typeface="Arial"/>
                        </a:rPr>
                        <a:t>n =</a:t>
                      </a:r>
                      <a:r>
                        <a:rPr sz="2200" spc="-110" dirty="0">
                          <a:latin typeface="Arial"/>
                          <a:cs typeface="Arial"/>
                        </a:rPr>
                        <a:t> </a:t>
                      </a:r>
                      <a:r>
                        <a:rPr sz="2200" dirty="0">
                          <a:latin typeface="Arial"/>
                          <a:cs typeface="Arial"/>
                        </a:rPr>
                        <a:t>1</a:t>
                      </a:r>
                      <a:endParaRPr sz="2200">
                        <a:latin typeface="Arial"/>
                        <a:cs typeface="Arial"/>
                      </a:endParaRPr>
                    </a:p>
                  </a:txBody>
                  <a:tcPr marL="0" marR="0" marT="2514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2"/>
                  </a:ext>
                </a:extLst>
              </a:tr>
              <a:tr h="353059">
                <a:tc>
                  <a:txBody>
                    <a:bodyPr/>
                    <a:lstStyle/>
                    <a:p>
                      <a:pPr>
                        <a:lnSpc>
                          <a:spcPct val="100000"/>
                        </a:lnSpc>
                      </a:pPr>
                      <a:endParaRPr sz="2100">
                        <a:latin typeface="Times New Roman"/>
                        <a:cs typeface="Times New Roman"/>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3"/>
                  </a:ext>
                </a:extLst>
              </a:tr>
            </a:tbl>
          </a:graphicData>
        </a:graphic>
      </p:graphicFrame>
      <p:sp>
        <p:nvSpPr>
          <p:cNvPr id="4" name="object 4"/>
          <p:cNvSpPr txBox="1"/>
          <p:nvPr/>
        </p:nvSpPr>
        <p:spPr>
          <a:xfrm>
            <a:off x="2073910" y="1412240"/>
            <a:ext cx="8063865" cy="3398520"/>
          </a:xfrm>
          <a:prstGeom prst="rect">
            <a:avLst/>
          </a:prstGeom>
        </p:spPr>
        <p:txBody>
          <a:bodyPr vert="horz" wrap="square" lIns="0" tIns="12700" rIns="0" bIns="0" rtlCol="0">
            <a:spAutoFit/>
          </a:bodyPr>
          <a:lstStyle/>
          <a:p>
            <a:pPr marL="541020" marR="960755" indent="-388620">
              <a:lnSpc>
                <a:spcPct val="120800"/>
              </a:lnSpc>
              <a:spcBef>
                <a:spcPts val="100"/>
              </a:spcBef>
              <a:buAutoNum type="arabicPeriod" startAt="2"/>
              <a:tabLst>
                <a:tab pos="539750" algn="l"/>
                <a:tab pos="540385" algn="l"/>
              </a:tabLst>
            </a:pPr>
            <a:r>
              <a:rPr sz="2200" spc="-5" dirty="0">
                <a:latin typeface="Arial"/>
                <a:cs typeface="Arial"/>
              </a:rPr>
              <a:t>All </a:t>
            </a:r>
            <a:r>
              <a:rPr sz="2200" dirty="0">
                <a:latin typeface="Arial"/>
                <a:cs typeface="Arial"/>
              </a:rPr>
              <a:t>the </a:t>
            </a:r>
            <a:r>
              <a:rPr sz="2200" spc="-5" dirty="0">
                <a:latin typeface="Arial"/>
                <a:cs typeface="Arial"/>
              </a:rPr>
              <a:t>energy values are not possible </a:t>
            </a:r>
            <a:r>
              <a:rPr sz="2200" dirty="0">
                <a:latin typeface="Arial"/>
                <a:cs typeface="Arial"/>
              </a:rPr>
              <a:t>for a </a:t>
            </a:r>
            <a:r>
              <a:rPr sz="2200" spc="-5" dirty="0">
                <a:latin typeface="Arial"/>
                <a:cs typeface="Arial"/>
              </a:rPr>
              <a:t>particle </a:t>
            </a:r>
            <a:r>
              <a:rPr sz="2200" dirty="0">
                <a:latin typeface="Arial"/>
                <a:cs typeface="Arial"/>
              </a:rPr>
              <a:t>in  </a:t>
            </a:r>
            <a:r>
              <a:rPr sz="2200" spc="-5" dirty="0">
                <a:latin typeface="Arial"/>
                <a:cs typeface="Arial"/>
              </a:rPr>
              <a:t>potential</a:t>
            </a:r>
            <a:r>
              <a:rPr sz="2200" spc="-10" dirty="0">
                <a:latin typeface="Arial"/>
                <a:cs typeface="Arial"/>
              </a:rPr>
              <a:t> well.</a:t>
            </a:r>
            <a:endParaRPr sz="2200">
              <a:latin typeface="Arial"/>
              <a:cs typeface="Arial"/>
            </a:endParaRPr>
          </a:p>
          <a:p>
            <a:pPr marL="541020">
              <a:spcBef>
                <a:spcPts val="550"/>
              </a:spcBef>
            </a:pPr>
            <a:r>
              <a:rPr sz="2200" b="1" spc="-5" dirty="0">
                <a:latin typeface="Arial"/>
                <a:cs typeface="Arial"/>
              </a:rPr>
              <a:t>Energy is</a:t>
            </a:r>
            <a:r>
              <a:rPr sz="2200" b="1" spc="-30" dirty="0">
                <a:latin typeface="Arial"/>
                <a:cs typeface="Arial"/>
              </a:rPr>
              <a:t> </a:t>
            </a:r>
            <a:r>
              <a:rPr sz="2200" b="1" spc="-5" dirty="0">
                <a:latin typeface="Arial"/>
                <a:cs typeface="Arial"/>
              </a:rPr>
              <a:t>Quantized</a:t>
            </a:r>
            <a:endParaRPr sz="2200">
              <a:latin typeface="Arial"/>
              <a:cs typeface="Arial"/>
            </a:endParaRPr>
          </a:p>
          <a:p>
            <a:pPr marL="541655" indent="-466090">
              <a:spcBef>
                <a:spcPts val="1180"/>
              </a:spcBef>
              <a:buAutoNum type="arabicPeriod" startAt="3"/>
              <a:tabLst>
                <a:tab pos="541655" algn="l"/>
                <a:tab pos="542290" algn="l"/>
              </a:tabLst>
            </a:pPr>
            <a:r>
              <a:rPr sz="2200" spc="10" dirty="0">
                <a:latin typeface="Arial"/>
                <a:cs typeface="Arial"/>
              </a:rPr>
              <a:t>E</a:t>
            </a:r>
            <a:r>
              <a:rPr sz="1875" spc="15" baseline="-24444" dirty="0">
                <a:latin typeface="Arial"/>
                <a:cs typeface="Arial"/>
              </a:rPr>
              <a:t>n </a:t>
            </a:r>
            <a:r>
              <a:rPr sz="2200" spc="-5" dirty="0">
                <a:latin typeface="Arial"/>
                <a:cs typeface="Arial"/>
              </a:rPr>
              <a:t>are the eigen values and ‘n’ is </a:t>
            </a:r>
            <a:r>
              <a:rPr sz="2200" dirty="0">
                <a:latin typeface="Arial"/>
                <a:cs typeface="Arial"/>
              </a:rPr>
              <a:t>the </a:t>
            </a:r>
            <a:r>
              <a:rPr sz="2200" spc="-5" dirty="0">
                <a:latin typeface="Arial"/>
                <a:cs typeface="Arial"/>
              </a:rPr>
              <a:t>quantum</a:t>
            </a:r>
            <a:r>
              <a:rPr sz="2200" spc="-90" dirty="0">
                <a:latin typeface="Arial"/>
                <a:cs typeface="Arial"/>
              </a:rPr>
              <a:t> </a:t>
            </a:r>
            <a:r>
              <a:rPr sz="2200" spc="-5" dirty="0">
                <a:latin typeface="Arial"/>
                <a:cs typeface="Arial"/>
              </a:rPr>
              <a:t>number.</a:t>
            </a:r>
            <a:endParaRPr sz="2200">
              <a:latin typeface="Arial"/>
              <a:cs typeface="Arial"/>
            </a:endParaRPr>
          </a:p>
          <a:p>
            <a:pPr marL="541655" indent="-466090">
              <a:spcBef>
                <a:spcPts val="960"/>
              </a:spcBef>
              <a:buAutoNum type="arabicPeriod" startAt="3"/>
              <a:tabLst>
                <a:tab pos="541655" algn="l"/>
                <a:tab pos="542290" algn="l"/>
              </a:tabLst>
            </a:pPr>
            <a:r>
              <a:rPr sz="2200" spc="-5" dirty="0">
                <a:latin typeface="Arial"/>
                <a:cs typeface="Arial"/>
              </a:rPr>
              <a:t>Energy levels </a:t>
            </a:r>
            <a:r>
              <a:rPr sz="2200" spc="5" dirty="0">
                <a:latin typeface="Arial"/>
                <a:cs typeface="Arial"/>
              </a:rPr>
              <a:t>(E</a:t>
            </a:r>
            <a:r>
              <a:rPr sz="1875" spc="7" baseline="-24444" dirty="0">
                <a:latin typeface="Arial"/>
                <a:cs typeface="Arial"/>
              </a:rPr>
              <a:t>n</a:t>
            </a:r>
            <a:r>
              <a:rPr sz="2200" spc="5" dirty="0">
                <a:latin typeface="Arial"/>
                <a:cs typeface="Arial"/>
              </a:rPr>
              <a:t>) </a:t>
            </a:r>
            <a:r>
              <a:rPr sz="2200" spc="-5" dirty="0">
                <a:latin typeface="Arial"/>
                <a:cs typeface="Arial"/>
              </a:rPr>
              <a:t>are not equally</a:t>
            </a:r>
            <a:r>
              <a:rPr sz="2200" spc="-30" dirty="0">
                <a:latin typeface="Arial"/>
                <a:cs typeface="Arial"/>
              </a:rPr>
              <a:t> </a:t>
            </a:r>
            <a:r>
              <a:rPr sz="2200" spc="-5" dirty="0">
                <a:latin typeface="Arial"/>
                <a:cs typeface="Arial"/>
              </a:rPr>
              <a:t>spaced.</a:t>
            </a:r>
            <a:endParaRPr sz="2200">
              <a:latin typeface="Arial"/>
              <a:cs typeface="Arial"/>
            </a:endParaRPr>
          </a:p>
          <a:p>
            <a:pPr marL="7691120">
              <a:spcBef>
                <a:spcPts val="40"/>
              </a:spcBef>
            </a:pPr>
            <a:r>
              <a:rPr sz="2850" i="1" spc="-20" dirty="0">
                <a:latin typeface="Times New Roman"/>
                <a:cs typeface="Times New Roman"/>
              </a:rPr>
              <a:t>E</a:t>
            </a:r>
            <a:r>
              <a:rPr sz="2475" spc="-30" baseline="-23569" dirty="0">
                <a:latin typeface="Times New Roman"/>
                <a:cs typeface="Times New Roman"/>
              </a:rPr>
              <a:t>3</a:t>
            </a:r>
            <a:endParaRPr sz="2475" baseline="-23569">
              <a:latin typeface="Times New Roman"/>
              <a:cs typeface="Times New Roman"/>
            </a:endParaRPr>
          </a:p>
          <a:p>
            <a:pPr marL="7675880">
              <a:spcBef>
                <a:spcPts val="2690"/>
              </a:spcBef>
            </a:pPr>
            <a:r>
              <a:rPr sz="2850" i="1" spc="15" dirty="0">
                <a:latin typeface="Times New Roman"/>
                <a:cs typeface="Times New Roman"/>
              </a:rPr>
              <a:t>E</a:t>
            </a:r>
            <a:r>
              <a:rPr sz="2475" spc="22" baseline="-23569" dirty="0">
                <a:latin typeface="Times New Roman"/>
                <a:cs typeface="Times New Roman"/>
              </a:rPr>
              <a:t>2</a:t>
            </a:r>
            <a:endParaRPr sz="2475" baseline="-23569">
              <a:latin typeface="Times New Roman"/>
              <a:cs typeface="Times New Roman"/>
            </a:endParaRPr>
          </a:p>
        </p:txBody>
      </p:sp>
      <p:sp>
        <p:nvSpPr>
          <p:cNvPr id="5" name="object 5"/>
          <p:cNvSpPr txBox="1"/>
          <p:nvPr/>
        </p:nvSpPr>
        <p:spPr>
          <a:xfrm>
            <a:off x="9969500" y="5278120"/>
            <a:ext cx="130810" cy="268022"/>
          </a:xfrm>
          <a:prstGeom prst="rect">
            <a:avLst/>
          </a:prstGeom>
        </p:spPr>
        <p:txBody>
          <a:bodyPr vert="horz" wrap="square" lIns="0" tIns="13970" rIns="0" bIns="0" rtlCol="0">
            <a:spAutoFit/>
          </a:bodyPr>
          <a:lstStyle/>
          <a:p>
            <a:pPr marL="12700">
              <a:spcBef>
                <a:spcPts val="110"/>
              </a:spcBef>
            </a:pPr>
            <a:r>
              <a:rPr sz="1650" dirty="0">
                <a:latin typeface="Times New Roman"/>
                <a:cs typeface="Times New Roman"/>
              </a:rPr>
              <a:t>1</a:t>
            </a:r>
            <a:endParaRPr sz="1650">
              <a:latin typeface="Times New Roman"/>
              <a:cs typeface="Times New Roman"/>
            </a:endParaRPr>
          </a:p>
        </p:txBody>
      </p:sp>
      <p:sp>
        <p:nvSpPr>
          <p:cNvPr id="6" name="object 6"/>
          <p:cNvSpPr txBox="1"/>
          <p:nvPr/>
        </p:nvSpPr>
        <p:spPr>
          <a:xfrm>
            <a:off x="9767570" y="5036820"/>
            <a:ext cx="245745" cy="459740"/>
          </a:xfrm>
          <a:prstGeom prst="rect">
            <a:avLst/>
          </a:prstGeom>
        </p:spPr>
        <p:txBody>
          <a:bodyPr vert="horz" wrap="square" lIns="0" tIns="12700" rIns="0" bIns="0" rtlCol="0">
            <a:spAutoFit/>
          </a:bodyPr>
          <a:lstStyle/>
          <a:p>
            <a:pPr marL="12700">
              <a:spcBef>
                <a:spcPts val="100"/>
              </a:spcBef>
            </a:pPr>
            <a:r>
              <a:rPr sz="2850" i="1" spc="-15" dirty="0">
                <a:latin typeface="Times New Roman"/>
                <a:cs typeface="Times New Roman"/>
              </a:rPr>
              <a:t>E</a:t>
            </a:r>
            <a:endParaRPr sz="2850">
              <a:latin typeface="Times New Roman"/>
              <a:cs typeface="Times New Roman"/>
            </a:endParaRPr>
          </a:p>
        </p:txBody>
      </p:sp>
      <mc:AlternateContent xmlns:mc="http://schemas.openxmlformats.org/markup-compatibility/2006">
        <mc:Choice xmlns:p14="http://schemas.microsoft.com/office/powerpoint/2010/main" Requires="p14">
          <p:contentPart p14:bwMode="auto" r:id="rId2">
            <p14:nvContentPartPr>
              <p14:cNvPr id="8" name="Ink 7">
                <a:extLst>
                  <a:ext uri="{FF2B5EF4-FFF2-40B4-BE49-F238E27FC236}">
                    <a16:creationId xmlns:a16="http://schemas.microsoft.com/office/drawing/2014/main" id="{3CDC091B-5B5A-4A8C-8607-FFD4C536DC62}"/>
                  </a:ext>
                </a:extLst>
              </p14:cNvPr>
              <p14:cNvContentPartPr/>
              <p14:nvPr/>
            </p14:nvContentPartPr>
            <p14:xfrm>
              <a:off x="9325080" y="1318320"/>
              <a:ext cx="1719000" cy="4246920"/>
            </p14:xfrm>
          </p:contentPart>
        </mc:Choice>
        <mc:Fallback>
          <p:pic>
            <p:nvPicPr>
              <p:cNvPr id="8" name="Ink 7">
                <a:extLst>
                  <a:ext uri="{FF2B5EF4-FFF2-40B4-BE49-F238E27FC236}">
                    <a16:creationId xmlns:a16="http://schemas.microsoft.com/office/drawing/2014/main" id="{3CDC091B-5B5A-4A8C-8607-FFD4C536DC62}"/>
                  </a:ext>
                </a:extLst>
              </p:cNvPr>
              <p:cNvPicPr/>
              <p:nvPr/>
            </p:nvPicPr>
            <p:blipFill>
              <a:blip r:embed="rId3"/>
              <a:stretch>
                <a:fillRect/>
              </a:stretch>
            </p:blipFill>
            <p:spPr>
              <a:xfrm>
                <a:off x="9315720" y="1308960"/>
                <a:ext cx="1737720" cy="4265640"/>
              </a:xfrm>
              <a:prstGeom prst="rect">
                <a:avLst/>
              </a:prstGeom>
            </p:spPr>
          </p:pic>
        </mc:Fallback>
      </mc:AlternateContent>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137410" y="1177290"/>
            <a:ext cx="3724275" cy="360680"/>
          </a:xfrm>
          <a:prstGeom prst="rect">
            <a:avLst/>
          </a:prstGeom>
        </p:spPr>
        <p:txBody>
          <a:bodyPr vert="horz" wrap="square" lIns="0" tIns="12700" rIns="0" bIns="0" rtlCol="0">
            <a:spAutoFit/>
          </a:bodyPr>
          <a:lstStyle/>
          <a:p>
            <a:pPr marL="12700">
              <a:spcBef>
                <a:spcPts val="100"/>
              </a:spcBef>
            </a:pPr>
            <a:r>
              <a:rPr sz="2200" spc="-5" dirty="0">
                <a:latin typeface="Arial"/>
                <a:cs typeface="Arial"/>
              </a:rPr>
              <a:t>Using Normalization</a:t>
            </a:r>
            <a:r>
              <a:rPr sz="2200" spc="-25" dirty="0">
                <a:latin typeface="Arial"/>
                <a:cs typeface="Arial"/>
              </a:rPr>
              <a:t> </a:t>
            </a:r>
            <a:r>
              <a:rPr sz="2200" spc="-5" dirty="0">
                <a:latin typeface="Arial"/>
                <a:cs typeface="Arial"/>
              </a:rPr>
              <a:t>condition</a:t>
            </a:r>
            <a:endParaRPr sz="2200">
              <a:latin typeface="Arial"/>
              <a:cs typeface="Arial"/>
            </a:endParaRPr>
          </a:p>
        </p:txBody>
      </p:sp>
      <p:sp>
        <p:nvSpPr>
          <p:cNvPr id="3" name="object 3"/>
          <p:cNvSpPr/>
          <p:nvPr/>
        </p:nvSpPr>
        <p:spPr>
          <a:xfrm>
            <a:off x="6277609" y="711200"/>
            <a:ext cx="577850" cy="0"/>
          </a:xfrm>
          <a:custGeom>
            <a:avLst/>
            <a:gdLst/>
            <a:ahLst/>
            <a:cxnLst/>
            <a:rect l="l" t="t" r="r" b="b"/>
            <a:pathLst>
              <a:path w="577850">
                <a:moveTo>
                  <a:pt x="0" y="0"/>
                </a:moveTo>
                <a:lnTo>
                  <a:pt x="577850" y="0"/>
                </a:lnTo>
              </a:path>
            </a:pathLst>
          </a:custGeom>
          <a:ln w="15240">
            <a:solidFill>
              <a:srgbClr val="000000"/>
            </a:solidFill>
          </a:ln>
        </p:spPr>
        <p:txBody>
          <a:bodyPr wrap="square" lIns="0" tIns="0" rIns="0" bIns="0" rtlCol="0"/>
          <a:lstStyle/>
          <a:p>
            <a:endParaRPr/>
          </a:p>
        </p:txBody>
      </p:sp>
      <p:sp>
        <p:nvSpPr>
          <p:cNvPr id="4" name="object 4"/>
          <p:cNvSpPr txBox="1"/>
          <p:nvPr/>
        </p:nvSpPr>
        <p:spPr>
          <a:xfrm>
            <a:off x="6460491" y="709929"/>
            <a:ext cx="225425" cy="459740"/>
          </a:xfrm>
          <a:prstGeom prst="rect">
            <a:avLst/>
          </a:prstGeom>
        </p:spPr>
        <p:txBody>
          <a:bodyPr vert="horz" wrap="square" lIns="0" tIns="12700" rIns="0" bIns="0" rtlCol="0">
            <a:spAutoFit/>
          </a:bodyPr>
          <a:lstStyle/>
          <a:p>
            <a:pPr marL="12700">
              <a:spcBef>
                <a:spcPts val="100"/>
              </a:spcBef>
            </a:pPr>
            <a:r>
              <a:rPr sz="2850" i="1" spc="-15" dirty="0">
                <a:latin typeface="Times New Roman"/>
                <a:cs typeface="Times New Roman"/>
              </a:rPr>
              <a:t>L</a:t>
            </a:r>
            <a:endParaRPr sz="2850">
              <a:latin typeface="Times New Roman"/>
              <a:cs typeface="Times New Roman"/>
            </a:endParaRPr>
          </a:p>
        </p:txBody>
      </p:sp>
      <p:sp>
        <p:nvSpPr>
          <p:cNvPr id="5" name="object 5"/>
          <p:cNvSpPr txBox="1"/>
          <p:nvPr/>
        </p:nvSpPr>
        <p:spPr>
          <a:xfrm>
            <a:off x="4554220" y="668020"/>
            <a:ext cx="130810" cy="268022"/>
          </a:xfrm>
          <a:prstGeom prst="rect">
            <a:avLst/>
          </a:prstGeom>
        </p:spPr>
        <p:txBody>
          <a:bodyPr vert="horz" wrap="square" lIns="0" tIns="13970" rIns="0" bIns="0" rtlCol="0">
            <a:spAutoFit/>
          </a:bodyPr>
          <a:lstStyle/>
          <a:p>
            <a:pPr marL="12700">
              <a:spcBef>
                <a:spcPts val="110"/>
              </a:spcBef>
            </a:pPr>
            <a:r>
              <a:rPr sz="1650" i="1" dirty="0">
                <a:latin typeface="Times New Roman"/>
                <a:cs typeface="Times New Roman"/>
              </a:rPr>
              <a:t>n</a:t>
            </a:r>
            <a:endParaRPr sz="1650">
              <a:latin typeface="Times New Roman"/>
              <a:cs typeface="Times New Roman"/>
            </a:endParaRPr>
          </a:p>
        </p:txBody>
      </p:sp>
      <p:sp>
        <p:nvSpPr>
          <p:cNvPr id="6" name="object 6"/>
          <p:cNvSpPr txBox="1">
            <a:spLocks noGrp="1"/>
          </p:cNvSpPr>
          <p:nvPr>
            <p:ph type="title"/>
          </p:nvPr>
        </p:nvSpPr>
        <p:spPr>
          <a:xfrm>
            <a:off x="4229100" y="414286"/>
            <a:ext cx="2642870" cy="474980"/>
          </a:xfrm>
          <a:prstGeom prst="rect">
            <a:avLst/>
          </a:prstGeom>
        </p:spPr>
        <p:txBody>
          <a:bodyPr vert="horz" wrap="square" lIns="0" tIns="12065" rIns="0" bIns="0" rtlCol="0" anchor="ctr">
            <a:spAutoFit/>
          </a:bodyPr>
          <a:lstStyle/>
          <a:p>
            <a:pPr marL="38100">
              <a:lnSpc>
                <a:spcPct val="100000"/>
              </a:lnSpc>
              <a:spcBef>
                <a:spcPts val="95"/>
              </a:spcBef>
              <a:tabLst>
                <a:tab pos="485775" algn="l"/>
              </a:tabLst>
            </a:pPr>
            <a:r>
              <a:rPr sz="2950" spc="-95" dirty="0">
                <a:latin typeface="Symbol"/>
                <a:cs typeface="Symbol"/>
              </a:rPr>
              <a:t></a:t>
            </a:r>
            <a:r>
              <a:rPr sz="2950" spc="-95" dirty="0">
                <a:latin typeface="Times New Roman"/>
                <a:cs typeface="Times New Roman"/>
              </a:rPr>
              <a:t>	</a:t>
            </a:r>
            <a:r>
              <a:rPr sz="2850" spc="80" dirty="0">
                <a:latin typeface="Times New Roman"/>
                <a:cs typeface="Times New Roman"/>
              </a:rPr>
              <a:t>(</a:t>
            </a:r>
            <a:r>
              <a:rPr sz="2850" i="1" spc="80" dirty="0">
                <a:latin typeface="Times New Roman"/>
                <a:cs typeface="Times New Roman"/>
              </a:rPr>
              <a:t>x</a:t>
            </a:r>
            <a:r>
              <a:rPr sz="2850" spc="80" dirty="0">
                <a:latin typeface="Times New Roman"/>
                <a:cs typeface="Times New Roman"/>
              </a:rPr>
              <a:t>) </a:t>
            </a:r>
            <a:r>
              <a:rPr sz="2850" spc="-25" dirty="0">
                <a:latin typeface="Symbol"/>
                <a:cs typeface="Symbol"/>
              </a:rPr>
              <a:t></a:t>
            </a:r>
            <a:r>
              <a:rPr sz="2850" spc="-25" dirty="0">
                <a:latin typeface="Times New Roman"/>
                <a:cs typeface="Times New Roman"/>
              </a:rPr>
              <a:t> </a:t>
            </a:r>
            <a:r>
              <a:rPr sz="2850" i="1" spc="40" dirty="0">
                <a:latin typeface="Times New Roman"/>
                <a:cs typeface="Times New Roman"/>
              </a:rPr>
              <a:t>A</a:t>
            </a:r>
            <a:r>
              <a:rPr sz="2850" spc="40" dirty="0">
                <a:latin typeface="Times New Roman"/>
                <a:cs typeface="Times New Roman"/>
              </a:rPr>
              <a:t>sin</a:t>
            </a:r>
            <a:r>
              <a:rPr sz="2850" spc="30" dirty="0">
                <a:latin typeface="Times New Roman"/>
                <a:cs typeface="Times New Roman"/>
              </a:rPr>
              <a:t> </a:t>
            </a:r>
            <a:r>
              <a:rPr sz="4275" i="1" spc="-75" baseline="35087" dirty="0">
                <a:latin typeface="Times New Roman"/>
                <a:cs typeface="Times New Roman"/>
              </a:rPr>
              <a:t>n</a:t>
            </a:r>
            <a:r>
              <a:rPr sz="4425" spc="-75" baseline="33898" dirty="0">
                <a:latin typeface="Symbol"/>
                <a:cs typeface="Symbol"/>
              </a:rPr>
              <a:t></a:t>
            </a:r>
            <a:r>
              <a:rPr sz="4275" i="1" spc="-75" baseline="35087" dirty="0">
                <a:latin typeface="Times New Roman"/>
                <a:cs typeface="Times New Roman"/>
              </a:rPr>
              <a:t>x</a:t>
            </a:r>
            <a:endParaRPr sz="4275" baseline="35087">
              <a:latin typeface="Times New Roman"/>
              <a:cs typeface="Times New Roman"/>
            </a:endParaRPr>
          </a:p>
        </p:txBody>
      </p:sp>
      <p:sp>
        <p:nvSpPr>
          <p:cNvPr id="7" name="object 7"/>
          <p:cNvSpPr txBox="1"/>
          <p:nvPr/>
        </p:nvSpPr>
        <p:spPr>
          <a:xfrm>
            <a:off x="6022340" y="3347720"/>
            <a:ext cx="130810" cy="268022"/>
          </a:xfrm>
          <a:prstGeom prst="rect">
            <a:avLst/>
          </a:prstGeom>
        </p:spPr>
        <p:txBody>
          <a:bodyPr vert="horz" wrap="square" lIns="0" tIns="13970" rIns="0" bIns="0" rtlCol="0">
            <a:spAutoFit/>
          </a:bodyPr>
          <a:lstStyle/>
          <a:p>
            <a:pPr marL="12700">
              <a:spcBef>
                <a:spcPts val="110"/>
              </a:spcBef>
            </a:pPr>
            <a:r>
              <a:rPr sz="1650" dirty="0">
                <a:latin typeface="Times New Roman"/>
                <a:cs typeface="Times New Roman"/>
              </a:rPr>
              <a:t>0</a:t>
            </a:r>
            <a:endParaRPr sz="1650">
              <a:latin typeface="Times New Roman"/>
              <a:cs typeface="Times New Roman"/>
            </a:endParaRPr>
          </a:p>
        </p:txBody>
      </p:sp>
      <p:sp>
        <p:nvSpPr>
          <p:cNvPr id="8" name="object 8"/>
          <p:cNvSpPr txBox="1"/>
          <p:nvPr/>
        </p:nvSpPr>
        <p:spPr>
          <a:xfrm>
            <a:off x="7028180" y="3087370"/>
            <a:ext cx="225425" cy="459740"/>
          </a:xfrm>
          <a:prstGeom prst="rect">
            <a:avLst/>
          </a:prstGeom>
        </p:spPr>
        <p:txBody>
          <a:bodyPr vert="horz" wrap="square" lIns="0" tIns="12700" rIns="0" bIns="0" rtlCol="0">
            <a:spAutoFit/>
          </a:bodyPr>
          <a:lstStyle/>
          <a:p>
            <a:pPr marL="12700">
              <a:spcBef>
                <a:spcPts val="100"/>
              </a:spcBef>
            </a:pPr>
            <a:r>
              <a:rPr sz="2850" i="1" spc="-15" dirty="0">
                <a:latin typeface="Times New Roman"/>
                <a:cs typeface="Times New Roman"/>
              </a:rPr>
              <a:t>L</a:t>
            </a:r>
            <a:endParaRPr sz="2850">
              <a:latin typeface="Times New Roman"/>
              <a:cs typeface="Times New Roman"/>
            </a:endParaRPr>
          </a:p>
        </p:txBody>
      </p:sp>
      <p:sp>
        <p:nvSpPr>
          <p:cNvPr id="9" name="object 9"/>
          <p:cNvSpPr txBox="1"/>
          <p:nvPr/>
        </p:nvSpPr>
        <p:spPr>
          <a:xfrm>
            <a:off x="5593079" y="2622549"/>
            <a:ext cx="2722880" cy="678180"/>
          </a:xfrm>
          <a:prstGeom prst="rect">
            <a:avLst/>
          </a:prstGeom>
        </p:spPr>
        <p:txBody>
          <a:bodyPr vert="horz" wrap="square" lIns="0" tIns="16510" rIns="0" bIns="0" rtlCol="0">
            <a:spAutoFit/>
          </a:bodyPr>
          <a:lstStyle/>
          <a:p>
            <a:pPr marL="38100">
              <a:spcBef>
                <a:spcPts val="130"/>
              </a:spcBef>
              <a:tabLst>
                <a:tab pos="1834514" algn="l"/>
              </a:tabLst>
            </a:pPr>
            <a:r>
              <a:rPr sz="2850" i="1" spc="20" dirty="0">
                <a:latin typeface="Times New Roman"/>
                <a:cs typeface="Times New Roman"/>
              </a:rPr>
              <a:t>A</a:t>
            </a:r>
            <a:r>
              <a:rPr sz="2475" spc="30" baseline="43771" dirty="0">
                <a:latin typeface="Times New Roman"/>
                <a:cs typeface="Times New Roman"/>
              </a:rPr>
              <a:t>2</a:t>
            </a:r>
            <a:r>
              <a:rPr sz="2475" spc="-15" baseline="43771" dirty="0">
                <a:latin typeface="Times New Roman"/>
                <a:cs typeface="Times New Roman"/>
              </a:rPr>
              <a:t> </a:t>
            </a:r>
            <a:r>
              <a:rPr sz="6375" spc="89" baseline="-13071" dirty="0">
                <a:latin typeface="Symbol"/>
                <a:cs typeface="Symbol"/>
              </a:rPr>
              <a:t></a:t>
            </a:r>
            <a:r>
              <a:rPr sz="2850" spc="60" dirty="0">
                <a:latin typeface="Times New Roman"/>
                <a:cs typeface="Times New Roman"/>
              </a:rPr>
              <a:t>sin</a:t>
            </a:r>
            <a:r>
              <a:rPr sz="2850" spc="-365" dirty="0">
                <a:latin typeface="Times New Roman"/>
                <a:cs typeface="Times New Roman"/>
              </a:rPr>
              <a:t> </a:t>
            </a:r>
            <a:r>
              <a:rPr sz="2475" baseline="43771" dirty="0">
                <a:latin typeface="Times New Roman"/>
                <a:cs typeface="Times New Roman"/>
              </a:rPr>
              <a:t>2</a:t>
            </a:r>
            <a:r>
              <a:rPr sz="2475" u="heavy" baseline="43771" dirty="0">
                <a:uFill>
                  <a:solidFill>
                    <a:srgbClr val="000000"/>
                  </a:solidFill>
                </a:uFill>
                <a:latin typeface="Times New Roman"/>
                <a:cs typeface="Times New Roman"/>
              </a:rPr>
              <a:t> 	</a:t>
            </a:r>
            <a:r>
              <a:rPr sz="2850" i="1" spc="-10" dirty="0">
                <a:latin typeface="Times New Roman"/>
                <a:cs typeface="Times New Roman"/>
              </a:rPr>
              <a:t>dx </a:t>
            </a:r>
            <a:r>
              <a:rPr sz="2850" spc="-25" dirty="0">
                <a:latin typeface="Symbol"/>
                <a:cs typeface="Symbol"/>
              </a:rPr>
              <a:t></a:t>
            </a:r>
            <a:r>
              <a:rPr sz="2850" spc="-440" dirty="0">
                <a:latin typeface="Times New Roman"/>
                <a:cs typeface="Times New Roman"/>
              </a:rPr>
              <a:t> </a:t>
            </a:r>
            <a:r>
              <a:rPr sz="2850" spc="-10" dirty="0">
                <a:latin typeface="Times New Roman"/>
                <a:cs typeface="Times New Roman"/>
              </a:rPr>
              <a:t>1</a:t>
            </a:r>
            <a:endParaRPr sz="2850">
              <a:latin typeface="Times New Roman"/>
              <a:cs typeface="Times New Roman"/>
            </a:endParaRPr>
          </a:p>
        </p:txBody>
      </p:sp>
      <p:sp>
        <p:nvSpPr>
          <p:cNvPr id="10" name="object 10"/>
          <p:cNvSpPr txBox="1"/>
          <p:nvPr/>
        </p:nvSpPr>
        <p:spPr>
          <a:xfrm>
            <a:off x="6019800" y="2540000"/>
            <a:ext cx="142240" cy="268022"/>
          </a:xfrm>
          <a:prstGeom prst="rect">
            <a:avLst/>
          </a:prstGeom>
        </p:spPr>
        <p:txBody>
          <a:bodyPr vert="horz" wrap="square" lIns="0" tIns="13970" rIns="0" bIns="0" rtlCol="0">
            <a:spAutoFit/>
          </a:bodyPr>
          <a:lstStyle/>
          <a:p>
            <a:pPr marL="12700">
              <a:spcBef>
                <a:spcPts val="110"/>
              </a:spcBef>
            </a:pPr>
            <a:r>
              <a:rPr sz="1650" i="1" dirty="0">
                <a:latin typeface="Times New Roman"/>
                <a:cs typeface="Times New Roman"/>
              </a:rPr>
              <a:t>L</a:t>
            </a:r>
            <a:endParaRPr sz="1650">
              <a:latin typeface="Times New Roman"/>
              <a:cs typeface="Times New Roman"/>
            </a:endParaRPr>
          </a:p>
        </p:txBody>
      </p:sp>
      <p:sp>
        <p:nvSpPr>
          <p:cNvPr id="11" name="object 11"/>
          <p:cNvSpPr txBox="1"/>
          <p:nvPr/>
        </p:nvSpPr>
        <p:spPr>
          <a:xfrm>
            <a:off x="6858000" y="2563125"/>
            <a:ext cx="556260" cy="474980"/>
          </a:xfrm>
          <a:prstGeom prst="rect">
            <a:avLst/>
          </a:prstGeom>
        </p:spPr>
        <p:txBody>
          <a:bodyPr vert="horz" wrap="square" lIns="0" tIns="12065" rIns="0" bIns="0" rtlCol="0">
            <a:spAutoFit/>
          </a:bodyPr>
          <a:lstStyle/>
          <a:p>
            <a:pPr marL="12700">
              <a:spcBef>
                <a:spcPts val="95"/>
              </a:spcBef>
            </a:pPr>
            <a:r>
              <a:rPr sz="2850" i="1" spc="-20" dirty="0">
                <a:latin typeface="Times New Roman"/>
                <a:cs typeface="Times New Roman"/>
              </a:rPr>
              <a:t>n</a:t>
            </a:r>
            <a:r>
              <a:rPr sz="2950" spc="-114" dirty="0">
                <a:latin typeface="Symbol"/>
                <a:cs typeface="Symbol"/>
              </a:rPr>
              <a:t></a:t>
            </a:r>
            <a:r>
              <a:rPr sz="2850" i="1" spc="-10" dirty="0">
                <a:latin typeface="Times New Roman"/>
                <a:cs typeface="Times New Roman"/>
              </a:rPr>
              <a:t>x</a:t>
            </a:r>
            <a:endParaRPr sz="2850">
              <a:latin typeface="Times New Roman"/>
              <a:cs typeface="Times New Roman"/>
            </a:endParaRPr>
          </a:p>
        </p:txBody>
      </p:sp>
      <p:sp>
        <p:nvSpPr>
          <p:cNvPr id="12" name="object 12"/>
          <p:cNvSpPr txBox="1"/>
          <p:nvPr/>
        </p:nvSpPr>
        <p:spPr>
          <a:xfrm>
            <a:off x="5816600" y="1397000"/>
            <a:ext cx="173990" cy="268022"/>
          </a:xfrm>
          <a:prstGeom prst="rect">
            <a:avLst/>
          </a:prstGeom>
        </p:spPr>
        <p:txBody>
          <a:bodyPr vert="horz" wrap="square" lIns="0" tIns="13970" rIns="0" bIns="0" rtlCol="0">
            <a:spAutoFit/>
          </a:bodyPr>
          <a:lstStyle/>
          <a:p>
            <a:pPr marL="12700">
              <a:spcBef>
                <a:spcPts val="110"/>
              </a:spcBef>
            </a:pPr>
            <a:r>
              <a:rPr sz="1650" spc="-10" dirty="0">
                <a:latin typeface="Symbol"/>
                <a:cs typeface="Symbol"/>
              </a:rPr>
              <a:t></a:t>
            </a:r>
            <a:endParaRPr sz="1650">
              <a:latin typeface="Symbol"/>
              <a:cs typeface="Symbol"/>
            </a:endParaRPr>
          </a:p>
        </p:txBody>
      </p:sp>
      <p:sp>
        <p:nvSpPr>
          <p:cNvPr id="13" name="object 13"/>
          <p:cNvSpPr txBox="1"/>
          <p:nvPr/>
        </p:nvSpPr>
        <p:spPr>
          <a:xfrm>
            <a:off x="5733584" y="1890558"/>
            <a:ext cx="2433955" cy="355225"/>
          </a:xfrm>
          <a:prstGeom prst="rect">
            <a:avLst/>
          </a:prstGeom>
        </p:spPr>
        <p:txBody>
          <a:bodyPr vert="horz" wrap="square" lIns="0" tIns="16510" rIns="0" bIns="0" rtlCol="0">
            <a:spAutoFit/>
          </a:bodyPr>
          <a:lstStyle/>
          <a:p>
            <a:pPr marL="38100">
              <a:lnSpc>
                <a:spcPts val="2325"/>
              </a:lnSpc>
              <a:spcBef>
                <a:spcPts val="130"/>
              </a:spcBef>
              <a:tabLst>
                <a:tab pos="1547495" algn="l"/>
              </a:tabLst>
            </a:pPr>
            <a:r>
              <a:rPr sz="6375" spc="127" baseline="-13071" dirty="0">
                <a:latin typeface="Symbol"/>
                <a:cs typeface="Symbol"/>
              </a:rPr>
              <a:t></a:t>
            </a:r>
            <a:r>
              <a:rPr sz="2850" spc="85" dirty="0">
                <a:latin typeface="Times New Roman"/>
                <a:cs typeface="Times New Roman"/>
              </a:rPr>
              <a:t>|</a:t>
            </a:r>
            <a:r>
              <a:rPr sz="2950" spc="85" dirty="0">
                <a:latin typeface="Symbol"/>
                <a:cs typeface="Symbol"/>
              </a:rPr>
              <a:t></a:t>
            </a:r>
            <a:r>
              <a:rPr sz="2950" spc="-360" dirty="0">
                <a:latin typeface="Times New Roman"/>
                <a:cs typeface="Times New Roman"/>
              </a:rPr>
              <a:t> </a:t>
            </a:r>
            <a:r>
              <a:rPr sz="2475" i="1" spc="-7" baseline="-23569" dirty="0">
                <a:latin typeface="Times New Roman"/>
                <a:cs typeface="Times New Roman"/>
              </a:rPr>
              <a:t>n </a:t>
            </a:r>
            <a:r>
              <a:rPr sz="2850" spc="80" dirty="0">
                <a:latin typeface="Times New Roman"/>
                <a:cs typeface="Times New Roman"/>
              </a:rPr>
              <a:t>(</a:t>
            </a:r>
            <a:r>
              <a:rPr sz="2850" i="1" spc="80" dirty="0">
                <a:latin typeface="Times New Roman"/>
                <a:cs typeface="Times New Roman"/>
              </a:rPr>
              <a:t>x</a:t>
            </a:r>
            <a:r>
              <a:rPr sz="2850" spc="80" dirty="0">
                <a:latin typeface="Times New Roman"/>
                <a:cs typeface="Times New Roman"/>
              </a:rPr>
              <a:t>)</a:t>
            </a:r>
            <a:r>
              <a:rPr sz="2850" spc="-229" dirty="0">
                <a:latin typeface="Times New Roman"/>
                <a:cs typeface="Times New Roman"/>
              </a:rPr>
              <a:t> </a:t>
            </a:r>
            <a:r>
              <a:rPr sz="2850" spc="-5" dirty="0">
                <a:latin typeface="Times New Roman"/>
                <a:cs typeface="Times New Roman"/>
              </a:rPr>
              <a:t>|	</a:t>
            </a:r>
            <a:r>
              <a:rPr sz="2850" i="1" spc="-15" dirty="0">
                <a:latin typeface="Times New Roman"/>
                <a:cs typeface="Times New Roman"/>
              </a:rPr>
              <a:t>dx </a:t>
            </a:r>
            <a:r>
              <a:rPr sz="2850" spc="-25" dirty="0">
                <a:latin typeface="Symbol"/>
                <a:cs typeface="Symbol"/>
              </a:rPr>
              <a:t></a:t>
            </a:r>
            <a:r>
              <a:rPr sz="2850" spc="-430" dirty="0">
                <a:latin typeface="Times New Roman"/>
                <a:cs typeface="Times New Roman"/>
              </a:rPr>
              <a:t> </a:t>
            </a:r>
            <a:r>
              <a:rPr sz="2850" spc="-15" dirty="0">
                <a:latin typeface="Times New Roman"/>
                <a:cs typeface="Times New Roman"/>
              </a:rPr>
              <a:t>1</a:t>
            </a:r>
            <a:endParaRPr sz="2850" dirty="0">
              <a:latin typeface="Times New Roman"/>
              <a:cs typeface="Times New Roman"/>
            </a:endParaRPr>
          </a:p>
        </p:txBody>
      </p:sp>
      <p:sp>
        <p:nvSpPr>
          <p:cNvPr id="14" name="object 14"/>
          <p:cNvSpPr txBox="1"/>
          <p:nvPr/>
        </p:nvSpPr>
        <p:spPr>
          <a:xfrm>
            <a:off x="5756909" y="2204720"/>
            <a:ext cx="297180" cy="268022"/>
          </a:xfrm>
          <a:prstGeom prst="rect">
            <a:avLst/>
          </a:prstGeom>
        </p:spPr>
        <p:txBody>
          <a:bodyPr vert="horz" wrap="square" lIns="0" tIns="13970" rIns="0" bIns="0" rtlCol="0">
            <a:spAutoFit/>
          </a:bodyPr>
          <a:lstStyle/>
          <a:p>
            <a:pPr marL="12700">
              <a:spcBef>
                <a:spcPts val="110"/>
              </a:spcBef>
            </a:pPr>
            <a:r>
              <a:rPr sz="1650" spc="60" dirty="0">
                <a:latin typeface="Symbol"/>
                <a:cs typeface="Symbol"/>
              </a:rPr>
              <a:t></a:t>
            </a:r>
            <a:r>
              <a:rPr sz="1650" spc="-10" dirty="0">
                <a:latin typeface="Symbol"/>
                <a:cs typeface="Symbol"/>
              </a:rPr>
              <a:t></a:t>
            </a:r>
            <a:endParaRPr sz="1650">
              <a:latin typeface="Symbol"/>
              <a:cs typeface="Symbol"/>
            </a:endParaRPr>
          </a:p>
        </p:txBody>
      </p:sp>
      <p:sp>
        <p:nvSpPr>
          <p:cNvPr id="15" name="object 15"/>
          <p:cNvSpPr/>
          <p:nvPr/>
        </p:nvSpPr>
        <p:spPr>
          <a:xfrm>
            <a:off x="6254750" y="4170679"/>
            <a:ext cx="256540" cy="0"/>
          </a:xfrm>
          <a:custGeom>
            <a:avLst/>
            <a:gdLst/>
            <a:ahLst/>
            <a:cxnLst/>
            <a:rect l="l" t="t" r="r" b="b"/>
            <a:pathLst>
              <a:path w="256539">
                <a:moveTo>
                  <a:pt x="0" y="0"/>
                </a:moveTo>
                <a:lnTo>
                  <a:pt x="256539" y="0"/>
                </a:lnTo>
              </a:path>
            </a:pathLst>
          </a:custGeom>
          <a:ln w="15240">
            <a:solidFill>
              <a:srgbClr val="000000"/>
            </a:solidFill>
          </a:ln>
        </p:spPr>
        <p:txBody>
          <a:bodyPr wrap="square" lIns="0" tIns="0" rIns="0" bIns="0" rtlCol="0"/>
          <a:lstStyle/>
          <a:p>
            <a:endParaRPr/>
          </a:p>
        </p:txBody>
      </p:sp>
      <p:sp>
        <p:nvSpPr>
          <p:cNvPr id="16" name="object 16"/>
          <p:cNvSpPr txBox="1"/>
          <p:nvPr/>
        </p:nvSpPr>
        <p:spPr>
          <a:xfrm>
            <a:off x="6031230" y="3916679"/>
            <a:ext cx="701675" cy="459740"/>
          </a:xfrm>
          <a:prstGeom prst="rect">
            <a:avLst/>
          </a:prstGeom>
        </p:spPr>
        <p:txBody>
          <a:bodyPr vert="horz" wrap="square" lIns="0" tIns="12700" rIns="0" bIns="0" rtlCol="0">
            <a:spAutoFit/>
          </a:bodyPr>
          <a:lstStyle/>
          <a:p>
            <a:pPr marL="38100">
              <a:spcBef>
                <a:spcPts val="100"/>
              </a:spcBef>
            </a:pPr>
            <a:r>
              <a:rPr sz="2850" spc="-15" dirty="0">
                <a:latin typeface="Symbol"/>
                <a:cs typeface="Symbol"/>
              </a:rPr>
              <a:t></a:t>
            </a:r>
            <a:r>
              <a:rPr sz="2850" spc="-15" dirty="0">
                <a:latin typeface="Times New Roman"/>
                <a:cs typeface="Times New Roman"/>
              </a:rPr>
              <a:t> </a:t>
            </a:r>
            <a:r>
              <a:rPr sz="4275" spc="-15" baseline="-38986" dirty="0">
                <a:latin typeface="Times New Roman"/>
                <a:cs typeface="Times New Roman"/>
              </a:rPr>
              <a:t>2</a:t>
            </a:r>
            <a:r>
              <a:rPr sz="4275" spc="-225" baseline="-38986" dirty="0">
                <a:latin typeface="Times New Roman"/>
                <a:cs typeface="Times New Roman"/>
              </a:rPr>
              <a:t> </a:t>
            </a:r>
            <a:r>
              <a:rPr sz="2850" spc="-15" dirty="0">
                <a:latin typeface="Symbol"/>
                <a:cs typeface="Symbol"/>
              </a:rPr>
              <a:t></a:t>
            </a:r>
            <a:endParaRPr sz="2850">
              <a:latin typeface="Symbol"/>
              <a:cs typeface="Symbol"/>
            </a:endParaRPr>
          </a:p>
        </p:txBody>
      </p:sp>
      <p:sp>
        <p:nvSpPr>
          <p:cNvPr id="17" name="object 17"/>
          <p:cNvSpPr txBox="1"/>
          <p:nvPr/>
        </p:nvSpPr>
        <p:spPr>
          <a:xfrm>
            <a:off x="6056630" y="4212590"/>
            <a:ext cx="650875" cy="459740"/>
          </a:xfrm>
          <a:prstGeom prst="rect">
            <a:avLst/>
          </a:prstGeom>
        </p:spPr>
        <p:txBody>
          <a:bodyPr vert="horz" wrap="square" lIns="0" tIns="12700" rIns="0" bIns="0" rtlCol="0">
            <a:spAutoFit/>
          </a:bodyPr>
          <a:lstStyle/>
          <a:p>
            <a:pPr marL="12700">
              <a:spcBef>
                <a:spcPts val="100"/>
              </a:spcBef>
              <a:tabLst>
                <a:tab pos="499745" algn="l"/>
              </a:tabLst>
            </a:pPr>
            <a:r>
              <a:rPr sz="2850" spc="-15" dirty="0">
                <a:latin typeface="Symbol"/>
                <a:cs typeface="Symbol"/>
              </a:rPr>
              <a:t></a:t>
            </a:r>
            <a:r>
              <a:rPr sz="2850" spc="-15" dirty="0">
                <a:latin typeface="Times New Roman"/>
                <a:cs typeface="Times New Roman"/>
              </a:rPr>
              <a:t>	</a:t>
            </a:r>
            <a:r>
              <a:rPr sz="2850" spc="-15" dirty="0">
                <a:latin typeface="Symbol"/>
                <a:cs typeface="Symbol"/>
              </a:rPr>
              <a:t></a:t>
            </a:r>
            <a:endParaRPr sz="2850">
              <a:latin typeface="Symbol"/>
              <a:cs typeface="Symbol"/>
            </a:endParaRPr>
          </a:p>
        </p:txBody>
      </p:sp>
      <p:sp>
        <p:nvSpPr>
          <p:cNvPr id="18" name="object 18"/>
          <p:cNvSpPr txBox="1"/>
          <p:nvPr/>
        </p:nvSpPr>
        <p:spPr>
          <a:xfrm>
            <a:off x="5611774" y="3946739"/>
            <a:ext cx="2686050" cy="459740"/>
          </a:xfrm>
          <a:prstGeom prst="rect">
            <a:avLst/>
          </a:prstGeom>
        </p:spPr>
        <p:txBody>
          <a:bodyPr vert="horz" wrap="square" lIns="0" tIns="12700" rIns="0" bIns="0" rtlCol="0">
            <a:spAutoFit/>
          </a:bodyPr>
          <a:lstStyle/>
          <a:p>
            <a:pPr marL="38100">
              <a:spcBef>
                <a:spcPts val="100"/>
              </a:spcBef>
              <a:tabLst>
                <a:tab pos="1691005" algn="l"/>
              </a:tabLst>
            </a:pPr>
            <a:r>
              <a:rPr sz="4275" i="1" spc="30" baseline="-1949" dirty="0">
                <a:latin typeface="Times New Roman"/>
                <a:cs typeface="Times New Roman"/>
              </a:rPr>
              <a:t>A</a:t>
            </a:r>
            <a:r>
              <a:rPr sz="2475" spc="30" baseline="38720" dirty="0">
                <a:latin typeface="Times New Roman"/>
                <a:cs typeface="Times New Roman"/>
              </a:rPr>
              <a:t>2 </a:t>
            </a:r>
            <a:r>
              <a:rPr sz="4275" spc="-22" baseline="28265" dirty="0">
                <a:latin typeface="Symbol"/>
                <a:cs typeface="Symbol"/>
              </a:rPr>
              <a:t></a:t>
            </a:r>
            <a:r>
              <a:rPr sz="4275" spc="-22" baseline="28265" dirty="0">
                <a:latin typeface="Times New Roman"/>
                <a:cs typeface="Times New Roman"/>
              </a:rPr>
              <a:t> </a:t>
            </a:r>
            <a:r>
              <a:rPr sz="4275" i="1" spc="-15" baseline="32163" dirty="0">
                <a:latin typeface="Times New Roman"/>
                <a:cs typeface="Times New Roman"/>
              </a:rPr>
              <a:t>L </a:t>
            </a:r>
            <a:r>
              <a:rPr sz="4275" spc="-22" baseline="28265" dirty="0">
                <a:latin typeface="Symbol"/>
                <a:cs typeface="Symbol"/>
              </a:rPr>
              <a:t></a:t>
            </a:r>
            <a:r>
              <a:rPr sz="4275" spc="-660" baseline="28265" dirty="0">
                <a:latin typeface="Times New Roman"/>
                <a:cs typeface="Times New Roman"/>
              </a:rPr>
              <a:t> </a:t>
            </a:r>
            <a:r>
              <a:rPr sz="4275" spc="-30" baseline="-1949" dirty="0">
                <a:latin typeface="Symbol"/>
                <a:cs typeface="Symbol"/>
              </a:rPr>
              <a:t></a:t>
            </a:r>
            <a:r>
              <a:rPr sz="4275" spc="-540" baseline="-1949" dirty="0">
                <a:latin typeface="Times New Roman"/>
                <a:cs typeface="Times New Roman"/>
              </a:rPr>
              <a:t> </a:t>
            </a:r>
            <a:r>
              <a:rPr sz="4275" spc="-15" baseline="-1949" dirty="0">
                <a:latin typeface="Times New Roman"/>
                <a:cs typeface="Times New Roman"/>
              </a:rPr>
              <a:t>1	</a:t>
            </a:r>
            <a:r>
              <a:rPr sz="2850" spc="-35" dirty="0">
                <a:latin typeface="Symbol"/>
                <a:cs typeface="Symbol"/>
              </a:rPr>
              <a:t></a:t>
            </a:r>
            <a:r>
              <a:rPr sz="2850" spc="-35" dirty="0">
                <a:latin typeface="Times New Roman"/>
                <a:cs typeface="Times New Roman"/>
              </a:rPr>
              <a:t> </a:t>
            </a:r>
            <a:r>
              <a:rPr sz="2850" i="1" spc="-10" dirty="0">
                <a:latin typeface="Times New Roman"/>
                <a:cs typeface="Times New Roman"/>
              </a:rPr>
              <a:t>A</a:t>
            </a:r>
            <a:r>
              <a:rPr sz="2850" i="1" spc="-5" dirty="0">
                <a:latin typeface="Times New Roman"/>
                <a:cs typeface="Times New Roman"/>
              </a:rPr>
              <a:t> </a:t>
            </a:r>
            <a:r>
              <a:rPr sz="2850" spc="-20" dirty="0">
                <a:latin typeface="Symbol"/>
                <a:cs typeface="Symbol"/>
              </a:rPr>
              <a:t></a:t>
            </a:r>
            <a:endParaRPr sz="2850" dirty="0">
              <a:latin typeface="Symbol"/>
              <a:cs typeface="Symbol"/>
            </a:endParaRPr>
          </a:p>
        </p:txBody>
      </p:sp>
      <p:grpSp>
        <p:nvGrpSpPr>
          <p:cNvPr id="19" name="object 19"/>
          <p:cNvGrpSpPr/>
          <p:nvPr/>
        </p:nvGrpSpPr>
        <p:grpSpPr>
          <a:xfrm>
            <a:off x="8402319" y="3663950"/>
            <a:ext cx="530860" cy="895350"/>
            <a:chOff x="6878319" y="3663950"/>
            <a:chExt cx="530860" cy="895350"/>
          </a:xfrm>
        </p:grpSpPr>
        <p:sp>
          <p:nvSpPr>
            <p:cNvPr id="20" name="object 20"/>
            <p:cNvSpPr/>
            <p:nvPr/>
          </p:nvSpPr>
          <p:spPr>
            <a:xfrm>
              <a:off x="6885939" y="4155440"/>
              <a:ext cx="492759" cy="85090"/>
            </a:xfrm>
            <a:custGeom>
              <a:avLst/>
              <a:gdLst/>
              <a:ahLst/>
              <a:cxnLst/>
              <a:rect l="l" t="t" r="r" b="b"/>
              <a:pathLst>
                <a:path w="492759" h="85089">
                  <a:moveTo>
                    <a:pt x="236219" y="0"/>
                  </a:moveTo>
                  <a:lnTo>
                    <a:pt x="492759" y="0"/>
                  </a:lnTo>
                </a:path>
                <a:path w="492759" h="85089">
                  <a:moveTo>
                    <a:pt x="0" y="85090"/>
                  </a:moveTo>
                  <a:lnTo>
                    <a:pt x="45719" y="58420"/>
                  </a:lnTo>
                </a:path>
              </a:pathLst>
            </a:custGeom>
            <a:ln w="15240">
              <a:solidFill>
                <a:srgbClr val="000000"/>
              </a:solidFill>
            </a:ln>
          </p:spPr>
          <p:txBody>
            <a:bodyPr wrap="square" lIns="0" tIns="0" rIns="0" bIns="0" rtlCol="0"/>
            <a:lstStyle/>
            <a:p>
              <a:endParaRPr/>
            </a:p>
          </p:txBody>
        </p:sp>
        <p:sp>
          <p:nvSpPr>
            <p:cNvPr id="21" name="object 21"/>
            <p:cNvSpPr/>
            <p:nvPr/>
          </p:nvSpPr>
          <p:spPr>
            <a:xfrm>
              <a:off x="6931659" y="4221480"/>
              <a:ext cx="66040" cy="322580"/>
            </a:xfrm>
            <a:custGeom>
              <a:avLst/>
              <a:gdLst/>
              <a:ahLst/>
              <a:cxnLst/>
              <a:rect l="l" t="t" r="r" b="b"/>
              <a:pathLst>
                <a:path w="66040" h="322579">
                  <a:moveTo>
                    <a:pt x="0" y="0"/>
                  </a:moveTo>
                  <a:lnTo>
                    <a:pt x="66040" y="322580"/>
                  </a:lnTo>
                </a:path>
              </a:pathLst>
            </a:custGeom>
            <a:ln w="30480">
              <a:solidFill>
                <a:srgbClr val="000000"/>
              </a:solidFill>
            </a:ln>
          </p:spPr>
          <p:txBody>
            <a:bodyPr wrap="square" lIns="0" tIns="0" rIns="0" bIns="0" rtlCol="0"/>
            <a:lstStyle/>
            <a:p>
              <a:endParaRPr/>
            </a:p>
          </p:txBody>
        </p:sp>
        <p:sp>
          <p:nvSpPr>
            <p:cNvPr id="22" name="object 22"/>
            <p:cNvSpPr/>
            <p:nvPr/>
          </p:nvSpPr>
          <p:spPr>
            <a:xfrm>
              <a:off x="7005319" y="3671570"/>
              <a:ext cx="403860" cy="872490"/>
            </a:xfrm>
            <a:custGeom>
              <a:avLst/>
              <a:gdLst/>
              <a:ahLst/>
              <a:cxnLst/>
              <a:rect l="l" t="t" r="r" b="b"/>
              <a:pathLst>
                <a:path w="403859" h="872489">
                  <a:moveTo>
                    <a:pt x="0" y="872489"/>
                  </a:moveTo>
                  <a:lnTo>
                    <a:pt x="88900" y="0"/>
                  </a:lnTo>
                </a:path>
                <a:path w="403859" h="872489">
                  <a:moveTo>
                    <a:pt x="88900" y="0"/>
                  </a:moveTo>
                  <a:lnTo>
                    <a:pt x="403859" y="0"/>
                  </a:lnTo>
                </a:path>
              </a:pathLst>
            </a:custGeom>
            <a:ln w="15240">
              <a:solidFill>
                <a:srgbClr val="000000"/>
              </a:solidFill>
            </a:ln>
          </p:spPr>
          <p:txBody>
            <a:bodyPr wrap="square" lIns="0" tIns="0" rIns="0" bIns="0" rtlCol="0"/>
            <a:lstStyle/>
            <a:p>
              <a:endParaRPr/>
            </a:p>
          </p:txBody>
        </p:sp>
      </p:grpSp>
      <p:sp>
        <p:nvSpPr>
          <p:cNvPr id="23" name="object 23"/>
          <p:cNvSpPr txBox="1"/>
          <p:nvPr/>
        </p:nvSpPr>
        <p:spPr>
          <a:xfrm>
            <a:off x="8669019" y="4154170"/>
            <a:ext cx="226060" cy="459740"/>
          </a:xfrm>
          <a:prstGeom prst="rect">
            <a:avLst/>
          </a:prstGeom>
        </p:spPr>
        <p:txBody>
          <a:bodyPr vert="horz" wrap="square" lIns="0" tIns="12700" rIns="0" bIns="0" rtlCol="0">
            <a:spAutoFit/>
          </a:bodyPr>
          <a:lstStyle/>
          <a:p>
            <a:pPr marL="12700">
              <a:spcBef>
                <a:spcPts val="100"/>
              </a:spcBef>
            </a:pPr>
            <a:r>
              <a:rPr sz="2850" i="1" spc="-10" dirty="0">
                <a:latin typeface="Times New Roman"/>
                <a:cs typeface="Times New Roman"/>
              </a:rPr>
              <a:t>L</a:t>
            </a:r>
            <a:endParaRPr sz="2850">
              <a:latin typeface="Times New Roman"/>
              <a:cs typeface="Times New Roman"/>
            </a:endParaRPr>
          </a:p>
        </p:txBody>
      </p:sp>
      <p:sp>
        <p:nvSpPr>
          <p:cNvPr id="24" name="object 24"/>
          <p:cNvSpPr txBox="1"/>
          <p:nvPr/>
        </p:nvSpPr>
        <p:spPr>
          <a:xfrm>
            <a:off x="8677909" y="3642359"/>
            <a:ext cx="205740" cy="459740"/>
          </a:xfrm>
          <a:prstGeom prst="rect">
            <a:avLst/>
          </a:prstGeom>
        </p:spPr>
        <p:txBody>
          <a:bodyPr vert="horz" wrap="square" lIns="0" tIns="12700" rIns="0" bIns="0" rtlCol="0">
            <a:spAutoFit/>
          </a:bodyPr>
          <a:lstStyle/>
          <a:p>
            <a:pPr marL="12700">
              <a:spcBef>
                <a:spcPts val="100"/>
              </a:spcBef>
            </a:pPr>
            <a:r>
              <a:rPr sz="2850" spc="-10" dirty="0">
                <a:latin typeface="Times New Roman"/>
                <a:cs typeface="Times New Roman"/>
              </a:rPr>
              <a:t>2</a:t>
            </a:r>
            <a:endParaRPr sz="2850">
              <a:latin typeface="Times New Roman"/>
              <a:cs typeface="Times New Roman"/>
            </a:endParaRPr>
          </a:p>
        </p:txBody>
      </p:sp>
      <p:sp>
        <p:nvSpPr>
          <p:cNvPr id="25" name="object 25"/>
          <p:cNvSpPr txBox="1"/>
          <p:nvPr/>
        </p:nvSpPr>
        <p:spPr>
          <a:xfrm>
            <a:off x="2289810" y="4834890"/>
            <a:ext cx="6005195" cy="360680"/>
          </a:xfrm>
          <a:prstGeom prst="rect">
            <a:avLst/>
          </a:prstGeom>
        </p:spPr>
        <p:txBody>
          <a:bodyPr vert="horz" wrap="square" lIns="0" tIns="12700" rIns="0" bIns="0" rtlCol="0">
            <a:spAutoFit/>
          </a:bodyPr>
          <a:lstStyle/>
          <a:p>
            <a:pPr marL="12700">
              <a:spcBef>
                <a:spcPts val="100"/>
              </a:spcBef>
            </a:pPr>
            <a:r>
              <a:rPr sz="2200" spc="-5" dirty="0">
                <a:latin typeface="Arial"/>
                <a:cs typeface="Arial"/>
              </a:rPr>
              <a:t>The normalized eigen function of the particle</a:t>
            </a:r>
            <a:r>
              <a:rPr sz="2200" spc="20" dirty="0">
                <a:latin typeface="Arial"/>
                <a:cs typeface="Arial"/>
              </a:rPr>
              <a:t> </a:t>
            </a:r>
            <a:r>
              <a:rPr sz="2200" spc="-5" dirty="0">
                <a:latin typeface="Arial"/>
                <a:cs typeface="Arial"/>
              </a:rPr>
              <a:t>are</a:t>
            </a:r>
            <a:endParaRPr sz="2200" dirty="0">
              <a:latin typeface="Arial"/>
              <a:cs typeface="Arial"/>
            </a:endParaRPr>
          </a:p>
        </p:txBody>
      </p:sp>
      <p:grpSp>
        <p:nvGrpSpPr>
          <p:cNvPr id="26" name="object 26"/>
          <p:cNvGrpSpPr/>
          <p:nvPr/>
        </p:nvGrpSpPr>
        <p:grpSpPr>
          <a:xfrm>
            <a:off x="6108700" y="5275579"/>
            <a:ext cx="530860" cy="895350"/>
            <a:chOff x="4584700" y="5275579"/>
            <a:chExt cx="530860" cy="895350"/>
          </a:xfrm>
        </p:grpSpPr>
        <p:sp>
          <p:nvSpPr>
            <p:cNvPr id="27" name="object 27"/>
            <p:cNvSpPr/>
            <p:nvPr/>
          </p:nvSpPr>
          <p:spPr>
            <a:xfrm>
              <a:off x="4592320" y="5767069"/>
              <a:ext cx="492759" cy="85090"/>
            </a:xfrm>
            <a:custGeom>
              <a:avLst/>
              <a:gdLst/>
              <a:ahLst/>
              <a:cxnLst/>
              <a:rect l="l" t="t" r="r" b="b"/>
              <a:pathLst>
                <a:path w="492760" h="85089">
                  <a:moveTo>
                    <a:pt x="236219" y="0"/>
                  </a:moveTo>
                  <a:lnTo>
                    <a:pt x="492759" y="0"/>
                  </a:lnTo>
                </a:path>
                <a:path w="492760" h="85089">
                  <a:moveTo>
                    <a:pt x="0" y="85089"/>
                  </a:moveTo>
                  <a:lnTo>
                    <a:pt x="45719" y="58419"/>
                  </a:lnTo>
                </a:path>
              </a:pathLst>
            </a:custGeom>
            <a:ln w="15240">
              <a:solidFill>
                <a:srgbClr val="000000"/>
              </a:solidFill>
            </a:ln>
          </p:spPr>
          <p:txBody>
            <a:bodyPr wrap="square" lIns="0" tIns="0" rIns="0" bIns="0" rtlCol="0"/>
            <a:lstStyle/>
            <a:p>
              <a:endParaRPr/>
            </a:p>
          </p:txBody>
        </p:sp>
        <p:sp>
          <p:nvSpPr>
            <p:cNvPr id="28" name="object 28"/>
            <p:cNvSpPr/>
            <p:nvPr/>
          </p:nvSpPr>
          <p:spPr>
            <a:xfrm>
              <a:off x="4638039" y="5833109"/>
              <a:ext cx="67310" cy="322580"/>
            </a:xfrm>
            <a:custGeom>
              <a:avLst/>
              <a:gdLst/>
              <a:ahLst/>
              <a:cxnLst/>
              <a:rect l="l" t="t" r="r" b="b"/>
              <a:pathLst>
                <a:path w="67310" h="322579">
                  <a:moveTo>
                    <a:pt x="0" y="0"/>
                  </a:moveTo>
                  <a:lnTo>
                    <a:pt x="67310" y="322579"/>
                  </a:lnTo>
                </a:path>
              </a:pathLst>
            </a:custGeom>
            <a:ln w="30480">
              <a:solidFill>
                <a:srgbClr val="000000"/>
              </a:solidFill>
            </a:ln>
          </p:spPr>
          <p:txBody>
            <a:bodyPr wrap="square" lIns="0" tIns="0" rIns="0" bIns="0" rtlCol="0"/>
            <a:lstStyle/>
            <a:p>
              <a:endParaRPr/>
            </a:p>
          </p:txBody>
        </p:sp>
        <p:sp>
          <p:nvSpPr>
            <p:cNvPr id="29" name="object 29"/>
            <p:cNvSpPr/>
            <p:nvPr/>
          </p:nvSpPr>
          <p:spPr>
            <a:xfrm>
              <a:off x="4712970" y="5283199"/>
              <a:ext cx="402590" cy="872490"/>
            </a:xfrm>
            <a:custGeom>
              <a:avLst/>
              <a:gdLst/>
              <a:ahLst/>
              <a:cxnLst/>
              <a:rect l="l" t="t" r="r" b="b"/>
              <a:pathLst>
                <a:path w="402589" h="872489">
                  <a:moveTo>
                    <a:pt x="0" y="872490"/>
                  </a:moveTo>
                  <a:lnTo>
                    <a:pt x="87629" y="0"/>
                  </a:lnTo>
                </a:path>
                <a:path w="402589" h="872489">
                  <a:moveTo>
                    <a:pt x="87629" y="0"/>
                  </a:moveTo>
                  <a:lnTo>
                    <a:pt x="402589" y="0"/>
                  </a:lnTo>
                </a:path>
              </a:pathLst>
            </a:custGeom>
            <a:ln w="15240">
              <a:solidFill>
                <a:srgbClr val="000000"/>
              </a:solidFill>
            </a:ln>
          </p:spPr>
          <p:txBody>
            <a:bodyPr wrap="square" lIns="0" tIns="0" rIns="0" bIns="0" rtlCol="0"/>
            <a:lstStyle/>
            <a:p>
              <a:endParaRPr/>
            </a:p>
          </p:txBody>
        </p:sp>
      </p:grpSp>
      <p:sp>
        <p:nvSpPr>
          <p:cNvPr id="30" name="object 30"/>
          <p:cNvSpPr/>
          <p:nvPr/>
        </p:nvSpPr>
        <p:spPr>
          <a:xfrm>
            <a:off x="7179309" y="5767070"/>
            <a:ext cx="554990" cy="0"/>
          </a:xfrm>
          <a:custGeom>
            <a:avLst/>
            <a:gdLst/>
            <a:ahLst/>
            <a:cxnLst/>
            <a:rect l="l" t="t" r="r" b="b"/>
            <a:pathLst>
              <a:path w="554989">
                <a:moveTo>
                  <a:pt x="0" y="0"/>
                </a:moveTo>
                <a:lnTo>
                  <a:pt x="554989" y="0"/>
                </a:lnTo>
              </a:path>
            </a:pathLst>
          </a:custGeom>
          <a:ln w="15240">
            <a:solidFill>
              <a:srgbClr val="000000"/>
            </a:solidFill>
          </a:ln>
        </p:spPr>
        <p:txBody>
          <a:bodyPr wrap="square" lIns="0" tIns="0" rIns="0" bIns="0" rtlCol="0"/>
          <a:lstStyle/>
          <a:p>
            <a:endParaRPr/>
          </a:p>
        </p:txBody>
      </p:sp>
      <p:sp>
        <p:nvSpPr>
          <p:cNvPr id="31" name="object 31"/>
          <p:cNvSpPr txBox="1"/>
          <p:nvPr/>
        </p:nvSpPr>
        <p:spPr>
          <a:xfrm>
            <a:off x="6346190" y="5163968"/>
            <a:ext cx="1417320" cy="1016496"/>
          </a:xfrm>
          <a:prstGeom prst="rect">
            <a:avLst/>
          </a:prstGeom>
        </p:spPr>
        <p:txBody>
          <a:bodyPr vert="horz" wrap="square" lIns="0" tIns="14604" rIns="0" bIns="0" rtlCol="0">
            <a:spAutoFit/>
          </a:bodyPr>
          <a:lstStyle/>
          <a:p>
            <a:pPr marL="41910" marR="43180" indent="8890">
              <a:lnSpc>
                <a:spcPct val="116700"/>
              </a:lnSpc>
              <a:spcBef>
                <a:spcPts val="114"/>
              </a:spcBef>
              <a:tabLst>
                <a:tab pos="1017905" algn="l"/>
              </a:tabLst>
            </a:pPr>
            <a:r>
              <a:rPr sz="2850" spc="-10" dirty="0">
                <a:latin typeface="Times New Roman"/>
                <a:cs typeface="Times New Roman"/>
              </a:rPr>
              <a:t>2 </a:t>
            </a:r>
            <a:r>
              <a:rPr sz="4275" spc="-15" baseline="-35087" dirty="0">
                <a:latin typeface="Times New Roman"/>
                <a:cs typeface="Times New Roman"/>
              </a:rPr>
              <a:t>sin</a:t>
            </a:r>
            <a:r>
              <a:rPr sz="4275" spc="-75" baseline="-35087" dirty="0">
                <a:latin typeface="Times New Roman"/>
                <a:cs typeface="Times New Roman"/>
              </a:rPr>
              <a:t> </a:t>
            </a:r>
            <a:r>
              <a:rPr sz="2950" spc="-45" dirty="0">
                <a:latin typeface="Symbol"/>
                <a:cs typeface="Symbol"/>
              </a:rPr>
              <a:t></a:t>
            </a:r>
            <a:r>
              <a:rPr sz="2850" i="1" spc="-45" dirty="0">
                <a:latin typeface="Times New Roman"/>
                <a:cs typeface="Times New Roman"/>
              </a:rPr>
              <a:t>nx  </a:t>
            </a:r>
            <a:r>
              <a:rPr sz="2850" i="1" spc="-10" dirty="0">
                <a:latin typeface="Times New Roman"/>
                <a:cs typeface="Times New Roman"/>
              </a:rPr>
              <a:t>L	L</a:t>
            </a:r>
            <a:endParaRPr sz="2850" dirty="0">
              <a:latin typeface="Times New Roman"/>
              <a:cs typeface="Times New Roman"/>
            </a:endParaRPr>
          </a:p>
        </p:txBody>
      </p:sp>
      <p:sp>
        <p:nvSpPr>
          <p:cNvPr id="32" name="object 32"/>
          <p:cNvSpPr txBox="1"/>
          <p:nvPr/>
        </p:nvSpPr>
        <p:spPr>
          <a:xfrm>
            <a:off x="5142229" y="5723890"/>
            <a:ext cx="130810" cy="268022"/>
          </a:xfrm>
          <a:prstGeom prst="rect">
            <a:avLst/>
          </a:prstGeom>
        </p:spPr>
        <p:txBody>
          <a:bodyPr vert="horz" wrap="square" lIns="0" tIns="13970" rIns="0" bIns="0" rtlCol="0">
            <a:spAutoFit/>
          </a:bodyPr>
          <a:lstStyle/>
          <a:p>
            <a:pPr marL="12700">
              <a:spcBef>
                <a:spcPts val="110"/>
              </a:spcBef>
            </a:pPr>
            <a:r>
              <a:rPr sz="1650" i="1" dirty="0">
                <a:latin typeface="Times New Roman"/>
                <a:cs typeface="Times New Roman"/>
              </a:rPr>
              <a:t>n</a:t>
            </a:r>
            <a:endParaRPr sz="1650">
              <a:latin typeface="Times New Roman"/>
              <a:cs typeface="Times New Roman"/>
            </a:endParaRPr>
          </a:p>
        </p:txBody>
      </p:sp>
      <p:sp>
        <p:nvSpPr>
          <p:cNvPr id="33" name="object 33"/>
          <p:cNvSpPr txBox="1"/>
          <p:nvPr/>
        </p:nvSpPr>
        <p:spPr>
          <a:xfrm>
            <a:off x="4842510" y="5470128"/>
            <a:ext cx="1188085" cy="474980"/>
          </a:xfrm>
          <a:prstGeom prst="rect">
            <a:avLst/>
          </a:prstGeom>
        </p:spPr>
        <p:txBody>
          <a:bodyPr vert="horz" wrap="square" lIns="0" tIns="12065" rIns="0" bIns="0" rtlCol="0">
            <a:spAutoFit/>
          </a:bodyPr>
          <a:lstStyle/>
          <a:p>
            <a:pPr marL="12700">
              <a:spcBef>
                <a:spcPts val="95"/>
              </a:spcBef>
              <a:tabLst>
                <a:tab pos="461645" algn="l"/>
              </a:tabLst>
            </a:pPr>
            <a:r>
              <a:rPr sz="2950" spc="-95" dirty="0">
                <a:latin typeface="Symbol"/>
                <a:cs typeface="Symbol"/>
              </a:rPr>
              <a:t></a:t>
            </a:r>
            <a:r>
              <a:rPr sz="2950" spc="-95" dirty="0">
                <a:latin typeface="Times New Roman"/>
                <a:cs typeface="Times New Roman"/>
              </a:rPr>
              <a:t>	</a:t>
            </a:r>
            <a:r>
              <a:rPr sz="2850" spc="85" dirty="0">
                <a:latin typeface="Times New Roman"/>
                <a:cs typeface="Times New Roman"/>
              </a:rPr>
              <a:t>(</a:t>
            </a:r>
            <a:r>
              <a:rPr sz="2850" i="1" spc="85" dirty="0">
                <a:latin typeface="Times New Roman"/>
                <a:cs typeface="Times New Roman"/>
              </a:rPr>
              <a:t>x</a:t>
            </a:r>
            <a:r>
              <a:rPr sz="2850" spc="85" dirty="0">
                <a:latin typeface="Times New Roman"/>
                <a:cs typeface="Times New Roman"/>
              </a:rPr>
              <a:t>)</a:t>
            </a:r>
            <a:r>
              <a:rPr sz="2850" spc="-155" dirty="0">
                <a:latin typeface="Times New Roman"/>
                <a:cs typeface="Times New Roman"/>
              </a:rPr>
              <a:t> </a:t>
            </a:r>
            <a:r>
              <a:rPr sz="2850" spc="-20" dirty="0">
                <a:latin typeface="Symbol"/>
                <a:cs typeface="Symbol"/>
              </a:rPr>
              <a:t></a:t>
            </a:r>
            <a:endParaRPr sz="2850" dirty="0">
              <a:latin typeface="Symbol"/>
              <a:cs typeface="Symbol"/>
            </a:endParaRPr>
          </a:p>
        </p:txBody>
      </p:sp>
      <p:sp>
        <p:nvSpPr>
          <p:cNvPr id="35" name="TextBox 34">
            <a:extLst>
              <a:ext uri="{FF2B5EF4-FFF2-40B4-BE49-F238E27FC236}">
                <a16:creationId xmlns:a16="http://schemas.microsoft.com/office/drawing/2014/main" id="{8C66EA67-CC95-47DE-9BDD-F770E482BD8D}"/>
              </a:ext>
            </a:extLst>
          </p:cNvPr>
          <p:cNvSpPr txBox="1"/>
          <p:nvPr/>
        </p:nvSpPr>
        <p:spPr>
          <a:xfrm>
            <a:off x="3903491" y="1733996"/>
            <a:ext cx="6094140" cy="242631"/>
          </a:xfrm>
          <a:prstGeom prst="rect">
            <a:avLst/>
          </a:prstGeom>
          <a:noFill/>
        </p:spPr>
        <p:txBody>
          <a:bodyPr wrap="square">
            <a:spAutoFit/>
          </a:bodyPr>
          <a:lstStyle/>
          <a:p>
            <a:pPr marL="319405" algn="ctr">
              <a:lnSpc>
                <a:spcPts val="975"/>
              </a:lnSpc>
            </a:pPr>
            <a:r>
              <a:rPr lang="en-US" sz="1800" spc="-5" dirty="0">
                <a:latin typeface="Times New Roman"/>
                <a:cs typeface="Times New Roman"/>
              </a:rPr>
              <a:t>2</a:t>
            </a:r>
            <a:endParaRPr lang="en-US" sz="1800" dirty="0">
              <a:latin typeface="Times New Roman"/>
              <a:cs typeface="Times New Roman"/>
            </a:endParaRPr>
          </a:p>
        </p:txBody>
      </p:sp>
      <p:sp>
        <p:nvSpPr>
          <p:cNvPr id="38" name="TextBox 37">
            <a:extLst>
              <a:ext uri="{FF2B5EF4-FFF2-40B4-BE49-F238E27FC236}">
                <a16:creationId xmlns:a16="http://schemas.microsoft.com/office/drawing/2014/main" id="{C5A2BC83-2CD3-4BE7-AD82-28DDC3701346}"/>
              </a:ext>
            </a:extLst>
          </p:cNvPr>
          <p:cNvSpPr txBox="1"/>
          <p:nvPr/>
        </p:nvSpPr>
        <p:spPr>
          <a:xfrm>
            <a:off x="1507150" y="6155689"/>
            <a:ext cx="9310400" cy="646331"/>
          </a:xfrm>
          <a:prstGeom prst="rect">
            <a:avLst/>
          </a:prstGeom>
          <a:noFill/>
        </p:spPr>
        <p:txBody>
          <a:bodyPr wrap="square">
            <a:spAutoFit/>
          </a:bodyPr>
          <a:lstStyle/>
          <a:p>
            <a:r>
              <a:rPr lang="en-US" sz="1800" spc="-95" dirty="0">
                <a:latin typeface="Symbol"/>
                <a:cs typeface="Symbol"/>
              </a:rPr>
              <a:t></a:t>
            </a:r>
            <a:r>
              <a:rPr lang="en-US" sz="1800" spc="-95" dirty="0">
                <a:latin typeface="Times New Roman"/>
                <a:cs typeface="Times New Roman"/>
              </a:rPr>
              <a:t>	Wave functions and corresponding energies </a:t>
            </a:r>
            <a:r>
              <a:rPr lang="en-US" sz="1800" spc="-95" dirty="0" err="1">
                <a:latin typeface="Times New Roman"/>
                <a:cs typeface="Times New Roman"/>
              </a:rPr>
              <a:t>E</a:t>
            </a:r>
            <a:r>
              <a:rPr lang="en-US" sz="1800" spc="-95" baseline="-25000" dirty="0" err="1">
                <a:latin typeface="Times New Roman"/>
                <a:cs typeface="Times New Roman"/>
              </a:rPr>
              <a:t>n</a:t>
            </a:r>
            <a:r>
              <a:rPr lang="en-US" sz="1800" spc="-95" baseline="-25000" dirty="0">
                <a:latin typeface="Times New Roman"/>
                <a:cs typeface="Times New Roman"/>
              </a:rPr>
              <a:t> </a:t>
            </a:r>
            <a:r>
              <a:rPr lang="en-US" sz="1800" spc="-95" dirty="0">
                <a:latin typeface="Times New Roman"/>
                <a:cs typeface="Times New Roman"/>
              </a:rPr>
              <a:t> , which are often called eigen function and eigen values respectively, describes the quantum state of the particle. </a:t>
            </a:r>
            <a:endParaRPr lang="en-US" dirty="0"/>
          </a:p>
        </p:txBody>
      </p:sp>
      <p:sp>
        <p:nvSpPr>
          <p:cNvPr id="39" name="TextBox 38">
            <a:extLst>
              <a:ext uri="{FF2B5EF4-FFF2-40B4-BE49-F238E27FC236}">
                <a16:creationId xmlns:a16="http://schemas.microsoft.com/office/drawing/2014/main" id="{E9F58D49-64FF-46F8-8A54-F604AD87794D}"/>
              </a:ext>
            </a:extLst>
          </p:cNvPr>
          <p:cNvSpPr txBox="1"/>
          <p:nvPr/>
        </p:nvSpPr>
        <p:spPr>
          <a:xfrm flipH="1">
            <a:off x="1694987" y="6254116"/>
            <a:ext cx="278780" cy="369332"/>
          </a:xfrm>
          <a:prstGeom prst="rect">
            <a:avLst/>
          </a:prstGeom>
          <a:noFill/>
        </p:spPr>
        <p:txBody>
          <a:bodyPr wrap="square" rtlCol="0">
            <a:spAutoFit/>
          </a:bodyPr>
          <a:lstStyle/>
          <a:p>
            <a:r>
              <a:rPr lang="en-US" dirty="0"/>
              <a:t>n</a:t>
            </a:r>
          </a:p>
        </p:txBody>
      </p:sp>
      <p:sp>
        <p:nvSpPr>
          <p:cNvPr id="40" name="TextBox 39">
            <a:extLst>
              <a:ext uri="{FF2B5EF4-FFF2-40B4-BE49-F238E27FC236}">
                <a16:creationId xmlns:a16="http://schemas.microsoft.com/office/drawing/2014/main" id="{2F297430-FC4C-46B7-A55B-B91E4061A5A9}"/>
              </a:ext>
            </a:extLst>
          </p:cNvPr>
          <p:cNvSpPr txBox="1"/>
          <p:nvPr/>
        </p:nvSpPr>
        <p:spPr>
          <a:xfrm>
            <a:off x="760977" y="90697"/>
            <a:ext cx="4675575" cy="369332"/>
          </a:xfrm>
          <a:prstGeom prst="rect">
            <a:avLst/>
          </a:prstGeom>
          <a:noFill/>
        </p:spPr>
        <p:txBody>
          <a:bodyPr wrap="none" rtlCol="0">
            <a:spAutoFit/>
          </a:bodyPr>
          <a:lstStyle/>
          <a:p>
            <a:r>
              <a:rPr lang="en-US" dirty="0"/>
              <a:t>To evaluate A  we can use normalized condition </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ADBCD89-300E-4DCF-9AD9-ED170E28A17E}"/>
              </a:ext>
            </a:extLst>
          </p:cNvPr>
          <p:cNvPicPr>
            <a:picLocks noChangeAspect="1"/>
          </p:cNvPicPr>
          <p:nvPr/>
        </p:nvPicPr>
        <p:blipFill>
          <a:blip r:embed="rId2"/>
          <a:stretch>
            <a:fillRect/>
          </a:stretch>
        </p:blipFill>
        <p:spPr>
          <a:xfrm>
            <a:off x="3582530" y="1495819"/>
            <a:ext cx="2789695" cy="1263112"/>
          </a:xfrm>
          <a:prstGeom prst="rect">
            <a:avLst/>
          </a:prstGeom>
        </p:spPr>
      </p:pic>
      <p:pic>
        <p:nvPicPr>
          <p:cNvPr id="5" name="Picture 4">
            <a:extLst>
              <a:ext uri="{FF2B5EF4-FFF2-40B4-BE49-F238E27FC236}">
                <a16:creationId xmlns:a16="http://schemas.microsoft.com/office/drawing/2014/main" id="{D7990AD4-371A-411A-A01C-BAAD21C6F853}"/>
              </a:ext>
            </a:extLst>
          </p:cNvPr>
          <p:cNvPicPr>
            <a:picLocks noChangeAspect="1"/>
          </p:cNvPicPr>
          <p:nvPr/>
        </p:nvPicPr>
        <p:blipFill>
          <a:blip r:embed="rId3"/>
          <a:stretch>
            <a:fillRect/>
          </a:stretch>
        </p:blipFill>
        <p:spPr>
          <a:xfrm>
            <a:off x="1072226" y="2830584"/>
            <a:ext cx="10357774" cy="1285095"/>
          </a:xfrm>
          <a:prstGeom prst="rect">
            <a:avLst/>
          </a:prstGeom>
        </p:spPr>
      </p:pic>
      <p:pic>
        <p:nvPicPr>
          <p:cNvPr id="6" name="Picture 5">
            <a:extLst>
              <a:ext uri="{FF2B5EF4-FFF2-40B4-BE49-F238E27FC236}">
                <a16:creationId xmlns:a16="http://schemas.microsoft.com/office/drawing/2014/main" id="{FCEBF698-5A9E-4A62-959E-A148CC8B934A}"/>
              </a:ext>
            </a:extLst>
          </p:cNvPr>
          <p:cNvPicPr>
            <a:picLocks noChangeAspect="1"/>
          </p:cNvPicPr>
          <p:nvPr/>
        </p:nvPicPr>
        <p:blipFill>
          <a:blip r:embed="rId4"/>
          <a:stretch>
            <a:fillRect/>
          </a:stretch>
        </p:blipFill>
        <p:spPr>
          <a:xfrm>
            <a:off x="3199619" y="4187333"/>
            <a:ext cx="5029981" cy="2663444"/>
          </a:xfrm>
          <a:prstGeom prst="rect">
            <a:avLst/>
          </a:prstGeom>
        </p:spPr>
      </p:pic>
      <p:pic>
        <p:nvPicPr>
          <p:cNvPr id="7" name="Picture 6">
            <a:extLst>
              <a:ext uri="{FF2B5EF4-FFF2-40B4-BE49-F238E27FC236}">
                <a16:creationId xmlns:a16="http://schemas.microsoft.com/office/drawing/2014/main" id="{5D58E943-1DEB-41D0-B83F-33F8D7AA289A}"/>
              </a:ext>
            </a:extLst>
          </p:cNvPr>
          <p:cNvPicPr>
            <a:picLocks noChangeAspect="1"/>
          </p:cNvPicPr>
          <p:nvPr/>
        </p:nvPicPr>
        <p:blipFill>
          <a:blip r:embed="rId5"/>
          <a:stretch>
            <a:fillRect/>
          </a:stretch>
        </p:blipFill>
        <p:spPr>
          <a:xfrm>
            <a:off x="2219572" y="362053"/>
            <a:ext cx="642381" cy="419100"/>
          </a:xfrm>
          <a:prstGeom prst="rect">
            <a:avLst/>
          </a:prstGeom>
        </p:spPr>
      </p:pic>
      <p:sp>
        <p:nvSpPr>
          <p:cNvPr id="8" name="TextBox 7">
            <a:extLst>
              <a:ext uri="{FF2B5EF4-FFF2-40B4-BE49-F238E27FC236}">
                <a16:creationId xmlns:a16="http://schemas.microsoft.com/office/drawing/2014/main" id="{1179BDFD-C844-4369-A66D-925B31E773E9}"/>
              </a:ext>
            </a:extLst>
          </p:cNvPr>
          <p:cNvSpPr txBox="1"/>
          <p:nvPr/>
        </p:nvSpPr>
        <p:spPr>
          <a:xfrm>
            <a:off x="2861953" y="386937"/>
            <a:ext cx="7705764" cy="369332"/>
          </a:xfrm>
          <a:prstGeom prst="rect">
            <a:avLst/>
          </a:prstGeom>
          <a:noFill/>
        </p:spPr>
        <p:txBody>
          <a:bodyPr wrap="none" rtlCol="0">
            <a:spAutoFit/>
          </a:bodyPr>
          <a:lstStyle/>
          <a:p>
            <a:r>
              <a:rPr lang="en-US" dirty="0"/>
              <a:t>The electron wave function  and the corresponding probability density functions </a:t>
            </a:r>
          </a:p>
        </p:txBody>
      </p:sp>
      <p:pic>
        <p:nvPicPr>
          <p:cNvPr id="9" name="Picture 8">
            <a:extLst>
              <a:ext uri="{FF2B5EF4-FFF2-40B4-BE49-F238E27FC236}">
                <a16:creationId xmlns:a16="http://schemas.microsoft.com/office/drawing/2014/main" id="{EC6CAE8B-BA7B-439F-BEB1-F2F7FF024CCC}"/>
              </a:ext>
            </a:extLst>
          </p:cNvPr>
          <p:cNvPicPr>
            <a:picLocks noChangeAspect="1"/>
          </p:cNvPicPr>
          <p:nvPr/>
        </p:nvPicPr>
        <p:blipFill>
          <a:blip r:embed="rId6"/>
          <a:stretch>
            <a:fillRect/>
          </a:stretch>
        </p:blipFill>
        <p:spPr>
          <a:xfrm>
            <a:off x="10567717" y="285853"/>
            <a:ext cx="762000" cy="571500"/>
          </a:xfrm>
          <a:prstGeom prst="rect">
            <a:avLst/>
          </a:prstGeom>
        </p:spPr>
      </p:pic>
      <p:sp>
        <p:nvSpPr>
          <p:cNvPr id="11" name="TextBox 10">
            <a:extLst>
              <a:ext uri="{FF2B5EF4-FFF2-40B4-BE49-F238E27FC236}">
                <a16:creationId xmlns:a16="http://schemas.microsoft.com/office/drawing/2014/main" id="{9849AB12-85DE-408A-B947-BCDF846020A5}"/>
              </a:ext>
            </a:extLst>
          </p:cNvPr>
          <p:cNvSpPr txBox="1"/>
          <p:nvPr/>
        </p:nvSpPr>
        <p:spPr>
          <a:xfrm>
            <a:off x="2598234" y="1024798"/>
            <a:ext cx="7969483" cy="646331"/>
          </a:xfrm>
          <a:prstGeom prst="rect">
            <a:avLst/>
          </a:prstGeom>
          <a:noFill/>
        </p:spPr>
        <p:txBody>
          <a:bodyPr wrap="square" rtlCol="0">
            <a:spAutoFit/>
          </a:bodyPr>
          <a:lstStyle/>
          <a:p>
            <a:r>
              <a:rPr lang="en-US" dirty="0"/>
              <a:t>for the ground and first two excited states of an electron in a potential well, are shown in figure  </a:t>
            </a:r>
          </a:p>
        </p:txBody>
      </p:sp>
      <mc:AlternateContent xmlns:mc="http://schemas.openxmlformats.org/markup-compatibility/2006">
        <mc:Choice xmlns:p14="http://schemas.microsoft.com/office/powerpoint/2010/main" Requires="p14">
          <p:contentPart p14:bwMode="auto" r:id="rId7">
            <p14:nvContentPartPr>
              <p14:cNvPr id="3" name="Ink 2">
                <a:extLst>
                  <a:ext uri="{FF2B5EF4-FFF2-40B4-BE49-F238E27FC236}">
                    <a16:creationId xmlns:a16="http://schemas.microsoft.com/office/drawing/2014/main" id="{3E9738F2-B35B-4731-9F2E-1B0DCB2FB48B}"/>
                  </a:ext>
                </a:extLst>
              </p14:cNvPr>
              <p14:cNvContentPartPr/>
              <p14:nvPr/>
            </p14:nvContentPartPr>
            <p14:xfrm>
              <a:off x="6085800" y="4209480"/>
              <a:ext cx="1106640" cy="638280"/>
            </p14:xfrm>
          </p:contentPart>
        </mc:Choice>
        <mc:Fallback>
          <p:pic>
            <p:nvPicPr>
              <p:cNvPr id="3" name="Ink 2">
                <a:extLst>
                  <a:ext uri="{FF2B5EF4-FFF2-40B4-BE49-F238E27FC236}">
                    <a16:creationId xmlns:a16="http://schemas.microsoft.com/office/drawing/2014/main" id="{3E9738F2-B35B-4731-9F2E-1B0DCB2FB48B}"/>
                  </a:ext>
                </a:extLst>
              </p:cNvPr>
              <p:cNvPicPr/>
              <p:nvPr/>
            </p:nvPicPr>
            <p:blipFill>
              <a:blip r:embed="rId8"/>
              <a:stretch>
                <a:fillRect/>
              </a:stretch>
            </p:blipFill>
            <p:spPr>
              <a:xfrm>
                <a:off x="6076440" y="4200120"/>
                <a:ext cx="1125360" cy="657000"/>
              </a:xfrm>
              <a:prstGeom prst="rect">
                <a:avLst/>
              </a:prstGeom>
            </p:spPr>
          </p:pic>
        </mc:Fallback>
      </mc:AlternateContent>
    </p:spTree>
    <p:extLst>
      <p:ext uri="{BB962C8B-B14F-4D97-AF65-F5344CB8AC3E}">
        <p14:creationId xmlns:p14="http://schemas.microsoft.com/office/powerpoint/2010/main" val="35982975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BA380C5-26EA-4ADF-BE3D-FEE630E5C7BE}"/>
              </a:ext>
            </a:extLst>
          </p:cNvPr>
          <p:cNvPicPr>
            <a:picLocks noChangeAspect="1"/>
          </p:cNvPicPr>
          <p:nvPr/>
        </p:nvPicPr>
        <p:blipFill>
          <a:blip r:embed="rId2"/>
          <a:stretch>
            <a:fillRect/>
          </a:stretch>
        </p:blipFill>
        <p:spPr>
          <a:xfrm>
            <a:off x="3233854" y="90371"/>
            <a:ext cx="7363082" cy="3898853"/>
          </a:xfrm>
          <a:prstGeom prst="rect">
            <a:avLst/>
          </a:prstGeom>
        </p:spPr>
      </p:pic>
      <p:pic>
        <p:nvPicPr>
          <p:cNvPr id="4" name="Picture 3">
            <a:extLst>
              <a:ext uri="{FF2B5EF4-FFF2-40B4-BE49-F238E27FC236}">
                <a16:creationId xmlns:a16="http://schemas.microsoft.com/office/drawing/2014/main" id="{0B68C8BE-99C4-4895-A248-E697C30E33C5}"/>
              </a:ext>
            </a:extLst>
          </p:cNvPr>
          <p:cNvPicPr>
            <a:picLocks noChangeAspect="1"/>
          </p:cNvPicPr>
          <p:nvPr/>
        </p:nvPicPr>
        <p:blipFill>
          <a:blip r:embed="rId3"/>
          <a:stretch>
            <a:fillRect/>
          </a:stretch>
        </p:blipFill>
        <p:spPr>
          <a:xfrm>
            <a:off x="557793" y="280871"/>
            <a:ext cx="2266950" cy="742950"/>
          </a:xfrm>
          <a:prstGeom prst="rect">
            <a:avLst/>
          </a:prstGeom>
        </p:spPr>
      </p:pic>
      <p:pic>
        <p:nvPicPr>
          <p:cNvPr id="5" name="Picture 4">
            <a:extLst>
              <a:ext uri="{FF2B5EF4-FFF2-40B4-BE49-F238E27FC236}">
                <a16:creationId xmlns:a16="http://schemas.microsoft.com/office/drawing/2014/main" id="{826D58D0-F4A1-4DB1-A08A-F75CFADE0B76}"/>
              </a:ext>
            </a:extLst>
          </p:cNvPr>
          <p:cNvPicPr>
            <a:picLocks noChangeAspect="1"/>
          </p:cNvPicPr>
          <p:nvPr/>
        </p:nvPicPr>
        <p:blipFill>
          <a:blip r:embed="rId4"/>
          <a:stretch>
            <a:fillRect/>
          </a:stretch>
        </p:blipFill>
        <p:spPr>
          <a:xfrm>
            <a:off x="9953625" y="90371"/>
            <a:ext cx="2238375" cy="933450"/>
          </a:xfrm>
          <a:prstGeom prst="rect">
            <a:avLst/>
          </a:prstGeom>
        </p:spPr>
      </p:pic>
      <mc:AlternateContent xmlns:mc="http://schemas.openxmlformats.org/markup-compatibility/2006">
        <mc:Choice xmlns:p14="http://schemas.microsoft.com/office/powerpoint/2010/main" Requires="p14">
          <p:contentPart p14:bwMode="auto" r:id="rId5">
            <p14:nvContentPartPr>
              <p14:cNvPr id="7" name="Ink 6">
                <a:extLst>
                  <a:ext uri="{FF2B5EF4-FFF2-40B4-BE49-F238E27FC236}">
                    <a16:creationId xmlns:a16="http://schemas.microsoft.com/office/drawing/2014/main" id="{70BBF958-99A1-4BEB-AFD0-F951A2C767AE}"/>
                  </a:ext>
                </a:extLst>
              </p14:cNvPr>
              <p14:cNvContentPartPr/>
              <p14:nvPr/>
            </p14:nvContentPartPr>
            <p14:xfrm>
              <a:off x="7230240" y="189360"/>
              <a:ext cx="1853280" cy="2587680"/>
            </p14:xfrm>
          </p:contentPart>
        </mc:Choice>
        <mc:Fallback>
          <p:pic>
            <p:nvPicPr>
              <p:cNvPr id="7" name="Ink 6">
                <a:extLst>
                  <a:ext uri="{FF2B5EF4-FFF2-40B4-BE49-F238E27FC236}">
                    <a16:creationId xmlns:a16="http://schemas.microsoft.com/office/drawing/2014/main" id="{70BBF958-99A1-4BEB-AFD0-F951A2C767AE}"/>
                  </a:ext>
                </a:extLst>
              </p:cNvPr>
              <p:cNvPicPr/>
              <p:nvPr/>
            </p:nvPicPr>
            <p:blipFill>
              <a:blip r:embed="rId6"/>
              <a:stretch>
                <a:fillRect/>
              </a:stretch>
            </p:blipFill>
            <p:spPr>
              <a:xfrm>
                <a:off x="7220880" y="180000"/>
                <a:ext cx="1872000" cy="2606400"/>
              </a:xfrm>
              <a:prstGeom prst="rect">
                <a:avLst/>
              </a:prstGeom>
            </p:spPr>
          </p:pic>
        </mc:Fallback>
      </mc:AlternateContent>
    </p:spTree>
    <p:extLst>
      <p:ext uri="{BB962C8B-B14F-4D97-AF65-F5344CB8AC3E}">
        <p14:creationId xmlns:p14="http://schemas.microsoft.com/office/powerpoint/2010/main" val="31751615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02025" y="309508"/>
            <a:ext cx="11740931" cy="2896947"/>
          </a:xfrm>
          <a:prstGeom prst="rect">
            <a:avLst/>
          </a:prstGeom>
        </p:spPr>
        <p:txBody>
          <a:bodyPr vert="horz" wrap="square" lIns="0" tIns="209550" rIns="0" bIns="0" rtlCol="0">
            <a:spAutoFit/>
          </a:bodyPr>
          <a:lstStyle/>
          <a:p>
            <a:pPr marL="223520">
              <a:spcBef>
                <a:spcPts val="1650"/>
              </a:spcBef>
            </a:pPr>
            <a:r>
              <a:rPr sz="2200" spc="-5" dirty="0">
                <a:latin typeface="Arial"/>
                <a:cs typeface="Arial"/>
              </a:rPr>
              <a:t>Probability density figure suggest</a:t>
            </a:r>
            <a:r>
              <a:rPr sz="2200" spc="-25" dirty="0">
                <a:latin typeface="Arial"/>
                <a:cs typeface="Arial"/>
              </a:rPr>
              <a:t> </a:t>
            </a:r>
            <a:r>
              <a:rPr sz="2200" spc="-5" dirty="0">
                <a:latin typeface="Arial"/>
                <a:cs typeface="Arial"/>
              </a:rPr>
              <a:t>that:</a:t>
            </a:r>
            <a:endParaRPr sz="2200" dirty="0">
              <a:latin typeface="Arial"/>
              <a:cs typeface="Arial"/>
            </a:endParaRPr>
          </a:p>
          <a:p>
            <a:pPr marL="180340" marR="46355" indent="-154940">
              <a:spcBef>
                <a:spcPts val="1550"/>
              </a:spcBef>
              <a:buAutoNum type="arabicPeriod"/>
              <a:tabLst>
                <a:tab pos="445134" algn="l"/>
                <a:tab pos="445770" algn="l"/>
              </a:tabLst>
            </a:pPr>
            <a:r>
              <a:rPr sz="2200" spc="-5" dirty="0">
                <a:latin typeface="Arial"/>
                <a:cs typeface="Arial"/>
              </a:rPr>
              <a:t>There are some positions (nodes) </a:t>
            </a:r>
            <a:r>
              <a:rPr sz="2200" dirty="0">
                <a:latin typeface="Arial"/>
                <a:cs typeface="Arial"/>
              </a:rPr>
              <a:t>in </a:t>
            </a:r>
            <a:r>
              <a:rPr sz="2200" spc="-5" dirty="0">
                <a:latin typeface="Arial"/>
                <a:cs typeface="Arial"/>
              </a:rPr>
              <a:t>the box that will never be  occupied by the particle.</a:t>
            </a:r>
            <a:endParaRPr sz="2200" dirty="0">
              <a:latin typeface="Arial"/>
              <a:cs typeface="Arial"/>
            </a:endParaRPr>
          </a:p>
          <a:p>
            <a:pPr marL="180340" marR="43180" indent="-118110">
              <a:spcBef>
                <a:spcPts val="1330"/>
              </a:spcBef>
              <a:buAutoNum type="arabicPeriod"/>
              <a:tabLst>
                <a:tab pos="518159" algn="l"/>
                <a:tab pos="518795" algn="l"/>
              </a:tabLst>
            </a:pPr>
            <a:r>
              <a:rPr sz="2200" spc="-5" dirty="0">
                <a:latin typeface="Arial"/>
                <a:cs typeface="Arial"/>
              </a:rPr>
              <a:t>For different energy levels the points </a:t>
            </a:r>
            <a:r>
              <a:rPr sz="2200" dirty="0">
                <a:latin typeface="Arial"/>
                <a:cs typeface="Arial"/>
              </a:rPr>
              <a:t>of </a:t>
            </a:r>
            <a:r>
              <a:rPr sz="2200" spc="-5" dirty="0">
                <a:latin typeface="Arial"/>
                <a:cs typeface="Arial"/>
              </a:rPr>
              <a:t>maximum probability  are found </a:t>
            </a:r>
            <a:r>
              <a:rPr sz="2200" dirty="0">
                <a:latin typeface="Arial"/>
                <a:cs typeface="Arial"/>
              </a:rPr>
              <a:t>at </a:t>
            </a:r>
            <a:r>
              <a:rPr sz="2200" spc="-5" dirty="0">
                <a:latin typeface="Arial"/>
                <a:cs typeface="Arial"/>
              </a:rPr>
              <a:t>different positions in the</a:t>
            </a:r>
            <a:r>
              <a:rPr sz="2200" spc="20" dirty="0">
                <a:latin typeface="Arial"/>
                <a:cs typeface="Arial"/>
              </a:rPr>
              <a:t> </a:t>
            </a:r>
            <a:r>
              <a:rPr sz="2200" spc="-5" dirty="0">
                <a:latin typeface="Arial"/>
                <a:cs typeface="Arial"/>
              </a:rPr>
              <a:t>box.</a:t>
            </a:r>
            <a:endParaRPr sz="2200" dirty="0">
              <a:latin typeface="Arial"/>
              <a:cs typeface="Arial"/>
            </a:endParaRPr>
          </a:p>
          <a:p>
            <a:pPr marL="146050">
              <a:spcBef>
                <a:spcPts val="1320"/>
              </a:spcBef>
            </a:pPr>
            <a:r>
              <a:rPr sz="2200" spc="-10" dirty="0">
                <a:latin typeface="Arial"/>
                <a:cs typeface="Arial"/>
              </a:rPr>
              <a:t>|ψ</a:t>
            </a:r>
            <a:r>
              <a:rPr sz="1875" spc="-15" baseline="-24444" dirty="0">
                <a:latin typeface="Arial"/>
                <a:cs typeface="Arial"/>
              </a:rPr>
              <a:t>1</a:t>
            </a:r>
            <a:r>
              <a:rPr sz="2200" spc="-10" dirty="0">
                <a:latin typeface="Arial"/>
                <a:cs typeface="Arial"/>
              </a:rPr>
              <a:t>|</a:t>
            </a:r>
            <a:r>
              <a:rPr sz="1875" spc="-15" baseline="28888" dirty="0">
                <a:latin typeface="Arial"/>
                <a:cs typeface="Arial"/>
              </a:rPr>
              <a:t>2 </a:t>
            </a:r>
            <a:r>
              <a:rPr sz="2200" spc="-5" dirty="0">
                <a:latin typeface="Arial"/>
                <a:cs typeface="Arial"/>
              </a:rPr>
              <a:t>is maximum </a:t>
            </a:r>
            <a:r>
              <a:rPr sz="2200" dirty="0">
                <a:latin typeface="Arial"/>
                <a:cs typeface="Arial"/>
              </a:rPr>
              <a:t>at </a:t>
            </a:r>
            <a:r>
              <a:rPr sz="2200" spc="-5" dirty="0">
                <a:latin typeface="Arial"/>
                <a:cs typeface="Arial"/>
              </a:rPr>
              <a:t>L/2 (middle of the</a:t>
            </a:r>
            <a:r>
              <a:rPr sz="2200" spc="-70" dirty="0">
                <a:latin typeface="Arial"/>
                <a:cs typeface="Arial"/>
              </a:rPr>
              <a:t> </a:t>
            </a:r>
            <a:r>
              <a:rPr sz="2200" spc="-5" dirty="0">
                <a:latin typeface="Arial"/>
                <a:cs typeface="Arial"/>
              </a:rPr>
              <a:t>box)</a:t>
            </a:r>
            <a:endParaRPr sz="2200" dirty="0">
              <a:latin typeface="Arial"/>
              <a:cs typeface="Arial"/>
            </a:endParaRPr>
          </a:p>
          <a:p>
            <a:pPr marL="146050">
              <a:spcBef>
                <a:spcPts val="910"/>
              </a:spcBef>
            </a:pPr>
            <a:r>
              <a:rPr sz="2200" spc="-10" dirty="0">
                <a:latin typeface="Arial"/>
                <a:cs typeface="Arial"/>
              </a:rPr>
              <a:t>|ψ</a:t>
            </a:r>
            <a:r>
              <a:rPr sz="1875" spc="-15" baseline="-24444" dirty="0">
                <a:latin typeface="Arial"/>
                <a:cs typeface="Arial"/>
              </a:rPr>
              <a:t>2</a:t>
            </a:r>
            <a:r>
              <a:rPr sz="2200" spc="-10" dirty="0">
                <a:latin typeface="Arial"/>
                <a:cs typeface="Arial"/>
              </a:rPr>
              <a:t>|</a:t>
            </a:r>
            <a:r>
              <a:rPr sz="1875" spc="-15" baseline="28888" dirty="0">
                <a:latin typeface="Arial"/>
                <a:cs typeface="Arial"/>
              </a:rPr>
              <a:t>2 </a:t>
            </a:r>
            <a:r>
              <a:rPr sz="2200" spc="-5" dirty="0">
                <a:latin typeface="Arial"/>
                <a:cs typeface="Arial"/>
              </a:rPr>
              <a:t>is zero</a:t>
            </a:r>
            <a:r>
              <a:rPr sz="2200" spc="-65" dirty="0">
                <a:latin typeface="Arial"/>
                <a:cs typeface="Arial"/>
              </a:rPr>
              <a:t> </a:t>
            </a:r>
            <a:r>
              <a:rPr sz="2200" spc="-5" dirty="0">
                <a:latin typeface="Arial"/>
                <a:cs typeface="Arial"/>
              </a:rPr>
              <a:t>L/2.</a:t>
            </a:r>
            <a:endParaRPr sz="2200" dirty="0">
              <a:latin typeface="Arial"/>
              <a:cs typeface="Arial"/>
            </a:endParaRPr>
          </a:p>
        </p:txBody>
      </p:sp>
      <p:sp>
        <p:nvSpPr>
          <p:cNvPr id="3" name="TextBox 2">
            <a:extLst>
              <a:ext uri="{FF2B5EF4-FFF2-40B4-BE49-F238E27FC236}">
                <a16:creationId xmlns:a16="http://schemas.microsoft.com/office/drawing/2014/main" id="{4FCE27DA-E9E9-430F-8C68-3BC22ED02B0D}"/>
              </a:ext>
            </a:extLst>
          </p:cNvPr>
          <p:cNvSpPr txBox="1"/>
          <p:nvPr/>
        </p:nvSpPr>
        <p:spPr>
          <a:xfrm>
            <a:off x="202026" y="3565061"/>
            <a:ext cx="11396544" cy="2223942"/>
          </a:xfrm>
          <a:prstGeom prst="rect">
            <a:avLst/>
          </a:prstGeom>
          <a:noFill/>
        </p:spPr>
        <p:txBody>
          <a:bodyPr wrap="square" rtlCol="0">
            <a:spAutoFit/>
          </a:bodyPr>
          <a:lstStyle/>
          <a:p>
            <a:pPr algn="just">
              <a:lnSpc>
                <a:spcPct val="200000"/>
              </a:lnSpc>
            </a:pPr>
            <a:r>
              <a:rPr lang="en-US" dirty="0">
                <a:latin typeface="Times New Roman" panose="02020603050405020304" pitchFamily="18" charset="0"/>
                <a:cs typeface="Times New Roman" panose="02020603050405020304" pitchFamily="18" charset="0"/>
              </a:rPr>
              <a:t>The energy is quantized and so it cannot vary continuously.</a:t>
            </a:r>
          </a:p>
          <a:p>
            <a:pPr algn="just">
              <a:lnSpc>
                <a:spcPct val="200000"/>
              </a:lnSpc>
            </a:pPr>
            <a:r>
              <a:rPr lang="en-US" dirty="0">
                <a:latin typeface="Times New Roman" panose="02020603050405020304" pitchFamily="18" charset="0"/>
                <a:cs typeface="Times New Roman" panose="02020603050405020304" pitchFamily="18" charset="0"/>
              </a:rPr>
              <a:t>The probability of finding electron in the first energy level is maximum at the Center of the well. </a:t>
            </a:r>
          </a:p>
          <a:p>
            <a:pPr algn="just">
              <a:lnSpc>
                <a:spcPct val="200000"/>
              </a:lnSpc>
            </a:pPr>
            <a:r>
              <a:rPr lang="en-US" dirty="0">
                <a:latin typeface="Times New Roman" panose="02020603050405020304" pitchFamily="18" charset="0"/>
                <a:cs typeface="Times New Roman" panose="02020603050405020304" pitchFamily="18" charset="0"/>
              </a:rPr>
              <a:t>But in the second energy level it is zero  at the center of the well.</a:t>
            </a:r>
          </a:p>
          <a:p>
            <a:pPr algn="just">
              <a:lnSpc>
                <a:spcPct val="200000"/>
              </a:lnSpc>
            </a:pPr>
            <a:r>
              <a:rPr lang="en-US" dirty="0">
                <a:solidFill>
                  <a:srgbClr val="FF0000"/>
                </a:solidFill>
                <a:latin typeface="Times New Roman" panose="02020603050405020304" pitchFamily="18" charset="0"/>
                <a:cs typeface="Times New Roman" panose="02020603050405020304" pitchFamily="18" charset="0"/>
              </a:rPr>
              <a:t>Thus in each energy level, the location of finding the electron is different</a:t>
            </a:r>
          </a:p>
        </p:txBody>
      </p:sp>
      <mc:AlternateContent xmlns:mc="http://schemas.openxmlformats.org/markup-compatibility/2006">
        <mc:Choice xmlns:p14="http://schemas.microsoft.com/office/powerpoint/2010/main" Requires="p14">
          <p:contentPart p14:bwMode="auto" r:id="rId2">
            <p14:nvContentPartPr>
              <p14:cNvPr id="5" name="Ink 4">
                <a:extLst>
                  <a:ext uri="{FF2B5EF4-FFF2-40B4-BE49-F238E27FC236}">
                    <a16:creationId xmlns:a16="http://schemas.microsoft.com/office/drawing/2014/main" id="{86B256B5-A5AC-42F6-B65B-F85106FE38E6}"/>
                  </a:ext>
                </a:extLst>
              </p14:cNvPr>
              <p14:cNvContentPartPr/>
              <p14:nvPr/>
            </p14:nvContentPartPr>
            <p14:xfrm>
              <a:off x="3780000" y="1410480"/>
              <a:ext cx="6828480" cy="136080"/>
            </p14:xfrm>
          </p:contentPart>
        </mc:Choice>
        <mc:Fallback>
          <p:pic>
            <p:nvPicPr>
              <p:cNvPr id="5" name="Ink 4">
                <a:extLst>
                  <a:ext uri="{FF2B5EF4-FFF2-40B4-BE49-F238E27FC236}">
                    <a16:creationId xmlns:a16="http://schemas.microsoft.com/office/drawing/2014/main" id="{86B256B5-A5AC-42F6-B65B-F85106FE38E6}"/>
                  </a:ext>
                </a:extLst>
              </p:cNvPr>
              <p:cNvPicPr/>
              <p:nvPr/>
            </p:nvPicPr>
            <p:blipFill>
              <a:blip r:embed="rId3"/>
              <a:stretch>
                <a:fillRect/>
              </a:stretch>
            </p:blipFill>
            <p:spPr>
              <a:xfrm>
                <a:off x="3770640" y="1401120"/>
                <a:ext cx="6847200" cy="154800"/>
              </a:xfrm>
              <a:prstGeom prst="rect">
                <a:avLst/>
              </a:prstGeom>
            </p:spPr>
          </p:pic>
        </mc:Fallback>
      </mc:AlternateContent>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2C4C85D-E053-4169-9145-CB307691EF0E}"/>
              </a:ext>
            </a:extLst>
          </p:cNvPr>
          <p:cNvPicPr>
            <a:picLocks noChangeAspect="1"/>
          </p:cNvPicPr>
          <p:nvPr/>
        </p:nvPicPr>
        <p:blipFill>
          <a:blip r:embed="rId2"/>
          <a:stretch>
            <a:fillRect/>
          </a:stretch>
        </p:blipFill>
        <p:spPr>
          <a:xfrm>
            <a:off x="2563594" y="802238"/>
            <a:ext cx="6447295" cy="4541003"/>
          </a:xfrm>
          <a:prstGeom prst="rect">
            <a:avLst/>
          </a:prstGeom>
        </p:spPr>
      </p:pic>
      <mc:AlternateContent xmlns:mc="http://schemas.openxmlformats.org/markup-compatibility/2006">
        <mc:Choice xmlns:p14="http://schemas.microsoft.com/office/powerpoint/2010/main" Requires="p14">
          <p:contentPart p14:bwMode="auto" r:id="rId3">
            <p14:nvContentPartPr>
              <p14:cNvPr id="3" name="Ink 2">
                <a:extLst>
                  <a:ext uri="{FF2B5EF4-FFF2-40B4-BE49-F238E27FC236}">
                    <a16:creationId xmlns:a16="http://schemas.microsoft.com/office/drawing/2014/main" id="{A024C69F-B94F-4A54-A81D-00D585BBFA50}"/>
                  </a:ext>
                </a:extLst>
              </p14:cNvPr>
              <p14:cNvContentPartPr/>
              <p14:nvPr/>
            </p14:nvContentPartPr>
            <p14:xfrm>
              <a:off x="646560" y="388440"/>
              <a:ext cx="10429200" cy="3426480"/>
            </p14:xfrm>
          </p:contentPart>
        </mc:Choice>
        <mc:Fallback>
          <p:pic>
            <p:nvPicPr>
              <p:cNvPr id="3" name="Ink 2">
                <a:extLst>
                  <a:ext uri="{FF2B5EF4-FFF2-40B4-BE49-F238E27FC236}">
                    <a16:creationId xmlns:a16="http://schemas.microsoft.com/office/drawing/2014/main" id="{A024C69F-B94F-4A54-A81D-00D585BBFA50}"/>
                  </a:ext>
                </a:extLst>
              </p:cNvPr>
              <p:cNvPicPr/>
              <p:nvPr/>
            </p:nvPicPr>
            <p:blipFill>
              <a:blip r:embed="rId4"/>
              <a:stretch>
                <a:fillRect/>
              </a:stretch>
            </p:blipFill>
            <p:spPr>
              <a:xfrm>
                <a:off x="637200" y="379080"/>
                <a:ext cx="10447920" cy="3445200"/>
              </a:xfrm>
              <a:prstGeom prst="rect">
                <a:avLst/>
              </a:prstGeom>
            </p:spPr>
          </p:pic>
        </mc:Fallback>
      </mc:AlternateContent>
    </p:spTree>
    <p:extLst>
      <p:ext uri="{BB962C8B-B14F-4D97-AF65-F5344CB8AC3E}">
        <p14:creationId xmlns:p14="http://schemas.microsoft.com/office/powerpoint/2010/main" val="33334802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368551" y="2929890"/>
            <a:ext cx="1797685" cy="360680"/>
          </a:xfrm>
          <a:prstGeom prst="rect">
            <a:avLst/>
          </a:prstGeom>
        </p:spPr>
        <p:txBody>
          <a:bodyPr vert="horz" wrap="square" lIns="0" tIns="12700" rIns="0" bIns="0" rtlCol="0">
            <a:spAutoFit/>
          </a:bodyPr>
          <a:lstStyle/>
          <a:p>
            <a:pPr marL="12700">
              <a:spcBef>
                <a:spcPts val="100"/>
              </a:spcBef>
            </a:pPr>
            <a:r>
              <a:rPr sz="2200" spc="-5" dirty="0">
                <a:latin typeface="Arial"/>
                <a:cs typeface="Arial"/>
              </a:rPr>
              <a:t>Eigen</a:t>
            </a:r>
            <a:r>
              <a:rPr sz="2200" spc="-80" dirty="0">
                <a:latin typeface="Arial"/>
                <a:cs typeface="Arial"/>
              </a:rPr>
              <a:t> </a:t>
            </a:r>
            <a:r>
              <a:rPr sz="2200" dirty="0">
                <a:latin typeface="Arial"/>
                <a:cs typeface="Arial"/>
              </a:rPr>
              <a:t>function</a:t>
            </a:r>
            <a:endParaRPr sz="2200">
              <a:latin typeface="Arial"/>
              <a:cs typeface="Arial"/>
            </a:endParaRPr>
          </a:p>
        </p:txBody>
      </p:sp>
      <p:sp>
        <p:nvSpPr>
          <p:cNvPr id="3" name="object 3"/>
          <p:cNvSpPr txBox="1"/>
          <p:nvPr/>
        </p:nvSpPr>
        <p:spPr>
          <a:xfrm>
            <a:off x="4761230" y="2946699"/>
            <a:ext cx="1839595" cy="474980"/>
          </a:xfrm>
          <a:prstGeom prst="rect">
            <a:avLst/>
          </a:prstGeom>
        </p:spPr>
        <p:txBody>
          <a:bodyPr vert="horz" wrap="square" lIns="0" tIns="12065" rIns="0" bIns="0" rtlCol="0">
            <a:spAutoFit/>
          </a:bodyPr>
          <a:lstStyle/>
          <a:p>
            <a:pPr marL="38100">
              <a:spcBef>
                <a:spcPts val="95"/>
              </a:spcBef>
              <a:tabLst>
                <a:tab pos="429895" algn="l"/>
              </a:tabLst>
            </a:pPr>
            <a:r>
              <a:rPr sz="2950" spc="-100" dirty="0">
                <a:latin typeface="Symbol"/>
                <a:cs typeface="Symbol"/>
              </a:rPr>
              <a:t></a:t>
            </a:r>
            <a:r>
              <a:rPr sz="2950" spc="-100" dirty="0">
                <a:latin typeface="Times New Roman"/>
                <a:cs typeface="Times New Roman"/>
              </a:rPr>
              <a:t>	</a:t>
            </a:r>
            <a:r>
              <a:rPr sz="2850" spc="50" dirty="0">
                <a:latin typeface="Symbol"/>
                <a:cs typeface="Symbol"/>
              </a:rPr>
              <a:t></a:t>
            </a:r>
            <a:r>
              <a:rPr sz="2950" spc="50" dirty="0">
                <a:latin typeface="Symbol"/>
                <a:cs typeface="Symbol"/>
              </a:rPr>
              <a:t></a:t>
            </a:r>
            <a:r>
              <a:rPr sz="2950" spc="50" dirty="0">
                <a:latin typeface="Times New Roman"/>
                <a:cs typeface="Times New Roman"/>
              </a:rPr>
              <a:t> </a:t>
            </a:r>
            <a:r>
              <a:rPr sz="2475" i="1" spc="-277" baseline="-23569" dirty="0">
                <a:latin typeface="Times New Roman"/>
                <a:cs typeface="Times New Roman"/>
              </a:rPr>
              <a:t>x</a:t>
            </a:r>
            <a:r>
              <a:rPr sz="2950" spc="-185" dirty="0">
                <a:latin typeface="Symbol"/>
                <a:cs typeface="Symbol"/>
              </a:rPr>
              <a:t></a:t>
            </a:r>
            <a:r>
              <a:rPr sz="2950" spc="-185" dirty="0">
                <a:latin typeface="Times New Roman"/>
                <a:cs typeface="Times New Roman"/>
              </a:rPr>
              <a:t> </a:t>
            </a:r>
            <a:r>
              <a:rPr sz="2475" i="1" spc="-247" baseline="-23569" dirty="0">
                <a:latin typeface="Times New Roman"/>
                <a:cs typeface="Times New Roman"/>
              </a:rPr>
              <a:t>y</a:t>
            </a:r>
            <a:r>
              <a:rPr sz="2950" spc="-165" dirty="0">
                <a:latin typeface="Symbol"/>
                <a:cs typeface="Symbol"/>
              </a:rPr>
              <a:t></a:t>
            </a:r>
            <a:r>
              <a:rPr sz="2950" spc="-525" dirty="0">
                <a:latin typeface="Times New Roman"/>
                <a:cs typeface="Times New Roman"/>
              </a:rPr>
              <a:t> </a:t>
            </a:r>
            <a:r>
              <a:rPr sz="2475" i="1" spc="-7" baseline="-23569" dirty="0">
                <a:latin typeface="Times New Roman"/>
                <a:cs typeface="Times New Roman"/>
              </a:rPr>
              <a:t>z</a:t>
            </a:r>
            <a:endParaRPr sz="2475" baseline="-23569">
              <a:latin typeface="Times New Roman"/>
              <a:cs typeface="Times New Roman"/>
            </a:endParaRPr>
          </a:p>
        </p:txBody>
      </p:sp>
      <p:sp>
        <p:nvSpPr>
          <p:cNvPr id="4" name="object 4"/>
          <p:cNvSpPr/>
          <p:nvPr/>
        </p:nvSpPr>
        <p:spPr>
          <a:xfrm>
            <a:off x="4941570" y="4277359"/>
            <a:ext cx="678180" cy="0"/>
          </a:xfrm>
          <a:custGeom>
            <a:avLst/>
            <a:gdLst/>
            <a:ahLst/>
            <a:cxnLst/>
            <a:rect l="l" t="t" r="r" b="b"/>
            <a:pathLst>
              <a:path w="678179">
                <a:moveTo>
                  <a:pt x="0" y="0"/>
                </a:moveTo>
                <a:lnTo>
                  <a:pt x="678179" y="0"/>
                </a:lnTo>
              </a:path>
            </a:pathLst>
          </a:custGeom>
          <a:ln w="15240">
            <a:solidFill>
              <a:srgbClr val="000000"/>
            </a:solidFill>
          </a:ln>
        </p:spPr>
        <p:txBody>
          <a:bodyPr wrap="square" lIns="0" tIns="0" rIns="0" bIns="0" rtlCol="0"/>
          <a:lstStyle/>
          <a:p>
            <a:endParaRPr/>
          </a:p>
        </p:txBody>
      </p:sp>
      <p:sp>
        <p:nvSpPr>
          <p:cNvPr id="5" name="object 5"/>
          <p:cNvSpPr/>
          <p:nvPr/>
        </p:nvSpPr>
        <p:spPr>
          <a:xfrm>
            <a:off x="6159500" y="4277359"/>
            <a:ext cx="697230" cy="0"/>
          </a:xfrm>
          <a:custGeom>
            <a:avLst/>
            <a:gdLst/>
            <a:ahLst/>
            <a:cxnLst/>
            <a:rect l="l" t="t" r="r" b="b"/>
            <a:pathLst>
              <a:path w="697229">
                <a:moveTo>
                  <a:pt x="0" y="0"/>
                </a:moveTo>
                <a:lnTo>
                  <a:pt x="697229" y="0"/>
                </a:lnTo>
              </a:path>
            </a:pathLst>
          </a:custGeom>
          <a:ln w="15240">
            <a:solidFill>
              <a:srgbClr val="000000"/>
            </a:solidFill>
          </a:ln>
        </p:spPr>
        <p:txBody>
          <a:bodyPr wrap="square" lIns="0" tIns="0" rIns="0" bIns="0" rtlCol="0"/>
          <a:lstStyle/>
          <a:p>
            <a:endParaRPr/>
          </a:p>
        </p:txBody>
      </p:sp>
      <p:sp>
        <p:nvSpPr>
          <p:cNvPr id="6" name="object 6"/>
          <p:cNvSpPr/>
          <p:nvPr/>
        </p:nvSpPr>
        <p:spPr>
          <a:xfrm>
            <a:off x="7396479" y="4277359"/>
            <a:ext cx="661670" cy="0"/>
          </a:xfrm>
          <a:custGeom>
            <a:avLst/>
            <a:gdLst/>
            <a:ahLst/>
            <a:cxnLst/>
            <a:rect l="l" t="t" r="r" b="b"/>
            <a:pathLst>
              <a:path w="661670">
                <a:moveTo>
                  <a:pt x="0" y="0"/>
                </a:moveTo>
                <a:lnTo>
                  <a:pt x="661670" y="0"/>
                </a:lnTo>
              </a:path>
            </a:pathLst>
          </a:custGeom>
          <a:ln w="15240">
            <a:solidFill>
              <a:srgbClr val="000000"/>
            </a:solidFill>
          </a:ln>
        </p:spPr>
        <p:txBody>
          <a:bodyPr wrap="square" lIns="0" tIns="0" rIns="0" bIns="0" rtlCol="0"/>
          <a:lstStyle/>
          <a:p>
            <a:endParaRPr/>
          </a:p>
        </p:txBody>
      </p:sp>
      <p:sp>
        <p:nvSpPr>
          <p:cNvPr id="7" name="object 7"/>
          <p:cNvSpPr txBox="1"/>
          <p:nvPr/>
        </p:nvSpPr>
        <p:spPr>
          <a:xfrm>
            <a:off x="7621271" y="4276090"/>
            <a:ext cx="225425" cy="459740"/>
          </a:xfrm>
          <a:prstGeom prst="rect">
            <a:avLst/>
          </a:prstGeom>
        </p:spPr>
        <p:txBody>
          <a:bodyPr vert="horz" wrap="square" lIns="0" tIns="12700" rIns="0" bIns="0" rtlCol="0">
            <a:spAutoFit/>
          </a:bodyPr>
          <a:lstStyle/>
          <a:p>
            <a:pPr marL="12700">
              <a:spcBef>
                <a:spcPts val="100"/>
              </a:spcBef>
            </a:pPr>
            <a:r>
              <a:rPr sz="2850" i="1" spc="-15" dirty="0">
                <a:latin typeface="Times New Roman"/>
                <a:cs typeface="Times New Roman"/>
              </a:rPr>
              <a:t>L</a:t>
            </a:r>
            <a:endParaRPr sz="2850">
              <a:latin typeface="Times New Roman"/>
              <a:cs typeface="Times New Roman"/>
            </a:endParaRPr>
          </a:p>
        </p:txBody>
      </p:sp>
      <p:sp>
        <p:nvSpPr>
          <p:cNvPr id="8" name="object 8"/>
          <p:cNvSpPr txBox="1"/>
          <p:nvPr/>
        </p:nvSpPr>
        <p:spPr>
          <a:xfrm>
            <a:off x="6402071" y="4276090"/>
            <a:ext cx="225425" cy="459740"/>
          </a:xfrm>
          <a:prstGeom prst="rect">
            <a:avLst/>
          </a:prstGeom>
        </p:spPr>
        <p:txBody>
          <a:bodyPr vert="horz" wrap="square" lIns="0" tIns="12700" rIns="0" bIns="0" rtlCol="0">
            <a:spAutoFit/>
          </a:bodyPr>
          <a:lstStyle/>
          <a:p>
            <a:pPr marL="12700">
              <a:spcBef>
                <a:spcPts val="100"/>
              </a:spcBef>
            </a:pPr>
            <a:r>
              <a:rPr sz="2850" i="1" spc="-15" dirty="0">
                <a:latin typeface="Times New Roman"/>
                <a:cs typeface="Times New Roman"/>
              </a:rPr>
              <a:t>L</a:t>
            </a:r>
            <a:endParaRPr sz="2850">
              <a:latin typeface="Times New Roman"/>
              <a:cs typeface="Times New Roman"/>
            </a:endParaRPr>
          </a:p>
        </p:txBody>
      </p:sp>
      <p:sp>
        <p:nvSpPr>
          <p:cNvPr id="9" name="object 9"/>
          <p:cNvSpPr txBox="1"/>
          <p:nvPr/>
        </p:nvSpPr>
        <p:spPr>
          <a:xfrm>
            <a:off x="5175251" y="4276090"/>
            <a:ext cx="225425" cy="459740"/>
          </a:xfrm>
          <a:prstGeom prst="rect">
            <a:avLst/>
          </a:prstGeom>
        </p:spPr>
        <p:txBody>
          <a:bodyPr vert="horz" wrap="square" lIns="0" tIns="12700" rIns="0" bIns="0" rtlCol="0">
            <a:spAutoFit/>
          </a:bodyPr>
          <a:lstStyle/>
          <a:p>
            <a:pPr marL="12700">
              <a:spcBef>
                <a:spcPts val="100"/>
              </a:spcBef>
            </a:pPr>
            <a:r>
              <a:rPr sz="2850" i="1" spc="-15" dirty="0">
                <a:latin typeface="Times New Roman"/>
                <a:cs typeface="Times New Roman"/>
              </a:rPr>
              <a:t>L</a:t>
            </a:r>
            <a:endParaRPr sz="2850">
              <a:latin typeface="Times New Roman"/>
              <a:cs typeface="Times New Roman"/>
            </a:endParaRPr>
          </a:p>
        </p:txBody>
      </p:sp>
      <p:sp>
        <p:nvSpPr>
          <p:cNvPr id="10" name="object 10"/>
          <p:cNvSpPr txBox="1"/>
          <p:nvPr/>
        </p:nvSpPr>
        <p:spPr>
          <a:xfrm>
            <a:off x="7595870" y="4006850"/>
            <a:ext cx="107314" cy="268022"/>
          </a:xfrm>
          <a:prstGeom prst="rect">
            <a:avLst/>
          </a:prstGeom>
        </p:spPr>
        <p:txBody>
          <a:bodyPr vert="horz" wrap="square" lIns="0" tIns="13970" rIns="0" bIns="0" rtlCol="0">
            <a:spAutoFit/>
          </a:bodyPr>
          <a:lstStyle/>
          <a:p>
            <a:pPr marL="12700">
              <a:spcBef>
                <a:spcPts val="110"/>
              </a:spcBef>
            </a:pPr>
            <a:r>
              <a:rPr sz="1650" i="1" spc="-5" dirty="0">
                <a:latin typeface="Times New Roman"/>
                <a:cs typeface="Times New Roman"/>
              </a:rPr>
              <a:t>z</a:t>
            </a:r>
            <a:endParaRPr sz="1650">
              <a:latin typeface="Times New Roman"/>
              <a:cs typeface="Times New Roman"/>
            </a:endParaRPr>
          </a:p>
        </p:txBody>
      </p:sp>
      <p:sp>
        <p:nvSpPr>
          <p:cNvPr id="11" name="object 11"/>
          <p:cNvSpPr txBox="1"/>
          <p:nvPr/>
        </p:nvSpPr>
        <p:spPr>
          <a:xfrm>
            <a:off x="7407910" y="3751857"/>
            <a:ext cx="631825" cy="474980"/>
          </a:xfrm>
          <a:prstGeom prst="rect">
            <a:avLst/>
          </a:prstGeom>
        </p:spPr>
        <p:txBody>
          <a:bodyPr vert="horz" wrap="square" lIns="0" tIns="12065" rIns="0" bIns="0" rtlCol="0">
            <a:spAutoFit/>
          </a:bodyPr>
          <a:lstStyle/>
          <a:p>
            <a:pPr marL="12700">
              <a:spcBef>
                <a:spcPts val="95"/>
              </a:spcBef>
            </a:pPr>
            <a:r>
              <a:rPr sz="2850" i="1" spc="-10" dirty="0">
                <a:latin typeface="Times New Roman"/>
                <a:cs typeface="Times New Roman"/>
              </a:rPr>
              <a:t>n</a:t>
            </a:r>
            <a:r>
              <a:rPr sz="2850" i="1" spc="-50" dirty="0">
                <a:latin typeface="Times New Roman"/>
                <a:cs typeface="Times New Roman"/>
              </a:rPr>
              <a:t> </a:t>
            </a:r>
            <a:r>
              <a:rPr sz="2950" spc="-65" dirty="0">
                <a:latin typeface="Symbol"/>
                <a:cs typeface="Symbol"/>
              </a:rPr>
              <a:t></a:t>
            </a:r>
            <a:r>
              <a:rPr sz="2850" i="1" spc="-65" dirty="0">
                <a:latin typeface="Times New Roman"/>
                <a:cs typeface="Times New Roman"/>
              </a:rPr>
              <a:t>z</a:t>
            </a:r>
            <a:endParaRPr sz="2850">
              <a:latin typeface="Times New Roman"/>
              <a:cs typeface="Times New Roman"/>
            </a:endParaRPr>
          </a:p>
        </p:txBody>
      </p:sp>
      <p:sp>
        <p:nvSpPr>
          <p:cNvPr id="12" name="object 12"/>
          <p:cNvSpPr txBox="1"/>
          <p:nvPr/>
        </p:nvSpPr>
        <p:spPr>
          <a:xfrm>
            <a:off x="6369051" y="3962400"/>
            <a:ext cx="118745" cy="268022"/>
          </a:xfrm>
          <a:prstGeom prst="rect">
            <a:avLst/>
          </a:prstGeom>
        </p:spPr>
        <p:txBody>
          <a:bodyPr vert="horz" wrap="square" lIns="0" tIns="13970" rIns="0" bIns="0" rtlCol="0">
            <a:spAutoFit/>
          </a:bodyPr>
          <a:lstStyle/>
          <a:p>
            <a:pPr marL="12700">
              <a:spcBef>
                <a:spcPts val="110"/>
              </a:spcBef>
            </a:pPr>
            <a:r>
              <a:rPr sz="1650" i="1" spc="-5" dirty="0">
                <a:latin typeface="Times New Roman"/>
                <a:cs typeface="Times New Roman"/>
              </a:rPr>
              <a:t>y</a:t>
            </a:r>
            <a:endParaRPr sz="1650">
              <a:latin typeface="Times New Roman"/>
              <a:cs typeface="Times New Roman"/>
            </a:endParaRPr>
          </a:p>
        </p:txBody>
      </p:sp>
      <p:sp>
        <p:nvSpPr>
          <p:cNvPr id="13" name="object 13"/>
          <p:cNvSpPr txBox="1"/>
          <p:nvPr/>
        </p:nvSpPr>
        <p:spPr>
          <a:xfrm>
            <a:off x="6170929" y="3707407"/>
            <a:ext cx="671830" cy="474980"/>
          </a:xfrm>
          <a:prstGeom prst="rect">
            <a:avLst/>
          </a:prstGeom>
        </p:spPr>
        <p:txBody>
          <a:bodyPr vert="horz" wrap="square" lIns="0" tIns="12065" rIns="0" bIns="0" rtlCol="0">
            <a:spAutoFit/>
          </a:bodyPr>
          <a:lstStyle/>
          <a:p>
            <a:pPr marL="12700">
              <a:spcBef>
                <a:spcPts val="95"/>
              </a:spcBef>
            </a:pPr>
            <a:r>
              <a:rPr sz="2850" i="1" spc="-10" dirty="0">
                <a:latin typeface="Times New Roman"/>
                <a:cs typeface="Times New Roman"/>
              </a:rPr>
              <a:t>n</a:t>
            </a:r>
            <a:r>
              <a:rPr sz="2850" i="1" spc="114" dirty="0">
                <a:latin typeface="Times New Roman"/>
                <a:cs typeface="Times New Roman"/>
              </a:rPr>
              <a:t> </a:t>
            </a:r>
            <a:r>
              <a:rPr sz="2950" spc="-70" dirty="0">
                <a:latin typeface="Symbol"/>
                <a:cs typeface="Symbol"/>
              </a:rPr>
              <a:t></a:t>
            </a:r>
            <a:r>
              <a:rPr sz="2850" i="1" spc="-70" dirty="0">
                <a:latin typeface="Times New Roman"/>
                <a:cs typeface="Times New Roman"/>
              </a:rPr>
              <a:t>y</a:t>
            </a:r>
            <a:endParaRPr sz="2850">
              <a:latin typeface="Times New Roman"/>
              <a:cs typeface="Times New Roman"/>
            </a:endParaRPr>
          </a:p>
        </p:txBody>
      </p:sp>
      <p:sp>
        <p:nvSpPr>
          <p:cNvPr id="14" name="object 14"/>
          <p:cNvSpPr txBox="1"/>
          <p:nvPr/>
        </p:nvSpPr>
        <p:spPr>
          <a:xfrm>
            <a:off x="5140960" y="4005579"/>
            <a:ext cx="118745" cy="268022"/>
          </a:xfrm>
          <a:prstGeom prst="rect">
            <a:avLst/>
          </a:prstGeom>
        </p:spPr>
        <p:txBody>
          <a:bodyPr vert="horz" wrap="square" lIns="0" tIns="13970" rIns="0" bIns="0" rtlCol="0">
            <a:spAutoFit/>
          </a:bodyPr>
          <a:lstStyle/>
          <a:p>
            <a:pPr marL="12700">
              <a:spcBef>
                <a:spcPts val="110"/>
              </a:spcBef>
            </a:pPr>
            <a:r>
              <a:rPr sz="1650" i="1" spc="-5" dirty="0">
                <a:latin typeface="Times New Roman"/>
                <a:cs typeface="Times New Roman"/>
              </a:rPr>
              <a:t>x</a:t>
            </a:r>
            <a:endParaRPr sz="1650">
              <a:latin typeface="Times New Roman"/>
              <a:cs typeface="Times New Roman"/>
            </a:endParaRPr>
          </a:p>
        </p:txBody>
      </p:sp>
      <p:sp>
        <p:nvSpPr>
          <p:cNvPr id="15" name="object 15"/>
          <p:cNvSpPr txBox="1"/>
          <p:nvPr/>
        </p:nvSpPr>
        <p:spPr>
          <a:xfrm>
            <a:off x="4953000" y="3751857"/>
            <a:ext cx="657860" cy="474980"/>
          </a:xfrm>
          <a:prstGeom prst="rect">
            <a:avLst/>
          </a:prstGeom>
        </p:spPr>
        <p:txBody>
          <a:bodyPr vert="horz" wrap="square" lIns="0" tIns="12065" rIns="0" bIns="0" rtlCol="0">
            <a:spAutoFit/>
          </a:bodyPr>
          <a:lstStyle/>
          <a:p>
            <a:pPr marL="12700">
              <a:spcBef>
                <a:spcPts val="95"/>
              </a:spcBef>
            </a:pPr>
            <a:r>
              <a:rPr sz="2850" i="1" spc="-10" dirty="0">
                <a:latin typeface="Times New Roman"/>
                <a:cs typeface="Times New Roman"/>
              </a:rPr>
              <a:t>n</a:t>
            </a:r>
            <a:r>
              <a:rPr sz="2850" i="1" spc="10" dirty="0">
                <a:latin typeface="Times New Roman"/>
                <a:cs typeface="Times New Roman"/>
              </a:rPr>
              <a:t> </a:t>
            </a:r>
            <a:r>
              <a:rPr sz="2950" spc="-70" dirty="0">
                <a:latin typeface="Symbol"/>
                <a:cs typeface="Symbol"/>
              </a:rPr>
              <a:t></a:t>
            </a:r>
            <a:r>
              <a:rPr sz="2850" i="1" spc="-70" dirty="0">
                <a:latin typeface="Times New Roman"/>
                <a:cs typeface="Times New Roman"/>
              </a:rPr>
              <a:t>x</a:t>
            </a:r>
            <a:endParaRPr sz="2850">
              <a:latin typeface="Times New Roman"/>
              <a:cs typeface="Times New Roman"/>
            </a:endParaRPr>
          </a:p>
        </p:txBody>
      </p:sp>
      <p:sp>
        <p:nvSpPr>
          <p:cNvPr id="16" name="object 16"/>
          <p:cNvSpPr txBox="1"/>
          <p:nvPr/>
        </p:nvSpPr>
        <p:spPr>
          <a:xfrm>
            <a:off x="3561080" y="4234179"/>
            <a:ext cx="821055" cy="268022"/>
          </a:xfrm>
          <a:prstGeom prst="rect">
            <a:avLst/>
          </a:prstGeom>
        </p:spPr>
        <p:txBody>
          <a:bodyPr vert="horz" wrap="square" lIns="0" tIns="13970" rIns="0" bIns="0" rtlCol="0">
            <a:spAutoFit/>
          </a:bodyPr>
          <a:lstStyle/>
          <a:p>
            <a:pPr marL="12700">
              <a:spcBef>
                <a:spcPts val="110"/>
              </a:spcBef>
              <a:tabLst>
                <a:tab pos="371475" algn="l"/>
                <a:tab pos="725805" algn="l"/>
              </a:tabLst>
            </a:pPr>
            <a:r>
              <a:rPr sz="1650" i="1" spc="-5" dirty="0">
                <a:latin typeface="Times New Roman"/>
                <a:cs typeface="Times New Roman"/>
              </a:rPr>
              <a:t>x	y	z</a:t>
            </a:r>
            <a:endParaRPr sz="1650">
              <a:latin typeface="Times New Roman"/>
              <a:cs typeface="Times New Roman"/>
            </a:endParaRPr>
          </a:p>
        </p:txBody>
      </p:sp>
      <p:sp>
        <p:nvSpPr>
          <p:cNvPr id="17" name="object 17"/>
          <p:cNvSpPr txBox="1"/>
          <p:nvPr/>
        </p:nvSpPr>
        <p:spPr>
          <a:xfrm>
            <a:off x="2653031" y="3980457"/>
            <a:ext cx="2232025" cy="474980"/>
          </a:xfrm>
          <a:prstGeom prst="rect">
            <a:avLst/>
          </a:prstGeom>
        </p:spPr>
        <p:txBody>
          <a:bodyPr vert="horz" wrap="square" lIns="0" tIns="12065" rIns="0" bIns="0" rtlCol="0">
            <a:spAutoFit/>
          </a:bodyPr>
          <a:lstStyle/>
          <a:p>
            <a:pPr marL="12700">
              <a:spcBef>
                <a:spcPts val="95"/>
              </a:spcBef>
              <a:tabLst>
                <a:tab pos="404495" algn="l"/>
                <a:tab pos="1426845" algn="l"/>
                <a:tab pos="1798955" algn="l"/>
              </a:tabLst>
            </a:pPr>
            <a:r>
              <a:rPr sz="2950" spc="-100" dirty="0">
                <a:latin typeface="Symbol"/>
                <a:cs typeface="Symbol"/>
              </a:rPr>
              <a:t></a:t>
            </a:r>
            <a:r>
              <a:rPr sz="2950" spc="-100" dirty="0">
                <a:latin typeface="Times New Roman"/>
                <a:cs typeface="Times New Roman"/>
              </a:rPr>
              <a:t>	</a:t>
            </a:r>
            <a:r>
              <a:rPr sz="2850" spc="-25" dirty="0">
                <a:latin typeface="Symbol"/>
                <a:cs typeface="Symbol"/>
              </a:rPr>
              <a:t></a:t>
            </a:r>
            <a:r>
              <a:rPr sz="2850" spc="175" dirty="0">
                <a:latin typeface="Times New Roman"/>
                <a:cs typeface="Times New Roman"/>
              </a:rPr>
              <a:t> </a:t>
            </a:r>
            <a:r>
              <a:rPr sz="2850" i="1" spc="-15" dirty="0">
                <a:latin typeface="Times New Roman"/>
                <a:cs typeface="Times New Roman"/>
              </a:rPr>
              <a:t>A</a:t>
            </a:r>
            <a:r>
              <a:rPr sz="2850" i="1" spc="315" dirty="0">
                <a:latin typeface="Times New Roman"/>
                <a:cs typeface="Times New Roman"/>
              </a:rPr>
              <a:t> </a:t>
            </a:r>
            <a:r>
              <a:rPr sz="2850" i="1" spc="-15" dirty="0">
                <a:latin typeface="Times New Roman"/>
                <a:cs typeface="Times New Roman"/>
              </a:rPr>
              <a:t>A</a:t>
            </a:r>
            <a:r>
              <a:rPr sz="2850" i="1" dirty="0">
                <a:latin typeface="Times New Roman"/>
                <a:cs typeface="Times New Roman"/>
              </a:rPr>
              <a:t>	</a:t>
            </a:r>
            <a:r>
              <a:rPr sz="2850" i="1" spc="-15" dirty="0">
                <a:latin typeface="Times New Roman"/>
                <a:cs typeface="Times New Roman"/>
              </a:rPr>
              <a:t>A</a:t>
            </a:r>
            <a:r>
              <a:rPr sz="2850" i="1" dirty="0">
                <a:latin typeface="Times New Roman"/>
                <a:cs typeface="Times New Roman"/>
              </a:rPr>
              <a:t>	</a:t>
            </a:r>
            <a:r>
              <a:rPr sz="2850" spc="-15" dirty="0">
                <a:latin typeface="Times New Roman"/>
                <a:cs typeface="Times New Roman"/>
              </a:rPr>
              <a:t>sin</a:t>
            </a:r>
            <a:endParaRPr sz="2850">
              <a:latin typeface="Times New Roman"/>
              <a:cs typeface="Times New Roman"/>
            </a:endParaRPr>
          </a:p>
        </p:txBody>
      </p:sp>
      <p:sp>
        <p:nvSpPr>
          <p:cNvPr id="18" name="object 18"/>
          <p:cNvSpPr txBox="1"/>
          <p:nvPr/>
        </p:nvSpPr>
        <p:spPr>
          <a:xfrm>
            <a:off x="6894829" y="3992879"/>
            <a:ext cx="445134" cy="459740"/>
          </a:xfrm>
          <a:prstGeom prst="rect">
            <a:avLst/>
          </a:prstGeom>
        </p:spPr>
        <p:txBody>
          <a:bodyPr vert="horz" wrap="square" lIns="0" tIns="12700" rIns="0" bIns="0" rtlCol="0">
            <a:spAutoFit/>
          </a:bodyPr>
          <a:lstStyle/>
          <a:p>
            <a:pPr marL="12700">
              <a:spcBef>
                <a:spcPts val="100"/>
              </a:spcBef>
            </a:pPr>
            <a:r>
              <a:rPr sz="2850" spc="-15" dirty="0">
                <a:latin typeface="Times New Roman"/>
                <a:cs typeface="Times New Roman"/>
              </a:rPr>
              <a:t>sin</a:t>
            </a:r>
            <a:endParaRPr sz="2850">
              <a:latin typeface="Times New Roman"/>
              <a:cs typeface="Times New Roman"/>
            </a:endParaRPr>
          </a:p>
        </p:txBody>
      </p:sp>
      <p:sp>
        <p:nvSpPr>
          <p:cNvPr id="19" name="object 19"/>
          <p:cNvSpPr txBox="1"/>
          <p:nvPr/>
        </p:nvSpPr>
        <p:spPr>
          <a:xfrm>
            <a:off x="5657850" y="3992879"/>
            <a:ext cx="445134" cy="459740"/>
          </a:xfrm>
          <a:prstGeom prst="rect">
            <a:avLst/>
          </a:prstGeom>
        </p:spPr>
        <p:txBody>
          <a:bodyPr vert="horz" wrap="square" lIns="0" tIns="12700" rIns="0" bIns="0" rtlCol="0">
            <a:spAutoFit/>
          </a:bodyPr>
          <a:lstStyle/>
          <a:p>
            <a:pPr marL="12700">
              <a:spcBef>
                <a:spcPts val="100"/>
              </a:spcBef>
            </a:pPr>
            <a:r>
              <a:rPr sz="2850" spc="-20" dirty="0">
                <a:latin typeface="Times New Roman"/>
                <a:cs typeface="Times New Roman"/>
              </a:rPr>
              <a:t>s</a:t>
            </a:r>
            <a:r>
              <a:rPr sz="2850" spc="-5" dirty="0">
                <a:latin typeface="Times New Roman"/>
                <a:cs typeface="Times New Roman"/>
              </a:rPr>
              <a:t>i</a:t>
            </a:r>
            <a:r>
              <a:rPr sz="2850" spc="-10" dirty="0">
                <a:latin typeface="Times New Roman"/>
                <a:cs typeface="Times New Roman"/>
              </a:rPr>
              <a:t>n</a:t>
            </a:r>
            <a:endParaRPr sz="2850">
              <a:latin typeface="Times New Roman"/>
              <a:cs typeface="Times New Roman"/>
            </a:endParaRPr>
          </a:p>
        </p:txBody>
      </p:sp>
      <p:grpSp>
        <p:nvGrpSpPr>
          <p:cNvPr id="20" name="object 20"/>
          <p:cNvGrpSpPr/>
          <p:nvPr/>
        </p:nvGrpSpPr>
        <p:grpSpPr>
          <a:xfrm>
            <a:off x="3512820" y="4898390"/>
            <a:ext cx="530860" cy="894080"/>
            <a:chOff x="1988820" y="4898390"/>
            <a:chExt cx="530860" cy="894080"/>
          </a:xfrm>
        </p:grpSpPr>
        <p:sp>
          <p:nvSpPr>
            <p:cNvPr id="21" name="object 21"/>
            <p:cNvSpPr/>
            <p:nvPr/>
          </p:nvSpPr>
          <p:spPr>
            <a:xfrm>
              <a:off x="1996440" y="5388610"/>
              <a:ext cx="492759" cy="85090"/>
            </a:xfrm>
            <a:custGeom>
              <a:avLst/>
              <a:gdLst/>
              <a:ahLst/>
              <a:cxnLst/>
              <a:rect l="l" t="t" r="r" b="b"/>
              <a:pathLst>
                <a:path w="492760" h="85089">
                  <a:moveTo>
                    <a:pt x="236220" y="0"/>
                  </a:moveTo>
                  <a:lnTo>
                    <a:pt x="492760" y="0"/>
                  </a:lnTo>
                </a:path>
                <a:path w="492760" h="85089">
                  <a:moveTo>
                    <a:pt x="0" y="85089"/>
                  </a:moveTo>
                  <a:lnTo>
                    <a:pt x="45720" y="58419"/>
                  </a:lnTo>
                </a:path>
              </a:pathLst>
            </a:custGeom>
            <a:ln w="15240">
              <a:solidFill>
                <a:srgbClr val="000000"/>
              </a:solidFill>
            </a:ln>
          </p:spPr>
          <p:txBody>
            <a:bodyPr wrap="square" lIns="0" tIns="0" rIns="0" bIns="0" rtlCol="0"/>
            <a:lstStyle/>
            <a:p>
              <a:endParaRPr/>
            </a:p>
          </p:txBody>
        </p:sp>
        <p:sp>
          <p:nvSpPr>
            <p:cNvPr id="22" name="object 22"/>
            <p:cNvSpPr/>
            <p:nvPr/>
          </p:nvSpPr>
          <p:spPr>
            <a:xfrm>
              <a:off x="2042160" y="5454650"/>
              <a:ext cx="67310" cy="322580"/>
            </a:xfrm>
            <a:custGeom>
              <a:avLst/>
              <a:gdLst/>
              <a:ahLst/>
              <a:cxnLst/>
              <a:rect l="l" t="t" r="r" b="b"/>
              <a:pathLst>
                <a:path w="67310" h="322579">
                  <a:moveTo>
                    <a:pt x="0" y="0"/>
                  </a:moveTo>
                  <a:lnTo>
                    <a:pt x="67309" y="322580"/>
                  </a:lnTo>
                </a:path>
              </a:pathLst>
            </a:custGeom>
            <a:ln w="30480">
              <a:solidFill>
                <a:srgbClr val="000000"/>
              </a:solidFill>
            </a:ln>
          </p:spPr>
          <p:txBody>
            <a:bodyPr wrap="square" lIns="0" tIns="0" rIns="0" bIns="0" rtlCol="0"/>
            <a:lstStyle/>
            <a:p>
              <a:endParaRPr/>
            </a:p>
          </p:txBody>
        </p:sp>
        <p:sp>
          <p:nvSpPr>
            <p:cNvPr id="23" name="object 23"/>
            <p:cNvSpPr/>
            <p:nvPr/>
          </p:nvSpPr>
          <p:spPr>
            <a:xfrm>
              <a:off x="2117090" y="4906010"/>
              <a:ext cx="402590" cy="871219"/>
            </a:xfrm>
            <a:custGeom>
              <a:avLst/>
              <a:gdLst/>
              <a:ahLst/>
              <a:cxnLst/>
              <a:rect l="l" t="t" r="r" b="b"/>
              <a:pathLst>
                <a:path w="402589" h="871220">
                  <a:moveTo>
                    <a:pt x="0" y="871219"/>
                  </a:moveTo>
                  <a:lnTo>
                    <a:pt x="87630" y="0"/>
                  </a:lnTo>
                </a:path>
                <a:path w="402589" h="871220">
                  <a:moveTo>
                    <a:pt x="87630" y="0"/>
                  </a:moveTo>
                  <a:lnTo>
                    <a:pt x="402590" y="0"/>
                  </a:lnTo>
                </a:path>
              </a:pathLst>
            </a:custGeom>
            <a:ln w="15240">
              <a:solidFill>
                <a:srgbClr val="000000"/>
              </a:solidFill>
            </a:ln>
          </p:spPr>
          <p:txBody>
            <a:bodyPr wrap="square" lIns="0" tIns="0" rIns="0" bIns="0" rtlCol="0"/>
            <a:lstStyle/>
            <a:p>
              <a:endParaRPr/>
            </a:p>
          </p:txBody>
        </p:sp>
      </p:grpSp>
      <p:sp>
        <p:nvSpPr>
          <p:cNvPr id="24" name="object 24"/>
          <p:cNvSpPr txBox="1"/>
          <p:nvPr/>
        </p:nvSpPr>
        <p:spPr>
          <a:xfrm>
            <a:off x="7576821" y="5387340"/>
            <a:ext cx="225425" cy="459740"/>
          </a:xfrm>
          <a:prstGeom prst="rect">
            <a:avLst/>
          </a:prstGeom>
        </p:spPr>
        <p:txBody>
          <a:bodyPr vert="horz" wrap="square" lIns="0" tIns="12700" rIns="0" bIns="0" rtlCol="0">
            <a:spAutoFit/>
          </a:bodyPr>
          <a:lstStyle/>
          <a:p>
            <a:pPr marL="12700">
              <a:spcBef>
                <a:spcPts val="100"/>
              </a:spcBef>
            </a:pPr>
            <a:r>
              <a:rPr sz="2850" i="1" spc="-15" dirty="0">
                <a:latin typeface="Times New Roman"/>
                <a:cs typeface="Times New Roman"/>
              </a:rPr>
              <a:t>L</a:t>
            </a:r>
            <a:endParaRPr sz="2850">
              <a:latin typeface="Times New Roman"/>
              <a:cs typeface="Times New Roman"/>
            </a:endParaRPr>
          </a:p>
        </p:txBody>
      </p:sp>
      <p:sp>
        <p:nvSpPr>
          <p:cNvPr id="25" name="object 25"/>
          <p:cNvSpPr txBox="1"/>
          <p:nvPr/>
        </p:nvSpPr>
        <p:spPr>
          <a:xfrm>
            <a:off x="6357621" y="5387340"/>
            <a:ext cx="225425" cy="459740"/>
          </a:xfrm>
          <a:prstGeom prst="rect">
            <a:avLst/>
          </a:prstGeom>
        </p:spPr>
        <p:txBody>
          <a:bodyPr vert="horz" wrap="square" lIns="0" tIns="12700" rIns="0" bIns="0" rtlCol="0">
            <a:spAutoFit/>
          </a:bodyPr>
          <a:lstStyle/>
          <a:p>
            <a:pPr marL="12700">
              <a:spcBef>
                <a:spcPts val="100"/>
              </a:spcBef>
            </a:pPr>
            <a:r>
              <a:rPr sz="2850" i="1" spc="-15" dirty="0">
                <a:latin typeface="Times New Roman"/>
                <a:cs typeface="Times New Roman"/>
              </a:rPr>
              <a:t>L</a:t>
            </a:r>
            <a:endParaRPr sz="2850">
              <a:latin typeface="Times New Roman"/>
              <a:cs typeface="Times New Roman"/>
            </a:endParaRPr>
          </a:p>
        </p:txBody>
      </p:sp>
      <p:sp>
        <p:nvSpPr>
          <p:cNvPr id="26" name="object 26"/>
          <p:cNvSpPr txBox="1"/>
          <p:nvPr/>
        </p:nvSpPr>
        <p:spPr>
          <a:xfrm>
            <a:off x="7363460" y="4863114"/>
            <a:ext cx="631825" cy="474980"/>
          </a:xfrm>
          <a:prstGeom prst="rect">
            <a:avLst/>
          </a:prstGeom>
        </p:spPr>
        <p:txBody>
          <a:bodyPr vert="horz" wrap="square" lIns="0" tIns="12065" rIns="0" bIns="0" rtlCol="0">
            <a:spAutoFit/>
          </a:bodyPr>
          <a:lstStyle/>
          <a:p>
            <a:pPr marL="12700">
              <a:spcBef>
                <a:spcPts val="95"/>
              </a:spcBef>
            </a:pPr>
            <a:r>
              <a:rPr sz="2850" i="1" spc="-15" dirty="0">
                <a:latin typeface="Times New Roman"/>
                <a:cs typeface="Times New Roman"/>
              </a:rPr>
              <a:t>n</a:t>
            </a:r>
            <a:r>
              <a:rPr sz="2850" i="1" spc="-45" dirty="0">
                <a:latin typeface="Times New Roman"/>
                <a:cs typeface="Times New Roman"/>
              </a:rPr>
              <a:t> </a:t>
            </a:r>
            <a:r>
              <a:rPr sz="2950" spc="-65" dirty="0">
                <a:latin typeface="Symbol"/>
                <a:cs typeface="Symbol"/>
              </a:rPr>
              <a:t></a:t>
            </a:r>
            <a:r>
              <a:rPr sz="2850" i="1" spc="-65" dirty="0">
                <a:latin typeface="Times New Roman"/>
                <a:cs typeface="Times New Roman"/>
              </a:rPr>
              <a:t>z</a:t>
            </a:r>
            <a:endParaRPr sz="2850">
              <a:latin typeface="Times New Roman"/>
              <a:cs typeface="Times New Roman"/>
            </a:endParaRPr>
          </a:p>
        </p:txBody>
      </p:sp>
      <p:sp>
        <p:nvSpPr>
          <p:cNvPr id="27" name="object 27"/>
          <p:cNvSpPr txBox="1"/>
          <p:nvPr/>
        </p:nvSpPr>
        <p:spPr>
          <a:xfrm>
            <a:off x="6126479" y="4818664"/>
            <a:ext cx="671830" cy="474980"/>
          </a:xfrm>
          <a:prstGeom prst="rect">
            <a:avLst/>
          </a:prstGeom>
        </p:spPr>
        <p:txBody>
          <a:bodyPr vert="horz" wrap="square" lIns="0" tIns="12065" rIns="0" bIns="0" rtlCol="0">
            <a:spAutoFit/>
          </a:bodyPr>
          <a:lstStyle/>
          <a:p>
            <a:pPr marL="12700">
              <a:spcBef>
                <a:spcPts val="95"/>
              </a:spcBef>
            </a:pPr>
            <a:r>
              <a:rPr sz="2850" i="1" spc="-15" dirty="0">
                <a:latin typeface="Times New Roman"/>
                <a:cs typeface="Times New Roman"/>
              </a:rPr>
              <a:t>n</a:t>
            </a:r>
            <a:r>
              <a:rPr sz="2850" i="1" spc="120" dirty="0">
                <a:latin typeface="Times New Roman"/>
                <a:cs typeface="Times New Roman"/>
              </a:rPr>
              <a:t> </a:t>
            </a:r>
            <a:r>
              <a:rPr sz="2950" spc="-70" dirty="0">
                <a:latin typeface="Symbol"/>
                <a:cs typeface="Symbol"/>
              </a:rPr>
              <a:t></a:t>
            </a:r>
            <a:r>
              <a:rPr sz="2850" i="1" spc="-70" dirty="0">
                <a:latin typeface="Times New Roman"/>
                <a:cs typeface="Times New Roman"/>
              </a:rPr>
              <a:t>y</a:t>
            </a:r>
            <a:endParaRPr sz="2850">
              <a:latin typeface="Times New Roman"/>
              <a:cs typeface="Times New Roman"/>
            </a:endParaRPr>
          </a:p>
        </p:txBody>
      </p:sp>
      <p:sp>
        <p:nvSpPr>
          <p:cNvPr id="28" name="object 28"/>
          <p:cNvSpPr txBox="1"/>
          <p:nvPr/>
        </p:nvSpPr>
        <p:spPr>
          <a:xfrm>
            <a:off x="4908550" y="4863114"/>
            <a:ext cx="659130" cy="474980"/>
          </a:xfrm>
          <a:prstGeom prst="rect">
            <a:avLst/>
          </a:prstGeom>
        </p:spPr>
        <p:txBody>
          <a:bodyPr vert="horz" wrap="square" lIns="0" tIns="12065" rIns="0" bIns="0" rtlCol="0">
            <a:spAutoFit/>
          </a:bodyPr>
          <a:lstStyle/>
          <a:p>
            <a:pPr marL="12700">
              <a:spcBef>
                <a:spcPts val="95"/>
              </a:spcBef>
            </a:pPr>
            <a:r>
              <a:rPr sz="2850" i="1" spc="-15" dirty="0">
                <a:latin typeface="Times New Roman"/>
                <a:cs typeface="Times New Roman"/>
              </a:rPr>
              <a:t>n</a:t>
            </a:r>
            <a:r>
              <a:rPr sz="2850" i="1" spc="10" dirty="0">
                <a:latin typeface="Times New Roman"/>
                <a:cs typeface="Times New Roman"/>
              </a:rPr>
              <a:t> </a:t>
            </a:r>
            <a:r>
              <a:rPr sz="2950" spc="-65" dirty="0">
                <a:latin typeface="Symbol"/>
                <a:cs typeface="Symbol"/>
              </a:rPr>
              <a:t></a:t>
            </a:r>
            <a:r>
              <a:rPr sz="2850" i="1" spc="-65" dirty="0">
                <a:latin typeface="Times New Roman"/>
                <a:cs typeface="Times New Roman"/>
              </a:rPr>
              <a:t>x</a:t>
            </a:r>
            <a:endParaRPr sz="2850">
              <a:latin typeface="Times New Roman"/>
              <a:cs typeface="Times New Roman"/>
            </a:endParaRPr>
          </a:p>
        </p:txBody>
      </p:sp>
      <p:sp>
        <p:nvSpPr>
          <p:cNvPr id="29" name="object 29"/>
          <p:cNvSpPr txBox="1"/>
          <p:nvPr/>
        </p:nvSpPr>
        <p:spPr>
          <a:xfrm>
            <a:off x="3741421" y="5387340"/>
            <a:ext cx="1640205" cy="459740"/>
          </a:xfrm>
          <a:prstGeom prst="rect">
            <a:avLst/>
          </a:prstGeom>
        </p:spPr>
        <p:txBody>
          <a:bodyPr vert="horz" wrap="square" lIns="0" tIns="12700" rIns="0" bIns="0" rtlCol="0">
            <a:spAutoFit/>
          </a:bodyPr>
          <a:lstStyle/>
          <a:p>
            <a:pPr marL="50800">
              <a:spcBef>
                <a:spcPts val="100"/>
              </a:spcBef>
              <a:tabLst>
                <a:tab pos="1401445" algn="l"/>
              </a:tabLst>
            </a:pPr>
            <a:r>
              <a:rPr sz="2850" i="1" spc="-15" dirty="0">
                <a:latin typeface="Times New Roman"/>
                <a:cs typeface="Times New Roman"/>
              </a:rPr>
              <a:t>L</a:t>
            </a:r>
            <a:r>
              <a:rPr sz="2850" i="1" spc="40" dirty="0">
                <a:latin typeface="Times New Roman"/>
                <a:cs typeface="Times New Roman"/>
              </a:rPr>
              <a:t> </a:t>
            </a:r>
            <a:r>
              <a:rPr sz="4275" spc="-30" baseline="-18518" dirty="0">
                <a:latin typeface="Symbol"/>
                <a:cs typeface="Symbol"/>
              </a:rPr>
              <a:t></a:t>
            </a:r>
            <a:r>
              <a:rPr sz="4275" spc="-30" baseline="-18518" dirty="0">
                <a:latin typeface="Times New Roman"/>
                <a:cs typeface="Times New Roman"/>
              </a:rPr>
              <a:t>	</a:t>
            </a:r>
            <a:r>
              <a:rPr sz="2850" i="1" spc="-15" dirty="0">
                <a:latin typeface="Times New Roman"/>
                <a:cs typeface="Times New Roman"/>
              </a:rPr>
              <a:t>L</a:t>
            </a:r>
            <a:endParaRPr sz="2850">
              <a:latin typeface="Times New Roman"/>
              <a:cs typeface="Times New Roman"/>
            </a:endParaRPr>
          </a:p>
        </p:txBody>
      </p:sp>
      <p:sp>
        <p:nvSpPr>
          <p:cNvPr id="30" name="object 30"/>
          <p:cNvSpPr txBox="1"/>
          <p:nvPr/>
        </p:nvSpPr>
        <p:spPr>
          <a:xfrm>
            <a:off x="3763011" y="4582159"/>
            <a:ext cx="616585" cy="459740"/>
          </a:xfrm>
          <a:prstGeom prst="rect">
            <a:avLst/>
          </a:prstGeom>
        </p:spPr>
        <p:txBody>
          <a:bodyPr vert="horz" wrap="square" lIns="0" tIns="12700" rIns="0" bIns="0" rtlCol="0">
            <a:spAutoFit/>
          </a:bodyPr>
          <a:lstStyle/>
          <a:p>
            <a:pPr marL="38100">
              <a:spcBef>
                <a:spcPts val="100"/>
              </a:spcBef>
            </a:pPr>
            <a:r>
              <a:rPr sz="4275" spc="-22" baseline="-44834" dirty="0">
                <a:latin typeface="Times New Roman"/>
                <a:cs typeface="Times New Roman"/>
              </a:rPr>
              <a:t>2</a:t>
            </a:r>
            <a:r>
              <a:rPr sz="4275" spc="89" baseline="-44834" dirty="0">
                <a:latin typeface="Times New Roman"/>
                <a:cs typeface="Times New Roman"/>
              </a:rPr>
              <a:t> </a:t>
            </a:r>
            <a:r>
              <a:rPr sz="4275" spc="52" baseline="-38011" dirty="0">
                <a:latin typeface="Symbol"/>
                <a:cs typeface="Symbol"/>
              </a:rPr>
              <a:t></a:t>
            </a:r>
            <a:r>
              <a:rPr sz="1650" spc="35" dirty="0">
                <a:latin typeface="Times New Roman"/>
                <a:cs typeface="Times New Roman"/>
              </a:rPr>
              <a:t>3</a:t>
            </a:r>
            <a:endParaRPr sz="1650">
              <a:latin typeface="Times New Roman"/>
              <a:cs typeface="Times New Roman"/>
            </a:endParaRPr>
          </a:p>
        </p:txBody>
      </p:sp>
      <p:sp>
        <p:nvSpPr>
          <p:cNvPr id="31" name="object 31"/>
          <p:cNvSpPr txBox="1"/>
          <p:nvPr/>
        </p:nvSpPr>
        <p:spPr>
          <a:xfrm>
            <a:off x="3314700" y="4827270"/>
            <a:ext cx="162560" cy="459740"/>
          </a:xfrm>
          <a:prstGeom prst="rect">
            <a:avLst/>
          </a:prstGeom>
        </p:spPr>
        <p:txBody>
          <a:bodyPr vert="horz" wrap="square" lIns="0" tIns="12700" rIns="0" bIns="0" rtlCol="0">
            <a:spAutoFit/>
          </a:bodyPr>
          <a:lstStyle/>
          <a:p>
            <a:pPr marL="12700">
              <a:spcBef>
                <a:spcPts val="100"/>
              </a:spcBef>
            </a:pPr>
            <a:r>
              <a:rPr sz="2850" spc="-20" dirty="0">
                <a:latin typeface="Symbol"/>
                <a:cs typeface="Symbol"/>
              </a:rPr>
              <a:t></a:t>
            </a:r>
            <a:endParaRPr sz="2850">
              <a:latin typeface="Symbol"/>
              <a:cs typeface="Symbol"/>
            </a:endParaRPr>
          </a:p>
        </p:txBody>
      </p:sp>
      <p:sp>
        <p:nvSpPr>
          <p:cNvPr id="32" name="object 32"/>
          <p:cNvSpPr txBox="1"/>
          <p:nvPr/>
        </p:nvSpPr>
        <p:spPr>
          <a:xfrm>
            <a:off x="2614930" y="5091714"/>
            <a:ext cx="5449570" cy="873760"/>
          </a:xfrm>
          <a:prstGeom prst="rect">
            <a:avLst/>
          </a:prstGeom>
        </p:spPr>
        <p:txBody>
          <a:bodyPr vert="horz" wrap="square" lIns="0" tIns="12065" rIns="0" bIns="0" rtlCol="0">
            <a:spAutoFit/>
          </a:bodyPr>
          <a:lstStyle/>
          <a:p>
            <a:pPr marL="50800">
              <a:lnSpc>
                <a:spcPts val="3400"/>
              </a:lnSpc>
              <a:spcBef>
                <a:spcPts val="95"/>
              </a:spcBef>
              <a:tabLst>
                <a:tab pos="442595" algn="l"/>
                <a:tab pos="1472565" algn="l"/>
                <a:tab pos="1792605" algn="l"/>
                <a:tab pos="2493645" algn="l"/>
                <a:tab pos="2961005" algn="l"/>
                <a:tab pos="3721735" algn="l"/>
                <a:tab pos="4196715" algn="l"/>
                <a:tab pos="4948555" algn="l"/>
                <a:tab pos="5398135" algn="l"/>
              </a:tabLst>
            </a:pPr>
            <a:r>
              <a:rPr sz="2950" spc="-100" dirty="0">
                <a:latin typeface="Symbol"/>
                <a:cs typeface="Symbol"/>
              </a:rPr>
              <a:t></a:t>
            </a:r>
            <a:r>
              <a:rPr sz="2950" spc="-100" dirty="0">
                <a:latin typeface="Times New Roman"/>
                <a:cs typeface="Times New Roman"/>
              </a:rPr>
              <a:t>	</a:t>
            </a:r>
            <a:r>
              <a:rPr sz="2850" spc="-25" dirty="0">
                <a:latin typeface="Symbol"/>
                <a:cs typeface="Symbol"/>
              </a:rPr>
              <a:t></a:t>
            </a:r>
            <a:r>
              <a:rPr sz="2850" spc="-135" dirty="0">
                <a:latin typeface="Times New Roman"/>
                <a:cs typeface="Times New Roman"/>
              </a:rPr>
              <a:t> </a:t>
            </a:r>
            <a:r>
              <a:rPr sz="4275" spc="-30" baseline="6822" dirty="0">
                <a:latin typeface="Symbol"/>
                <a:cs typeface="Symbol"/>
              </a:rPr>
              <a:t></a:t>
            </a:r>
            <a:r>
              <a:rPr sz="4275" spc="-30" baseline="6822" dirty="0">
                <a:latin typeface="Times New Roman"/>
                <a:cs typeface="Times New Roman"/>
              </a:rPr>
              <a:t>	</a:t>
            </a:r>
            <a:r>
              <a:rPr sz="4275" spc="-30" baseline="6822" dirty="0">
                <a:latin typeface="Symbol"/>
                <a:cs typeface="Symbol"/>
              </a:rPr>
              <a:t></a:t>
            </a:r>
            <a:r>
              <a:rPr sz="4275" spc="-30" baseline="6822" dirty="0">
                <a:latin typeface="Times New Roman"/>
                <a:cs typeface="Times New Roman"/>
              </a:rPr>
              <a:t>	</a:t>
            </a:r>
            <a:r>
              <a:rPr sz="2850" spc="-15" dirty="0">
                <a:latin typeface="Times New Roman"/>
                <a:cs typeface="Times New Roman"/>
              </a:rPr>
              <a:t>sin</a:t>
            </a:r>
            <a:r>
              <a:rPr sz="4275" u="heavy" spc="-22" baseline="21442" dirty="0">
                <a:uFill>
                  <a:solidFill>
                    <a:srgbClr val="000000"/>
                  </a:solidFill>
                </a:uFill>
                <a:latin typeface="Times New Roman"/>
                <a:cs typeface="Times New Roman"/>
              </a:rPr>
              <a:t> 	</a:t>
            </a:r>
            <a:r>
              <a:rPr sz="2475" i="1" u="heavy" spc="-7" baseline="37037" dirty="0">
                <a:uFill>
                  <a:solidFill>
                    <a:srgbClr val="000000"/>
                  </a:solidFill>
                </a:uFill>
                <a:latin typeface="Times New Roman"/>
                <a:cs typeface="Times New Roman"/>
              </a:rPr>
              <a:t>x	</a:t>
            </a:r>
            <a:r>
              <a:rPr sz="2850" spc="-10" dirty="0">
                <a:latin typeface="Times New Roman"/>
                <a:cs typeface="Times New Roman"/>
              </a:rPr>
              <a:t>sin</a:t>
            </a:r>
            <a:r>
              <a:rPr sz="4275" u="heavy" spc="-15" baseline="28265" dirty="0">
                <a:uFill>
                  <a:solidFill>
                    <a:srgbClr val="000000"/>
                  </a:solidFill>
                </a:uFill>
                <a:latin typeface="Times New Roman"/>
                <a:cs typeface="Times New Roman"/>
              </a:rPr>
              <a:t> 	</a:t>
            </a:r>
            <a:r>
              <a:rPr sz="2475" i="1" u="heavy" spc="-7" baseline="48821" dirty="0">
                <a:uFill>
                  <a:solidFill>
                    <a:srgbClr val="000000"/>
                  </a:solidFill>
                </a:uFill>
                <a:latin typeface="Times New Roman"/>
                <a:cs typeface="Times New Roman"/>
              </a:rPr>
              <a:t>y	</a:t>
            </a:r>
            <a:r>
              <a:rPr sz="2850" spc="-15" dirty="0">
                <a:latin typeface="Times New Roman"/>
                <a:cs typeface="Times New Roman"/>
              </a:rPr>
              <a:t>sin</a:t>
            </a:r>
            <a:r>
              <a:rPr sz="4275" u="heavy" spc="-22" baseline="21442" dirty="0">
                <a:uFill>
                  <a:solidFill>
                    <a:srgbClr val="000000"/>
                  </a:solidFill>
                </a:uFill>
                <a:latin typeface="Times New Roman"/>
                <a:cs typeface="Times New Roman"/>
              </a:rPr>
              <a:t> 	</a:t>
            </a:r>
            <a:r>
              <a:rPr sz="2475" i="1" u="heavy" spc="-7" baseline="37037" dirty="0">
                <a:uFill>
                  <a:solidFill>
                    <a:srgbClr val="000000"/>
                  </a:solidFill>
                </a:uFill>
                <a:latin typeface="Times New Roman"/>
                <a:cs typeface="Times New Roman"/>
              </a:rPr>
              <a:t>z	</a:t>
            </a:r>
            <a:endParaRPr sz="2475" baseline="37037">
              <a:latin typeface="Times New Roman"/>
              <a:cs typeface="Times New Roman"/>
            </a:endParaRPr>
          </a:p>
          <a:p>
            <a:pPr marL="711835">
              <a:lnSpc>
                <a:spcPts val="3279"/>
              </a:lnSpc>
            </a:pPr>
            <a:r>
              <a:rPr sz="2850" spc="-20" dirty="0">
                <a:latin typeface="Symbol"/>
                <a:cs typeface="Symbol"/>
              </a:rPr>
              <a:t></a:t>
            </a:r>
            <a:endParaRPr sz="2850">
              <a:latin typeface="Symbol"/>
              <a:cs typeface="Symbol"/>
            </a:endParaRPr>
          </a:p>
        </p:txBody>
      </p:sp>
      <p:sp>
        <p:nvSpPr>
          <p:cNvPr id="33" name="object 33"/>
          <p:cNvSpPr/>
          <p:nvPr/>
        </p:nvSpPr>
        <p:spPr>
          <a:xfrm>
            <a:off x="6295390" y="2143760"/>
            <a:ext cx="781050" cy="0"/>
          </a:xfrm>
          <a:custGeom>
            <a:avLst/>
            <a:gdLst/>
            <a:ahLst/>
            <a:cxnLst/>
            <a:rect l="l" t="t" r="r" b="b"/>
            <a:pathLst>
              <a:path w="781050">
                <a:moveTo>
                  <a:pt x="0" y="0"/>
                </a:moveTo>
                <a:lnTo>
                  <a:pt x="781050" y="0"/>
                </a:lnTo>
              </a:path>
            </a:pathLst>
          </a:custGeom>
          <a:ln w="15240">
            <a:solidFill>
              <a:srgbClr val="000000"/>
            </a:solidFill>
          </a:ln>
        </p:spPr>
        <p:txBody>
          <a:bodyPr wrap="square" lIns="0" tIns="0" rIns="0" bIns="0" rtlCol="0"/>
          <a:lstStyle/>
          <a:p>
            <a:endParaRPr/>
          </a:p>
        </p:txBody>
      </p:sp>
      <p:sp>
        <p:nvSpPr>
          <p:cNvPr id="34" name="object 34"/>
          <p:cNvSpPr txBox="1"/>
          <p:nvPr/>
        </p:nvSpPr>
        <p:spPr>
          <a:xfrm>
            <a:off x="6906260" y="2131059"/>
            <a:ext cx="130175" cy="268022"/>
          </a:xfrm>
          <a:prstGeom prst="rect">
            <a:avLst/>
          </a:prstGeom>
        </p:spPr>
        <p:txBody>
          <a:bodyPr vert="horz" wrap="square" lIns="0" tIns="13970" rIns="0" bIns="0" rtlCol="0">
            <a:spAutoFit/>
          </a:bodyPr>
          <a:lstStyle/>
          <a:p>
            <a:pPr marL="12700">
              <a:spcBef>
                <a:spcPts val="110"/>
              </a:spcBef>
            </a:pPr>
            <a:r>
              <a:rPr sz="1650" spc="-5" dirty="0">
                <a:latin typeface="Times New Roman"/>
                <a:cs typeface="Times New Roman"/>
              </a:rPr>
              <a:t>2</a:t>
            </a:r>
            <a:endParaRPr sz="1650">
              <a:latin typeface="Times New Roman"/>
              <a:cs typeface="Times New Roman"/>
            </a:endParaRPr>
          </a:p>
        </p:txBody>
      </p:sp>
      <p:sp>
        <p:nvSpPr>
          <p:cNvPr id="35" name="object 35"/>
          <p:cNvSpPr txBox="1"/>
          <p:nvPr/>
        </p:nvSpPr>
        <p:spPr>
          <a:xfrm>
            <a:off x="6482080" y="1469390"/>
            <a:ext cx="380365" cy="459740"/>
          </a:xfrm>
          <a:prstGeom prst="rect">
            <a:avLst/>
          </a:prstGeom>
        </p:spPr>
        <p:txBody>
          <a:bodyPr vert="horz" wrap="square" lIns="0" tIns="12700" rIns="0" bIns="0" rtlCol="0">
            <a:spAutoFit/>
          </a:bodyPr>
          <a:lstStyle/>
          <a:p>
            <a:pPr marL="38100">
              <a:spcBef>
                <a:spcPts val="100"/>
              </a:spcBef>
            </a:pPr>
            <a:r>
              <a:rPr sz="4275" i="1" spc="104" baseline="-24366" dirty="0">
                <a:latin typeface="Times New Roman"/>
                <a:cs typeface="Times New Roman"/>
              </a:rPr>
              <a:t>h</a:t>
            </a:r>
            <a:r>
              <a:rPr sz="1650" spc="70" dirty="0">
                <a:latin typeface="Times New Roman"/>
                <a:cs typeface="Times New Roman"/>
              </a:rPr>
              <a:t>2</a:t>
            </a:r>
            <a:endParaRPr sz="1650">
              <a:latin typeface="Times New Roman"/>
              <a:cs typeface="Times New Roman"/>
            </a:endParaRPr>
          </a:p>
        </p:txBody>
      </p:sp>
      <p:sp>
        <p:nvSpPr>
          <p:cNvPr id="36" name="object 36"/>
          <p:cNvSpPr txBox="1"/>
          <p:nvPr/>
        </p:nvSpPr>
        <p:spPr>
          <a:xfrm>
            <a:off x="5963921" y="1847850"/>
            <a:ext cx="130175" cy="268022"/>
          </a:xfrm>
          <a:prstGeom prst="rect">
            <a:avLst/>
          </a:prstGeom>
        </p:spPr>
        <p:txBody>
          <a:bodyPr vert="horz" wrap="square" lIns="0" tIns="13970" rIns="0" bIns="0" rtlCol="0">
            <a:spAutoFit/>
          </a:bodyPr>
          <a:lstStyle/>
          <a:p>
            <a:pPr marL="12700">
              <a:spcBef>
                <a:spcPts val="110"/>
              </a:spcBef>
            </a:pPr>
            <a:r>
              <a:rPr sz="1650" spc="-5" dirty="0">
                <a:latin typeface="Times New Roman"/>
                <a:cs typeface="Times New Roman"/>
              </a:rPr>
              <a:t>2</a:t>
            </a:r>
            <a:endParaRPr sz="1650">
              <a:latin typeface="Times New Roman"/>
              <a:cs typeface="Times New Roman"/>
            </a:endParaRPr>
          </a:p>
        </p:txBody>
      </p:sp>
      <p:sp>
        <p:nvSpPr>
          <p:cNvPr id="37" name="object 37"/>
          <p:cNvSpPr txBox="1"/>
          <p:nvPr/>
        </p:nvSpPr>
        <p:spPr>
          <a:xfrm>
            <a:off x="5299710" y="1847850"/>
            <a:ext cx="130175" cy="268022"/>
          </a:xfrm>
          <a:prstGeom prst="rect">
            <a:avLst/>
          </a:prstGeom>
        </p:spPr>
        <p:txBody>
          <a:bodyPr vert="horz" wrap="square" lIns="0" tIns="13970" rIns="0" bIns="0" rtlCol="0">
            <a:spAutoFit/>
          </a:bodyPr>
          <a:lstStyle/>
          <a:p>
            <a:pPr marL="12700">
              <a:spcBef>
                <a:spcPts val="110"/>
              </a:spcBef>
            </a:pPr>
            <a:r>
              <a:rPr sz="1650" spc="-5" dirty="0">
                <a:latin typeface="Times New Roman"/>
                <a:cs typeface="Times New Roman"/>
              </a:rPr>
              <a:t>2</a:t>
            </a:r>
            <a:endParaRPr sz="1650">
              <a:latin typeface="Times New Roman"/>
              <a:cs typeface="Times New Roman"/>
            </a:endParaRPr>
          </a:p>
        </p:txBody>
      </p:sp>
      <p:sp>
        <p:nvSpPr>
          <p:cNvPr id="38" name="object 38"/>
          <p:cNvSpPr txBox="1"/>
          <p:nvPr/>
        </p:nvSpPr>
        <p:spPr>
          <a:xfrm>
            <a:off x="4634230" y="1847850"/>
            <a:ext cx="130175" cy="268022"/>
          </a:xfrm>
          <a:prstGeom prst="rect">
            <a:avLst/>
          </a:prstGeom>
        </p:spPr>
        <p:txBody>
          <a:bodyPr vert="horz" wrap="square" lIns="0" tIns="13970" rIns="0" bIns="0" rtlCol="0">
            <a:spAutoFit/>
          </a:bodyPr>
          <a:lstStyle/>
          <a:p>
            <a:pPr marL="12700">
              <a:spcBef>
                <a:spcPts val="110"/>
              </a:spcBef>
            </a:pPr>
            <a:r>
              <a:rPr sz="1650" spc="-5" dirty="0">
                <a:latin typeface="Times New Roman"/>
                <a:cs typeface="Times New Roman"/>
              </a:rPr>
              <a:t>2</a:t>
            </a:r>
            <a:endParaRPr sz="1650">
              <a:latin typeface="Times New Roman"/>
              <a:cs typeface="Times New Roman"/>
            </a:endParaRPr>
          </a:p>
        </p:txBody>
      </p:sp>
      <p:sp>
        <p:nvSpPr>
          <p:cNvPr id="39" name="object 39"/>
          <p:cNvSpPr txBox="1"/>
          <p:nvPr/>
        </p:nvSpPr>
        <p:spPr>
          <a:xfrm>
            <a:off x="6290309" y="2142490"/>
            <a:ext cx="651510" cy="459740"/>
          </a:xfrm>
          <a:prstGeom prst="rect">
            <a:avLst/>
          </a:prstGeom>
        </p:spPr>
        <p:txBody>
          <a:bodyPr vert="horz" wrap="square" lIns="0" tIns="12700" rIns="0" bIns="0" rtlCol="0">
            <a:spAutoFit/>
          </a:bodyPr>
          <a:lstStyle/>
          <a:p>
            <a:pPr marL="12700">
              <a:spcBef>
                <a:spcPts val="100"/>
              </a:spcBef>
            </a:pPr>
            <a:r>
              <a:rPr sz="2850" spc="-75" dirty="0">
                <a:latin typeface="Times New Roman"/>
                <a:cs typeface="Times New Roman"/>
              </a:rPr>
              <a:t>8</a:t>
            </a:r>
            <a:r>
              <a:rPr sz="2850" i="1" spc="-75" dirty="0">
                <a:latin typeface="Times New Roman"/>
                <a:cs typeface="Times New Roman"/>
              </a:rPr>
              <a:t>mL</a:t>
            </a:r>
            <a:endParaRPr sz="2850">
              <a:latin typeface="Times New Roman"/>
              <a:cs typeface="Times New Roman"/>
            </a:endParaRPr>
          </a:p>
        </p:txBody>
      </p:sp>
      <p:sp>
        <p:nvSpPr>
          <p:cNvPr id="40" name="object 40"/>
          <p:cNvSpPr txBox="1"/>
          <p:nvPr/>
        </p:nvSpPr>
        <p:spPr>
          <a:xfrm>
            <a:off x="5952490" y="2100579"/>
            <a:ext cx="107314" cy="268022"/>
          </a:xfrm>
          <a:prstGeom prst="rect">
            <a:avLst/>
          </a:prstGeom>
        </p:spPr>
        <p:txBody>
          <a:bodyPr vert="horz" wrap="square" lIns="0" tIns="13970" rIns="0" bIns="0" rtlCol="0">
            <a:spAutoFit/>
          </a:bodyPr>
          <a:lstStyle/>
          <a:p>
            <a:pPr marL="12700">
              <a:spcBef>
                <a:spcPts val="110"/>
              </a:spcBef>
            </a:pPr>
            <a:r>
              <a:rPr sz="1650" i="1" spc="-5" dirty="0">
                <a:latin typeface="Times New Roman"/>
                <a:cs typeface="Times New Roman"/>
              </a:rPr>
              <a:t>z</a:t>
            </a:r>
            <a:endParaRPr sz="1650">
              <a:latin typeface="Times New Roman"/>
              <a:cs typeface="Times New Roman"/>
            </a:endParaRPr>
          </a:p>
        </p:txBody>
      </p:sp>
      <p:sp>
        <p:nvSpPr>
          <p:cNvPr id="41" name="object 41"/>
          <p:cNvSpPr txBox="1"/>
          <p:nvPr/>
        </p:nvSpPr>
        <p:spPr>
          <a:xfrm>
            <a:off x="5297171" y="2100579"/>
            <a:ext cx="118745" cy="268022"/>
          </a:xfrm>
          <a:prstGeom prst="rect">
            <a:avLst/>
          </a:prstGeom>
        </p:spPr>
        <p:txBody>
          <a:bodyPr vert="horz" wrap="square" lIns="0" tIns="13970" rIns="0" bIns="0" rtlCol="0">
            <a:spAutoFit/>
          </a:bodyPr>
          <a:lstStyle/>
          <a:p>
            <a:pPr marL="12700">
              <a:spcBef>
                <a:spcPts val="110"/>
              </a:spcBef>
            </a:pPr>
            <a:r>
              <a:rPr sz="1650" i="1" spc="-5" dirty="0">
                <a:latin typeface="Times New Roman"/>
                <a:cs typeface="Times New Roman"/>
              </a:rPr>
              <a:t>y</a:t>
            </a:r>
            <a:endParaRPr sz="1650">
              <a:latin typeface="Times New Roman"/>
              <a:cs typeface="Times New Roman"/>
            </a:endParaRPr>
          </a:p>
        </p:txBody>
      </p:sp>
      <p:sp>
        <p:nvSpPr>
          <p:cNvPr id="42" name="object 42"/>
          <p:cNvSpPr txBox="1"/>
          <p:nvPr/>
        </p:nvSpPr>
        <p:spPr>
          <a:xfrm>
            <a:off x="5100321" y="1859279"/>
            <a:ext cx="1153795" cy="459740"/>
          </a:xfrm>
          <a:prstGeom prst="rect">
            <a:avLst/>
          </a:prstGeom>
        </p:spPr>
        <p:txBody>
          <a:bodyPr vert="horz" wrap="square" lIns="0" tIns="12700" rIns="0" bIns="0" rtlCol="0">
            <a:spAutoFit/>
          </a:bodyPr>
          <a:lstStyle/>
          <a:p>
            <a:pPr marL="12700">
              <a:spcBef>
                <a:spcPts val="100"/>
              </a:spcBef>
              <a:tabLst>
                <a:tab pos="412115" algn="l"/>
                <a:tab pos="1020444" algn="l"/>
              </a:tabLst>
            </a:pPr>
            <a:r>
              <a:rPr sz="2850" i="1" spc="-10" dirty="0">
                <a:latin typeface="Times New Roman"/>
                <a:cs typeface="Times New Roman"/>
              </a:rPr>
              <a:t>n	</a:t>
            </a:r>
            <a:r>
              <a:rPr sz="2850" spc="-25" dirty="0">
                <a:latin typeface="Symbol"/>
                <a:cs typeface="Symbol"/>
              </a:rPr>
              <a:t></a:t>
            </a:r>
            <a:r>
              <a:rPr sz="2850" spc="-180" dirty="0">
                <a:latin typeface="Times New Roman"/>
                <a:cs typeface="Times New Roman"/>
              </a:rPr>
              <a:t> </a:t>
            </a:r>
            <a:r>
              <a:rPr sz="2850" i="1" spc="-10" dirty="0">
                <a:latin typeface="Times New Roman"/>
                <a:cs typeface="Times New Roman"/>
              </a:rPr>
              <a:t>n</a:t>
            </a:r>
            <a:r>
              <a:rPr sz="2850" i="1" dirty="0">
                <a:latin typeface="Times New Roman"/>
                <a:cs typeface="Times New Roman"/>
              </a:rPr>
              <a:t>	</a:t>
            </a:r>
            <a:r>
              <a:rPr sz="2850" spc="-10" dirty="0">
                <a:latin typeface="Times New Roman"/>
                <a:cs typeface="Times New Roman"/>
              </a:rPr>
              <a:t>)</a:t>
            </a:r>
            <a:endParaRPr sz="2850">
              <a:latin typeface="Times New Roman"/>
              <a:cs typeface="Times New Roman"/>
            </a:endParaRPr>
          </a:p>
        </p:txBody>
      </p:sp>
      <p:sp>
        <p:nvSpPr>
          <p:cNvPr id="43" name="object 43"/>
          <p:cNvSpPr txBox="1"/>
          <p:nvPr/>
        </p:nvSpPr>
        <p:spPr>
          <a:xfrm>
            <a:off x="4622801" y="2100579"/>
            <a:ext cx="118745" cy="268022"/>
          </a:xfrm>
          <a:prstGeom prst="rect">
            <a:avLst/>
          </a:prstGeom>
        </p:spPr>
        <p:txBody>
          <a:bodyPr vert="horz" wrap="square" lIns="0" tIns="13970" rIns="0" bIns="0" rtlCol="0">
            <a:spAutoFit/>
          </a:bodyPr>
          <a:lstStyle/>
          <a:p>
            <a:pPr marL="12700">
              <a:spcBef>
                <a:spcPts val="110"/>
              </a:spcBef>
            </a:pPr>
            <a:r>
              <a:rPr sz="1650" i="1" spc="-5" dirty="0">
                <a:latin typeface="Times New Roman"/>
                <a:cs typeface="Times New Roman"/>
              </a:rPr>
              <a:t>x</a:t>
            </a:r>
            <a:endParaRPr sz="1650">
              <a:latin typeface="Times New Roman"/>
              <a:cs typeface="Times New Roman"/>
            </a:endParaRPr>
          </a:p>
        </p:txBody>
      </p:sp>
      <p:sp>
        <p:nvSpPr>
          <p:cNvPr id="44" name="object 44"/>
          <p:cNvSpPr txBox="1"/>
          <p:nvPr/>
        </p:nvSpPr>
        <p:spPr>
          <a:xfrm>
            <a:off x="3710940" y="1859279"/>
            <a:ext cx="1346835" cy="459740"/>
          </a:xfrm>
          <a:prstGeom prst="rect">
            <a:avLst/>
          </a:prstGeom>
        </p:spPr>
        <p:txBody>
          <a:bodyPr vert="horz" wrap="square" lIns="0" tIns="12700" rIns="0" bIns="0" rtlCol="0">
            <a:spAutoFit/>
          </a:bodyPr>
          <a:lstStyle/>
          <a:p>
            <a:pPr marL="12700">
              <a:spcBef>
                <a:spcPts val="100"/>
              </a:spcBef>
              <a:tabLst>
                <a:tab pos="1137285" algn="l"/>
              </a:tabLst>
            </a:pPr>
            <a:r>
              <a:rPr sz="2850" i="1" spc="-15" dirty="0">
                <a:latin typeface="Times New Roman"/>
                <a:cs typeface="Times New Roman"/>
              </a:rPr>
              <a:t>E</a:t>
            </a:r>
            <a:r>
              <a:rPr sz="2850" i="1" spc="75" dirty="0">
                <a:latin typeface="Times New Roman"/>
                <a:cs typeface="Times New Roman"/>
              </a:rPr>
              <a:t> </a:t>
            </a:r>
            <a:r>
              <a:rPr sz="2850" spc="-25" dirty="0">
                <a:latin typeface="Symbol"/>
                <a:cs typeface="Symbol"/>
              </a:rPr>
              <a:t></a:t>
            </a:r>
            <a:r>
              <a:rPr sz="2850" spc="-100" dirty="0">
                <a:latin typeface="Times New Roman"/>
                <a:cs typeface="Times New Roman"/>
              </a:rPr>
              <a:t> </a:t>
            </a:r>
            <a:r>
              <a:rPr sz="2850" spc="65" dirty="0">
                <a:latin typeface="Times New Roman"/>
                <a:cs typeface="Times New Roman"/>
              </a:rPr>
              <a:t>(</a:t>
            </a:r>
            <a:r>
              <a:rPr sz="2850" i="1" spc="-10" dirty="0">
                <a:latin typeface="Times New Roman"/>
                <a:cs typeface="Times New Roman"/>
              </a:rPr>
              <a:t>n</a:t>
            </a:r>
            <a:r>
              <a:rPr sz="2850" i="1" dirty="0">
                <a:latin typeface="Times New Roman"/>
                <a:cs typeface="Times New Roman"/>
              </a:rPr>
              <a:t>	</a:t>
            </a:r>
            <a:r>
              <a:rPr sz="2850" spc="-25" dirty="0">
                <a:latin typeface="Symbol"/>
                <a:cs typeface="Symbol"/>
              </a:rPr>
              <a:t></a:t>
            </a:r>
            <a:endParaRPr sz="2850">
              <a:latin typeface="Symbol"/>
              <a:cs typeface="Symbol"/>
            </a:endParaRPr>
          </a:p>
        </p:txBody>
      </p:sp>
      <p:sp>
        <p:nvSpPr>
          <p:cNvPr id="45" name="object 45"/>
          <p:cNvSpPr txBox="1"/>
          <p:nvPr/>
        </p:nvSpPr>
        <p:spPr>
          <a:xfrm>
            <a:off x="3022600" y="231140"/>
            <a:ext cx="6062980" cy="452120"/>
          </a:xfrm>
          <a:prstGeom prst="rect">
            <a:avLst/>
          </a:prstGeom>
        </p:spPr>
        <p:txBody>
          <a:bodyPr vert="horz" wrap="square" lIns="0" tIns="12700" rIns="0" bIns="0" rtlCol="0">
            <a:spAutoFit/>
          </a:bodyPr>
          <a:lstStyle/>
          <a:p>
            <a:pPr marL="12700">
              <a:spcBef>
                <a:spcPts val="100"/>
              </a:spcBef>
            </a:pPr>
            <a:r>
              <a:rPr sz="2800" b="1" spc="-5" dirty="0">
                <a:latin typeface="Arial"/>
                <a:cs typeface="Arial"/>
              </a:rPr>
              <a:t>Particle </a:t>
            </a:r>
            <a:r>
              <a:rPr sz="2800" b="1" dirty="0">
                <a:latin typeface="Arial"/>
                <a:cs typeface="Arial"/>
              </a:rPr>
              <a:t>in a </a:t>
            </a:r>
            <a:r>
              <a:rPr sz="2800" b="1" spc="-10" dirty="0">
                <a:latin typeface="Arial"/>
                <a:cs typeface="Arial"/>
              </a:rPr>
              <a:t>Three Dimensional</a:t>
            </a:r>
            <a:r>
              <a:rPr sz="2800" b="1" spc="-25" dirty="0">
                <a:latin typeface="Arial"/>
                <a:cs typeface="Arial"/>
              </a:rPr>
              <a:t> </a:t>
            </a:r>
            <a:r>
              <a:rPr sz="2800" b="1" spc="-10" dirty="0">
                <a:latin typeface="Arial"/>
                <a:cs typeface="Arial"/>
              </a:rPr>
              <a:t>Box</a:t>
            </a:r>
            <a:endParaRPr sz="2800">
              <a:latin typeface="Arial"/>
              <a:cs typeface="Arial"/>
            </a:endParaRPr>
          </a:p>
        </p:txBody>
      </p:sp>
      <p:sp>
        <p:nvSpPr>
          <p:cNvPr id="46" name="object 46"/>
          <p:cNvSpPr txBox="1">
            <a:spLocks noGrp="1"/>
          </p:cNvSpPr>
          <p:nvPr>
            <p:ph type="title"/>
          </p:nvPr>
        </p:nvSpPr>
        <p:spPr>
          <a:xfrm>
            <a:off x="4460240" y="977900"/>
            <a:ext cx="2426335" cy="459740"/>
          </a:xfrm>
          <a:prstGeom prst="rect">
            <a:avLst/>
          </a:prstGeom>
        </p:spPr>
        <p:txBody>
          <a:bodyPr vert="horz" wrap="square" lIns="0" tIns="12700" rIns="0" bIns="0" rtlCol="0" anchor="ctr">
            <a:spAutoFit/>
          </a:bodyPr>
          <a:lstStyle/>
          <a:p>
            <a:pPr marL="38100">
              <a:lnSpc>
                <a:spcPct val="100000"/>
              </a:lnSpc>
              <a:spcBef>
                <a:spcPts val="100"/>
              </a:spcBef>
            </a:pPr>
            <a:r>
              <a:rPr sz="2850" i="1" spc="-15" dirty="0">
                <a:latin typeface="Times New Roman"/>
                <a:cs typeface="Times New Roman"/>
              </a:rPr>
              <a:t>E </a:t>
            </a:r>
            <a:r>
              <a:rPr sz="2850" spc="-25" dirty="0">
                <a:latin typeface="Symbol"/>
                <a:cs typeface="Symbol"/>
              </a:rPr>
              <a:t></a:t>
            </a:r>
            <a:r>
              <a:rPr sz="2850" spc="-25" dirty="0">
                <a:latin typeface="Times New Roman"/>
                <a:cs typeface="Times New Roman"/>
              </a:rPr>
              <a:t> </a:t>
            </a:r>
            <a:r>
              <a:rPr sz="2850" i="1" spc="45" dirty="0">
                <a:latin typeface="Times New Roman"/>
                <a:cs typeface="Times New Roman"/>
              </a:rPr>
              <a:t>E</a:t>
            </a:r>
            <a:r>
              <a:rPr sz="2475" i="1" spc="67" baseline="-23569" dirty="0">
                <a:latin typeface="Times New Roman"/>
                <a:cs typeface="Times New Roman"/>
              </a:rPr>
              <a:t>x </a:t>
            </a:r>
            <a:r>
              <a:rPr sz="2850" spc="-25" dirty="0">
                <a:latin typeface="Symbol"/>
                <a:cs typeface="Symbol"/>
              </a:rPr>
              <a:t></a:t>
            </a:r>
            <a:r>
              <a:rPr sz="2850" spc="-25" dirty="0">
                <a:latin typeface="Times New Roman"/>
                <a:cs typeface="Times New Roman"/>
              </a:rPr>
              <a:t> </a:t>
            </a:r>
            <a:r>
              <a:rPr sz="2850" i="1" spc="80" dirty="0">
                <a:latin typeface="Times New Roman"/>
                <a:cs typeface="Times New Roman"/>
              </a:rPr>
              <a:t>E</a:t>
            </a:r>
            <a:r>
              <a:rPr sz="2475" i="1" spc="120" baseline="-23569" dirty="0">
                <a:latin typeface="Times New Roman"/>
                <a:cs typeface="Times New Roman"/>
              </a:rPr>
              <a:t>y </a:t>
            </a:r>
            <a:r>
              <a:rPr sz="2850" spc="-25" dirty="0">
                <a:latin typeface="Symbol"/>
                <a:cs typeface="Symbol"/>
              </a:rPr>
              <a:t></a:t>
            </a:r>
            <a:r>
              <a:rPr sz="2850" spc="-310" dirty="0">
                <a:latin typeface="Times New Roman"/>
                <a:cs typeface="Times New Roman"/>
              </a:rPr>
              <a:t> </a:t>
            </a:r>
            <a:r>
              <a:rPr sz="2850" i="1" spc="45" dirty="0">
                <a:latin typeface="Times New Roman"/>
                <a:cs typeface="Times New Roman"/>
              </a:rPr>
              <a:t>E</a:t>
            </a:r>
            <a:r>
              <a:rPr sz="2475" i="1" spc="67" baseline="-23569" dirty="0">
                <a:latin typeface="Times New Roman"/>
                <a:cs typeface="Times New Roman"/>
              </a:rPr>
              <a:t>z</a:t>
            </a:r>
            <a:endParaRPr sz="2475" baseline="-23569">
              <a:latin typeface="Times New Roman"/>
              <a:cs typeface="Times New Roman"/>
            </a:endParaRPr>
          </a:p>
        </p:txBody>
      </p:sp>
      <p:sp>
        <p:nvSpPr>
          <p:cNvPr id="47" name="object 47"/>
          <p:cNvSpPr txBox="1"/>
          <p:nvPr/>
        </p:nvSpPr>
        <p:spPr>
          <a:xfrm>
            <a:off x="2368551" y="1024890"/>
            <a:ext cx="1671955" cy="360680"/>
          </a:xfrm>
          <a:prstGeom prst="rect">
            <a:avLst/>
          </a:prstGeom>
        </p:spPr>
        <p:txBody>
          <a:bodyPr vert="horz" wrap="square" lIns="0" tIns="12700" rIns="0" bIns="0" rtlCol="0">
            <a:spAutoFit/>
          </a:bodyPr>
          <a:lstStyle/>
          <a:p>
            <a:pPr marL="12700">
              <a:spcBef>
                <a:spcPts val="100"/>
              </a:spcBef>
            </a:pPr>
            <a:r>
              <a:rPr sz="2200" spc="-5" dirty="0">
                <a:latin typeface="Arial"/>
                <a:cs typeface="Arial"/>
              </a:rPr>
              <a:t>Eigen</a:t>
            </a:r>
            <a:r>
              <a:rPr sz="2200" spc="-65" dirty="0">
                <a:latin typeface="Arial"/>
                <a:cs typeface="Arial"/>
              </a:rPr>
              <a:t> </a:t>
            </a:r>
            <a:r>
              <a:rPr sz="2200" spc="-5" dirty="0">
                <a:latin typeface="Arial"/>
                <a:cs typeface="Arial"/>
              </a:rPr>
              <a:t>energy</a:t>
            </a:r>
            <a:endParaRPr sz="2200">
              <a:latin typeface="Arial"/>
              <a:cs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2861D2F-49B4-43D3-92C7-CA1D8BB271B8}"/>
              </a:ext>
            </a:extLst>
          </p:cNvPr>
          <p:cNvPicPr>
            <a:picLocks noChangeAspect="1"/>
          </p:cNvPicPr>
          <p:nvPr/>
        </p:nvPicPr>
        <p:blipFill>
          <a:blip r:embed="rId2"/>
          <a:stretch>
            <a:fillRect/>
          </a:stretch>
        </p:blipFill>
        <p:spPr>
          <a:xfrm>
            <a:off x="922401" y="1191952"/>
            <a:ext cx="10630308" cy="3859551"/>
          </a:xfrm>
          <a:prstGeom prst="rect">
            <a:avLst/>
          </a:prstGeom>
        </p:spPr>
      </p:pic>
    </p:spTree>
    <p:extLst>
      <p:ext uri="{BB962C8B-B14F-4D97-AF65-F5344CB8AC3E}">
        <p14:creationId xmlns:p14="http://schemas.microsoft.com/office/powerpoint/2010/main" val="35508307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F5FE9F8-5420-4A73-A7C7-90C6BE399C17}"/>
              </a:ext>
            </a:extLst>
          </p:cNvPr>
          <p:cNvPicPr>
            <a:picLocks noChangeAspect="1"/>
          </p:cNvPicPr>
          <p:nvPr/>
        </p:nvPicPr>
        <p:blipFill>
          <a:blip r:embed="rId2"/>
          <a:stretch>
            <a:fillRect/>
          </a:stretch>
        </p:blipFill>
        <p:spPr>
          <a:xfrm>
            <a:off x="1450265" y="522594"/>
            <a:ext cx="9593564" cy="3347958"/>
          </a:xfrm>
          <a:prstGeom prst="rect">
            <a:avLst/>
          </a:prstGeom>
        </p:spPr>
      </p:pic>
      <p:pic>
        <p:nvPicPr>
          <p:cNvPr id="3" name="Picture 2">
            <a:extLst>
              <a:ext uri="{FF2B5EF4-FFF2-40B4-BE49-F238E27FC236}">
                <a16:creationId xmlns:a16="http://schemas.microsoft.com/office/drawing/2014/main" id="{C3AA5C9F-7271-4A3D-B7C3-37395AB657B1}"/>
              </a:ext>
            </a:extLst>
          </p:cNvPr>
          <p:cNvPicPr>
            <a:picLocks noChangeAspect="1"/>
          </p:cNvPicPr>
          <p:nvPr/>
        </p:nvPicPr>
        <p:blipFill>
          <a:blip r:embed="rId3"/>
          <a:stretch>
            <a:fillRect/>
          </a:stretch>
        </p:blipFill>
        <p:spPr>
          <a:xfrm>
            <a:off x="898473" y="3870552"/>
            <a:ext cx="11293527" cy="1793977"/>
          </a:xfrm>
          <a:prstGeom prst="rect">
            <a:avLst/>
          </a:prstGeom>
        </p:spPr>
      </p:pic>
    </p:spTree>
    <p:extLst>
      <p:ext uri="{BB962C8B-B14F-4D97-AF65-F5344CB8AC3E}">
        <p14:creationId xmlns:p14="http://schemas.microsoft.com/office/powerpoint/2010/main" val="11799886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AAD846E-04D1-447F-AEEC-9E7A49E287F9}"/>
              </a:ext>
            </a:extLst>
          </p:cNvPr>
          <p:cNvSpPr txBox="1"/>
          <p:nvPr/>
        </p:nvSpPr>
        <p:spPr>
          <a:xfrm>
            <a:off x="2846349" y="114731"/>
            <a:ext cx="6094140" cy="523220"/>
          </a:xfrm>
          <a:prstGeom prst="rect">
            <a:avLst/>
          </a:prstGeom>
          <a:noFill/>
        </p:spPr>
        <p:txBody>
          <a:bodyPr wrap="square">
            <a:spAutoFit/>
          </a:bodyPr>
          <a:lstStyle/>
          <a:p>
            <a:r>
              <a:rPr lang="en-US" sz="2800" b="1" i="0" u="none" strike="noStrike" baseline="0" dirty="0">
                <a:solidFill>
                  <a:srgbClr val="FF00FF"/>
                </a:solidFill>
                <a:latin typeface="Times New Roman" panose="02020603050405020304" pitchFamily="18" charset="0"/>
                <a:cs typeface="Times New Roman" panose="02020603050405020304" pitchFamily="18" charset="0"/>
              </a:rPr>
              <a:t>FINITE POTENTIAL WELL</a:t>
            </a:r>
            <a:endParaRPr lang="en-US" sz="28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0F8C7648-F347-4DA2-A7BB-EDE467761B15}"/>
              </a:ext>
            </a:extLst>
          </p:cNvPr>
          <p:cNvPicPr>
            <a:picLocks noChangeAspect="1"/>
          </p:cNvPicPr>
          <p:nvPr/>
        </p:nvPicPr>
        <p:blipFill>
          <a:blip r:embed="rId2"/>
          <a:stretch>
            <a:fillRect/>
          </a:stretch>
        </p:blipFill>
        <p:spPr>
          <a:xfrm>
            <a:off x="7322635" y="1566840"/>
            <a:ext cx="3928946" cy="2347380"/>
          </a:xfrm>
          <a:prstGeom prst="rect">
            <a:avLst/>
          </a:prstGeom>
        </p:spPr>
      </p:pic>
      <p:sp>
        <p:nvSpPr>
          <p:cNvPr id="6" name="TextBox 5">
            <a:extLst>
              <a:ext uri="{FF2B5EF4-FFF2-40B4-BE49-F238E27FC236}">
                <a16:creationId xmlns:a16="http://schemas.microsoft.com/office/drawing/2014/main" id="{FF82CB80-D43F-4940-9EC9-F93F8ED469C5}"/>
              </a:ext>
            </a:extLst>
          </p:cNvPr>
          <p:cNvSpPr txBox="1"/>
          <p:nvPr/>
        </p:nvSpPr>
        <p:spPr>
          <a:xfrm>
            <a:off x="478571" y="693068"/>
            <a:ext cx="11163301" cy="1200329"/>
          </a:xfrm>
          <a:prstGeom prst="rect">
            <a:avLst/>
          </a:prstGeom>
          <a:noFill/>
        </p:spPr>
        <p:txBody>
          <a:bodyPr wrap="square">
            <a:spAutoFit/>
          </a:bodyPr>
          <a:lstStyle/>
          <a:p>
            <a:pPr marL="285750" indent="-285750" algn="just">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Potential energies are never infinite in the real world, and the box with infinitely hard walls of the previous section has no physical counterpart. </a:t>
            </a:r>
          </a:p>
          <a:p>
            <a:pPr marL="285750" indent="-285750" algn="just">
              <a:buFont typeface="Wingdings" panose="05000000000000000000" pitchFamily="2" charset="2"/>
              <a:buChar char="Ø"/>
            </a:pPr>
            <a:endParaRPr lang="en-US" dirty="0">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However, potential wells with barriers of finite height certainly do exist. </a:t>
            </a:r>
          </a:p>
        </p:txBody>
      </p:sp>
      <p:sp>
        <p:nvSpPr>
          <p:cNvPr id="8" name="TextBox 7">
            <a:extLst>
              <a:ext uri="{FF2B5EF4-FFF2-40B4-BE49-F238E27FC236}">
                <a16:creationId xmlns:a16="http://schemas.microsoft.com/office/drawing/2014/main" id="{09A0BEDE-1F2A-4BE3-82B6-535F31653D13}"/>
              </a:ext>
            </a:extLst>
          </p:cNvPr>
          <p:cNvSpPr txBox="1"/>
          <p:nvPr/>
        </p:nvSpPr>
        <p:spPr>
          <a:xfrm>
            <a:off x="478571" y="2094199"/>
            <a:ext cx="6754851" cy="646331"/>
          </a:xfrm>
          <a:prstGeom prst="rect">
            <a:avLst/>
          </a:prstGeom>
          <a:noFill/>
        </p:spPr>
        <p:txBody>
          <a:bodyPr wrap="square">
            <a:spAutoFit/>
          </a:bodyPr>
          <a:lstStyle/>
          <a:p>
            <a:pPr marL="285750" indent="-285750">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Let us see what the wave functions and energy levels of a particle in such a well are.</a:t>
            </a:r>
          </a:p>
        </p:txBody>
      </p:sp>
      <p:sp>
        <p:nvSpPr>
          <p:cNvPr id="10" name="TextBox 9">
            <a:extLst>
              <a:ext uri="{FF2B5EF4-FFF2-40B4-BE49-F238E27FC236}">
                <a16:creationId xmlns:a16="http://schemas.microsoft.com/office/drawing/2014/main" id="{048568EB-1ABD-43AE-93C4-FF9E4A82513D}"/>
              </a:ext>
            </a:extLst>
          </p:cNvPr>
          <p:cNvSpPr txBox="1"/>
          <p:nvPr/>
        </p:nvSpPr>
        <p:spPr>
          <a:xfrm>
            <a:off x="270418" y="3194141"/>
            <a:ext cx="6963004" cy="646331"/>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Figure shows a potential well with square corners that is U high and L wide and contains a particle whose energy E is less than U.</a:t>
            </a:r>
          </a:p>
        </p:txBody>
      </p:sp>
      <p:sp>
        <p:nvSpPr>
          <p:cNvPr id="12" name="TextBox 11">
            <a:extLst>
              <a:ext uri="{FF2B5EF4-FFF2-40B4-BE49-F238E27FC236}">
                <a16:creationId xmlns:a16="http://schemas.microsoft.com/office/drawing/2014/main" id="{ACACC80F-5CDF-4873-9262-24124EAF2837}"/>
              </a:ext>
            </a:extLst>
          </p:cNvPr>
          <p:cNvSpPr txBox="1"/>
          <p:nvPr/>
        </p:nvSpPr>
        <p:spPr>
          <a:xfrm>
            <a:off x="478570" y="4094440"/>
            <a:ext cx="10516531" cy="1631216"/>
          </a:xfrm>
          <a:prstGeom prst="rect">
            <a:avLst/>
          </a:prstGeom>
          <a:noFill/>
        </p:spPr>
        <p:txBody>
          <a:bodyPr wrap="square">
            <a:spAutoFit/>
          </a:bodyPr>
          <a:lstStyle/>
          <a:p>
            <a:pPr algn="l"/>
            <a:endParaRPr lang="en-US" sz="2000" dirty="0">
              <a:latin typeface="Times New Roman" panose="02020603050405020304" pitchFamily="18" charset="0"/>
              <a:cs typeface="Times New Roman" panose="02020603050405020304" pitchFamily="18" charset="0"/>
            </a:endParaRPr>
          </a:p>
          <a:p>
            <a:pPr algn="l"/>
            <a:r>
              <a:rPr lang="en-US" sz="2000" b="0" i="0" u="none" strike="noStrike" baseline="0" dirty="0">
                <a:latin typeface="Times New Roman" panose="02020603050405020304" pitchFamily="18" charset="0"/>
                <a:cs typeface="Times New Roman" panose="02020603050405020304" pitchFamily="18" charset="0"/>
              </a:rPr>
              <a:t>In quantum mechanics, the particle also bounces back and forth, but now it has a certain probability of penetrating into regions I and III  even though </a:t>
            </a:r>
            <a:r>
              <a:rPr lang="en-US" sz="2000" b="0" i="1" u="none" strike="noStrike" baseline="0" dirty="0">
                <a:latin typeface="Times New Roman" panose="02020603050405020304" pitchFamily="18" charset="0"/>
                <a:cs typeface="Times New Roman" panose="02020603050405020304" pitchFamily="18" charset="0"/>
              </a:rPr>
              <a:t>E &lt;</a:t>
            </a:r>
            <a:r>
              <a:rPr lang="en-US" sz="2000" b="0" i="0" u="none" strike="noStrike" baseline="0" dirty="0">
                <a:latin typeface="Times New Roman" panose="02020603050405020304" pitchFamily="18" charset="0"/>
                <a:cs typeface="Times New Roman" panose="02020603050405020304" pitchFamily="18" charset="0"/>
              </a:rPr>
              <a:t> </a:t>
            </a:r>
            <a:r>
              <a:rPr lang="en-US" sz="2000" b="0" i="1" u="none" strike="noStrike" baseline="0" dirty="0">
                <a:latin typeface="Times New Roman" panose="02020603050405020304" pitchFamily="18" charset="0"/>
                <a:cs typeface="Times New Roman" panose="02020603050405020304" pitchFamily="18" charset="0"/>
              </a:rPr>
              <a:t>U</a:t>
            </a:r>
            <a:r>
              <a:rPr lang="en-US" sz="2000" b="0" i="0" u="none" strike="noStrike" baseline="0" dirty="0">
                <a:latin typeface="Times New Roman" panose="02020603050405020304" pitchFamily="18" charset="0"/>
                <a:cs typeface="Times New Roman" panose="02020603050405020304" pitchFamily="18" charset="0"/>
              </a:rPr>
              <a:t>.</a:t>
            </a:r>
          </a:p>
          <a:p>
            <a:pPr algn="l"/>
            <a:endParaRPr lang="en-US" sz="2000" b="0" i="0" u="none" strike="noStrike" baseline="0" dirty="0">
              <a:latin typeface="Times New Roman" panose="02020603050405020304" pitchFamily="18" charset="0"/>
              <a:cs typeface="Times New Roman" panose="02020603050405020304" pitchFamily="18" charset="0"/>
            </a:endParaRPr>
          </a:p>
          <a:p>
            <a:pPr algn="l"/>
            <a:r>
              <a:rPr lang="en-US" sz="2000" b="0" i="0" u="none" strike="noStrike" baseline="0" dirty="0">
                <a:latin typeface="Times New Roman" panose="02020603050405020304" pitchFamily="18" charset="0"/>
                <a:cs typeface="Times New Roman" panose="02020603050405020304" pitchFamily="18" charset="0"/>
              </a:rPr>
              <a:t>In regions I and III Schrödinger’s steady-state equation is</a:t>
            </a:r>
            <a:endParaRPr lang="en-US" sz="2000" dirty="0">
              <a:latin typeface="Times New Roman" panose="02020603050405020304" pitchFamily="18" charset="0"/>
              <a:cs typeface="Times New Roman" panose="02020603050405020304" pitchFamily="18" charset="0"/>
            </a:endParaRPr>
          </a:p>
        </p:txBody>
      </p:sp>
      <p:pic>
        <p:nvPicPr>
          <p:cNvPr id="13" name="Picture 12">
            <a:extLst>
              <a:ext uri="{FF2B5EF4-FFF2-40B4-BE49-F238E27FC236}">
                <a16:creationId xmlns:a16="http://schemas.microsoft.com/office/drawing/2014/main" id="{134B7AEB-EF09-4B4C-8C19-2404ED826C00}"/>
              </a:ext>
            </a:extLst>
          </p:cNvPr>
          <p:cNvPicPr>
            <a:picLocks noChangeAspect="1"/>
          </p:cNvPicPr>
          <p:nvPr/>
        </p:nvPicPr>
        <p:blipFill>
          <a:blip r:embed="rId3"/>
          <a:stretch>
            <a:fillRect/>
          </a:stretch>
        </p:blipFill>
        <p:spPr>
          <a:xfrm>
            <a:off x="6425622" y="5563514"/>
            <a:ext cx="2997158" cy="1103498"/>
          </a:xfrm>
          <a:prstGeom prst="rect">
            <a:avLst/>
          </a:prstGeom>
        </p:spPr>
      </p:pic>
      <mc:AlternateContent xmlns:mc="http://schemas.openxmlformats.org/markup-compatibility/2006">
        <mc:Choice xmlns:p14="http://schemas.microsoft.com/office/powerpoint/2010/main" Requires="p14">
          <p:contentPart p14:bwMode="auto" r:id="rId4">
            <p14:nvContentPartPr>
              <p14:cNvPr id="7" name="Ink 6">
                <a:extLst>
                  <a:ext uri="{FF2B5EF4-FFF2-40B4-BE49-F238E27FC236}">
                    <a16:creationId xmlns:a16="http://schemas.microsoft.com/office/drawing/2014/main" id="{66868036-2BCD-48DC-AD7E-EC18D1036949}"/>
                  </a:ext>
                </a:extLst>
              </p14:cNvPr>
              <p14:cNvContentPartPr/>
              <p14:nvPr/>
            </p14:nvContentPartPr>
            <p14:xfrm>
              <a:off x="7277760" y="575640"/>
              <a:ext cx="3524040" cy="3021840"/>
            </p14:xfrm>
          </p:contentPart>
        </mc:Choice>
        <mc:Fallback>
          <p:pic>
            <p:nvPicPr>
              <p:cNvPr id="7" name="Ink 6">
                <a:extLst>
                  <a:ext uri="{FF2B5EF4-FFF2-40B4-BE49-F238E27FC236}">
                    <a16:creationId xmlns:a16="http://schemas.microsoft.com/office/drawing/2014/main" id="{66868036-2BCD-48DC-AD7E-EC18D1036949}"/>
                  </a:ext>
                </a:extLst>
              </p:cNvPr>
              <p:cNvPicPr/>
              <p:nvPr/>
            </p:nvPicPr>
            <p:blipFill>
              <a:blip r:embed="rId5"/>
              <a:stretch>
                <a:fillRect/>
              </a:stretch>
            </p:blipFill>
            <p:spPr>
              <a:xfrm>
                <a:off x="7268400" y="566280"/>
                <a:ext cx="3542760" cy="3040560"/>
              </a:xfrm>
              <a:prstGeom prst="rect">
                <a:avLst/>
              </a:prstGeom>
            </p:spPr>
          </p:pic>
        </mc:Fallback>
      </mc:AlternateContent>
    </p:spTree>
    <p:extLst>
      <p:ext uri="{BB962C8B-B14F-4D97-AF65-F5344CB8AC3E}">
        <p14:creationId xmlns:p14="http://schemas.microsoft.com/office/powerpoint/2010/main" val="1911683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P spid="10" grpId="0"/>
      <p:bldP spid="1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AAD846E-04D1-447F-AEEC-9E7A49E287F9}"/>
              </a:ext>
            </a:extLst>
          </p:cNvPr>
          <p:cNvSpPr txBox="1"/>
          <p:nvPr/>
        </p:nvSpPr>
        <p:spPr>
          <a:xfrm>
            <a:off x="2846349" y="114731"/>
            <a:ext cx="6094140" cy="523220"/>
          </a:xfrm>
          <a:prstGeom prst="rect">
            <a:avLst/>
          </a:prstGeom>
          <a:noFill/>
        </p:spPr>
        <p:txBody>
          <a:bodyPr wrap="square">
            <a:spAutoFit/>
          </a:bodyPr>
          <a:lstStyle/>
          <a:p>
            <a:r>
              <a:rPr lang="en-US" sz="2800" b="1" i="0" u="none" strike="noStrike" baseline="0" dirty="0">
                <a:solidFill>
                  <a:srgbClr val="FF00FF"/>
                </a:solidFill>
                <a:latin typeface="Times New Roman" panose="02020603050405020304" pitchFamily="18" charset="0"/>
                <a:cs typeface="Times New Roman" panose="02020603050405020304" pitchFamily="18" charset="0"/>
              </a:rPr>
              <a:t>FINITE POTENTIAL WELL</a:t>
            </a:r>
            <a:endParaRPr lang="en-US" sz="28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0F8C7648-F347-4DA2-A7BB-EDE467761B15}"/>
              </a:ext>
            </a:extLst>
          </p:cNvPr>
          <p:cNvPicPr>
            <a:picLocks noChangeAspect="1"/>
          </p:cNvPicPr>
          <p:nvPr/>
        </p:nvPicPr>
        <p:blipFill>
          <a:blip r:embed="rId2"/>
          <a:stretch>
            <a:fillRect/>
          </a:stretch>
        </p:blipFill>
        <p:spPr>
          <a:xfrm>
            <a:off x="7322635" y="488271"/>
            <a:ext cx="3928946" cy="4012707"/>
          </a:xfrm>
          <a:prstGeom prst="rect">
            <a:avLst/>
          </a:prstGeom>
        </p:spPr>
      </p:pic>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B88E380E-708A-4E0F-9382-4F29926B8BDD}"/>
                  </a:ext>
                </a:extLst>
              </p14:cNvPr>
              <p14:cNvContentPartPr/>
              <p14:nvPr/>
            </p14:nvContentPartPr>
            <p14:xfrm>
              <a:off x="717480" y="707040"/>
              <a:ext cx="10151640" cy="5605200"/>
            </p14:xfrm>
          </p:contentPart>
        </mc:Choice>
        <mc:Fallback>
          <p:pic>
            <p:nvPicPr>
              <p:cNvPr id="2" name="Ink 1">
                <a:extLst>
                  <a:ext uri="{FF2B5EF4-FFF2-40B4-BE49-F238E27FC236}">
                    <a16:creationId xmlns:a16="http://schemas.microsoft.com/office/drawing/2014/main" id="{B88E380E-708A-4E0F-9382-4F29926B8BDD}"/>
                  </a:ext>
                </a:extLst>
              </p:cNvPr>
              <p:cNvPicPr/>
              <p:nvPr/>
            </p:nvPicPr>
            <p:blipFill>
              <a:blip r:embed="rId4"/>
              <a:stretch>
                <a:fillRect/>
              </a:stretch>
            </p:blipFill>
            <p:spPr>
              <a:xfrm>
                <a:off x="708120" y="697680"/>
                <a:ext cx="10170360" cy="5623920"/>
              </a:xfrm>
              <a:prstGeom prst="rect">
                <a:avLst/>
              </a:prstGeom>
            </p:spPr>
          </p:pic>
        </mc:Fallback>
      </mc:AlternateContent>
    </p:spTree>
    <p:extLst>
      <p:ext uri="{BB962C8B-B14F-4D97-AF65-F5344CB8AC3E}">
        <p14:creationId xmlns:p14="http://schemas.microsoft.com/office/powerpoint/2010/main" val="2590196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AAD846E-04D1-447F-AEEC-9E7A49E287F9}"/>
              </a:ext>
            </a:extLst>
          </p:cNvPr>
          <p:cNvSpPr txBox="1"/>
          <p:nvPr/>
        </p:nvSpPr>
        <p:spPr>
          <a:xfrm>
            <a:off x="2846349" y="114731"/>
            <a:ext cx="6094140" cy="523220"/>
          </a:xfrm>
          <a:prstGeom prst="rect">
            <a:avLst/>
          </a:prstGeom>
          <a:noFill/>
        </p:spPr>
        <p:txBody>
          <a:bodyPr wrap="square">
            <a:spAutoFit/>
          </a:bodyPr>
          <a:lstStyle/>
          <a:p>
            <a:r>
              <a:rPr lang="en-US" sz="2800" b="1" i="0" u="none" strike="noStrike" baseline="0" dirty="0">
                <a:solidFill>
                  <a:srgbClr val="FF00FF"/>
                </a:solidFill>
                <a:latin typeface="Times New Roman" panose="02020603050405020304" pitchFamily="18" charset="0"/>
                <a:cs typeface="Times New Roman" panose="02020603050405020304" pitchFamily="18" charset="0"/>
              </a:rPr>
              <a:t>FINITE POTENTIAL WELL</a:t>
            </a:r>
            <a:endParaRPr lang="en-US" sz="28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0F8C7648-F347-4DA2-A7BB-EDE467761B15}"/>
              </a:ext>
            </a:extLst>
          </p:cNvPr>
          <p:cNvPicPr>
            <a:picLocks noChangeAspect="1"/>
          </p:cNvPicPr>
          <p:nvPr/>
        </p:nvPicPr>
        <p:blipFill>
          <a:blip r:embed="rId2"/>
          <a:stretch>
            <a:fillRect/>
          </a:stretch>
        </p:blipFill>
        <p:spPr>
          <a:xfrm>
            <a:off x="7322635" y="488271"/>
            <a:ext cx="3928946" cy="4012707"/>
          </a:xfrm>
          <a:prstGeom prst="rect">
            <a:avLst/>
          </a:prstGeom>
        </p:spPr>
      </p:pic>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BA1FFA56-E488-4522-8F28-090344A5F0C4}"/>
                  </a:ext>
                </a:extLst>
              </p14:cNvPr>
              <p14:cNvContentPartPr/>
              <p14:nvPr/>
            </p14:nvContentPartPr>
            <p14:xfrm>
              <a:off x="37080" y="265680"/>
              <a:ext cx="11166480" cy="6195960"/>
            </p14:xfrm>
          </p:contentPart>
        </mc:Choice>
        <mc:Fallback>
          <p:pic>
            <p:nvPicPr>
              <p:cNvPr id="2" name="Ink 1">
                <a:extLst>
                  <a:ext uri="{FF2B5EF4-FFF2-40B4-BE49-F238E27FC236}">
                    <a16:creationId xmlns:a16="http://schemas.microsoft.com/office/drawing/2014/main" id="{BA1FFA56-E488-4522-8F28-090344A5F0C4}"/>
                  </a:ext>
                </a:extLst>
              </p:cNvPr>
              <p:cNvPicPr/>
              <p:nvPr/>
            </p:nvPicPr>
            <p:blipFill>
              <a:blip r:embed="rId4"/>
              <a:stretch>
                <a:fillRect/>
              </a:stretch>
            </p:blipFill>
            <p:spPr>
              <a:xfrm>
                <a:off x="27720" y="256320"/>
                <a:ext cx="11185200" cy="6214680"/>
              </a:xfrm>
              <a:prstGeom prst="rect">
                <a:avLst/>
              </a:prstGeom>
            </p:spPr>
          </p:pic>
        </mc:Fallback>
      </mc:AlternateContent>
    </p:spTree>
    <p:extLst>
      <p:ext uri="{BB962C8B-B14F-4D97-AF65-F5344CB8AC3E}">
        <p14:creationId xmlns:p14="http://schemas.microsoft.com/office/powerpoint/2010/main" val="1379684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AAD846E-04D1-447F-AEEC-9E7A49E287F9}"/>
              </a:ext>
            </a:extLst>
          </p:cNvPr>
          <p:cNvSpPr txBox="1"/>
          <p:nvPr/>
        </p:nvSpPr>
        <p:spPr>
          <a:xfrm>
            <a:off x="2846349" y="114731"/>
            <a:ext cx="6094140" cy="523220"/>
          </a:xfrm>
          <a:prstGeom prst="rect">
            <a:avLst/>
          </a:prstGeom>
          <a:noFill/>
        </p:spPr>
        <p:txBody>
          <a:bodyPr wrap="square">
            <a:spAutoFit/>
          </a:bodyPr>
          <a:lstStyle/>
          <a:p>
            <a:r>
              <a:rPr lang="en-US" sz="2800" b="1" i="0" u="none" strike="noStrike" baseline="0" dirty="0">
                <a:solidFill>
                  <a:srgbClr val="FF00FF"/>
                </a:solidFill>
                <a:latin typeface="Times New Roman" panose="02020603050405020304" pitchFamily="18" charset="0"/>
                <a:cs typeface="Times New Roman" panose="02020603050405020304" pitchFamily="18" charset="0"/>
              </a:rPr>
              <a:t>FINITE POTENTIAL WELL</a:t>
            </a:r>
            <a:endParaRPr lang="en-US" sz="28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0F8C7648-F347-4DA2-A7BB-EDE467761B15}"/>
              </a:ext>
            </a:extLst>
          </p:cNvPr>
          <p:cNvPicPr>
            <a:picLocks noChangeAspect="1"/>
          </p:cNvPicPr>
          <p:nvPr/>
        </p:nvPicPr>
        <p:blipFill>
          <a:blip r:embed="rId2"/>
          <a:stretch>
            <a:fillRect/>
          </a:stretch>
        </p:blipFill>
        <p:spPr>
          <a:xfrm>
            <a:off x="7322635" y="488271"/>
            <a:ext cx="3928946" cy="4012707"/>
          </a:xfrm>
          <a:prstGeom prst="rect">
            <a:avLst/>
          </a:prstGeom>
        </p:spPr>
      </p:pic>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039B9436-D4DF-45DB-B1A5-21D00A1430B6}"/>
                  </a:ext>
                </a:extLst>
              </p14:cNvPr>
              <p14:cNvContentPartPr/>
              <p14:nvPr/>
            </p14:nvContentPartPr>
            <p14:xfrm>
              <a:off x="924840" y="467640"/>
              <a:ext cx="9306000" cy="5040360"/>
            </p14:xfrm>
          </p:contentPart>
        </mc:Choice>
        <mc:Fallback>
          <p:pic>
            <p:nvPicPr>
              <p:cNvPr id="2" name="Ink 1">
                <a:extLst>
                  <a:ext uri="{FF2B5EF4-FFF2-40B4-BE49-F238E27FC236}">
                    <a16:creationId xmlns:a16="http://schemas.microsoft.com/office/drawing/2014/main" id="{039B9436-D4DF-45DB-B1A5-21D00A1430B6}"/>
                  </a:ext>
                </a:extLst>
              </p:cNvPr>
              <p:cNvPicPr/>
              <p:nvPr/>
            </p:nvPicPr>
            <p:blipFill>
              <a:blip r:embed="rId4"/>
              <a:stretch>
                <a:fillRect/>
              </a:stretch>
            </p:blipFill>
            <p:spPr>
              <a:xfrm>
                <a:off x="915480" y="458280"/>
                <a:ext cx="9324720" cy="5059080"/>
              </a:xfrm>
              <a:prstGeom prst="rect">
                <a:avLst/>
              </a:prstGeom>
            </p:spPr>
          </p:pic>
        </mc:Fallback>
      </mc:AlternateContent>
    </p:spTree>
    <p:extLst>
      <p:ext uri="{BB962C8B-B14F-4D97-AF65-F5344CB8AC3E}">
        <p14:creationId xmlns:p14="http://schemas.microsoft.com/office/powerpoint/2010/main" val="1063292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AAD846E-04D1-447F-AEEC-9E7A49E287F9}"/>
              </a:ext>
            </a:extLst>
          </p:cNvPr>
          <p:cNvSpPr txBox="1"/>
          <p:nvPr/>
        </p:nvSpPr>
        <p:spPr>
          <a:xfrm>
            <a:off x="2846349" y="114731"/>
            <a:ext cx="6094140" cy="523220"/>
          </a:xfrm>
          <a:prstGeom prst="rect">
            <a:avLst/>
          </a:prstGeom>
          <a:noFill/>
        </p:spPr>
        <p:txBody>
          <a:bodyPr wrap="square">
            <a:spAutoFit/>
          </a:bodyPr>
          <a:lstStyle/>
          <a:p>
            <a:r>
              <a:rPr lang="en-US" sz="2800" b="1" i="0" u="none" strike="noStrike" baseline="0" dirty="0">
                <a:solidFill>
                  <a:srgbClr val="FF00FF"/>
                </a:solidFill>
                <a:latin typeface="Times New Roman" panose="02020603050405020304" pitchFamily="18" charset="0"/>
                <a:cs typeface="Times New Roman" panose="02020603050405020304" pitchFamily="18" charset="0"/>
              </a:rPr>
              <a:t>FINITE POTENTIAL WELL</a:t>
            </a:r>
            <a:endParaRPr lang="en-US" sz="28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0F8C7648-F347-4DA2-A7BB-EDE467761B15}"/>
              </a:ext>
            </a:extLst>
          </p:cNvPr>
          <p:cNvPicPr>
            <a:picLocks noChangeAspect="1"/>
          </p:cNvPicPr>
          <p:nvPr/>
        </p:nvPicPr>
        <p:blipFill>
          <a:blip r:embed="rId2"/>
          <a:stretch>
            <a:fillRect/>
          </a:stretch>
        </p:blipFill>
        <p:spPr>
          <a:xfrm>
            <a:off x="7322635" y="488271"/>
            <a:ext cx="3928946" cy="4012707"/>
          </a:xfrm>
          <a:prstGeom prst="rect">
            <a:avLst/>
          </a:prstGeom>
        </p:spPr>
      </p:pic>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F90995B4-E1FE-4692-AB62-C28324780F0C}"/>
                  </a:ext>
                </a:extLst>
              </p14:cNvPr>
              <p14:cNvContentPartPr/>
              <p14:nvPr/>
            </p14:nvContentPartPr>
            <p14:xfrm>
              <a:off x="820440" y="582120"/>
              <a:ext cx="10076400" cy="5562720"/>
            </p14:xfrm>
          </p:contentPart>
        </mc:Choice>
        <mc:Fallback>
          <p:pic>
            <p:nvPicPr>
              <p:cNvPr id="2" name="Ink 1">
                <a:extLst>
                  <a:ext uri="{FF2B5EF4-FFF2-40B4-BE49-F238E27FC236}">
                    <a16:creationId xmlns:a16="http://schemas.microsoft.com/office/drawing/2014/main" id="{F90995B4-E1FE-4692-AB62-C28324780F0C}"/>
                  </a:ext>
                </a:extLst>
              </p:cNvPr>
              <p:cNvPicPr/>
              <p:nvPr/>
            </p:nvPicPr>
            <p:blipFill>
              <a:blip r:embed="rId4"/>
              <a:stretch>
                <a:fillRect/>
              </a:stretch>
            </p:blipFill>
            <p:spPr>
              <a:xfrm>
                <a:off x="811080" y="572760"/>
                <a:ext cx="10095120" cy="558144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5" name="Ink 4">
                <a:extLst>
                  <a:ext uri="{FF2B5EF4-FFF2-40B4-BE49-F238E27FC236}">
                    <a16:creationId xmlns:a16="http://schemas.microsoft.com/office/drawing/2014/main" id="{89A46C18-497C-4412-8FF8-02B4902E38F0}"/>
                  </a:ext>
                </a:extLst>
              </p14:cNvPr>
              <p14:cNvContentPartPr/>
              <p14:nvPr/>
            </p14:nvContentPartPr>
            <p14:xfrm>
              <a:off x="6621120" y="3953160"/>
              <a:ext cx="4921920" cy="2660760"/>
            </p14:xfrm>
          </p:contentPart>
        </mc:Choice>
        <mc:Fallback>
          <p:pic>
            <p:nvPicPr>
              <p:cNvPr id="5" name="Ink 4">
                <a:extLst>
                  <a:ext uri="{FF2B5EF4-FFF2-40B4-BE49-F238E27FC236}">
                    <a16:creationId xmlns:a16="http://schemas.microsoft.com/office/drawing/2014/main" id="{89A46C18-497C-4412-8FF8-02B4902E38F0}"/>
                  </a:ext>
                </a:extLst>
              </p:cNvPr>
              <p:cNvPicPr/>
              <p:nvPr/>
            </p:nvPicPr>
            <p:blipFill>
              <a:blip r:embed="rId6"/>
              <a:stretch>
                <a:fillRect/>
              </a:stretch>
            </p:blipFill>
            <p:spPr>
              <a:xfrm>
                <a:off x="6611760" y="3943800"/>
                <a:ext cx="4940640" cy="2679480"/>
              </a:xfrm>
              <a:prstGeom prst="rect">
                <a:avLst/>
              </a:prstGeom>
            </p:spPr>
          </p:pic>
        </mc:Fallback>
      </mc:AlternateContent>
    </p:spTree>
    <p:extLst>
      <p:ext uri="{BB962C8B-B14F-4D97-AF65-F5344CB8AC3E}">
        <p14:creationId xmlns:p14="http://schemas.microsoft.com/office/powerpoint/2010/main" val="2750436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AAD846E-04D1-447F-AEEC-9E7A49E287F9}"/>
              </a:ext>
            </a:extLst>
          </p:cNvPr>
          <p:cNvSpPr txBox="1"/>
          <p:nvPr/>
        </p:nvSpPr>
        <p:spPr>
          <a:xfrm>
            <a:off x="2846349" y="114731"/>
            <a:ext cx="6094140" cy="523220"/>
          </a:xfrm>
          <a:prstGeom prst="rect">
            <a:avLst/>
          </a:prstGeom>
          <a:noFill/>
        </p:spPr>
        <p:txBody>
          <a:bodyPr wrap="square">
            <a:spAutoFit/>
          </a:bodyPr>
          <a:lstStyle/>
          <a:p>
            <a:r>
              <a:rPr lang="en-US" sz="2800" b="1" i="0" u="none" strike="noStrike" baseline="0" dirty="0">
                <a:solidFill>
                  <a:srgbClr val="FF00FF"/>
                </a:solidFill>
                <a:latin typeface="Times New Roman" panose="02020603050405020304" pitchFamily="18" charset="0"/>
                <a:cs typeface="Times New Roman" panose="02020603050405020304" pitchFamily="18" charset="0"/>
              </a:rPr>
              <a:t>FINITE POTENTIAL WELL</a:t>
            </a:r>
            <a:endParaRPr lang="en-US" sz="28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0F8C7648-F347-4DA2-A7BB-EDE467761B15}"/>
              </a:ext>
            </a:extLst>
          </p:cNvPr>
          <p:cNvPicPr>
            <a:picLocks noChangeAspect="1"/>
          </p:cNvPicPr>
          <p:nvPr/>
        </p:nvPicPr>
        <p:blipFill>
          <a:blip r:embed="rId2"/>
          <a:stretch>
            <a:fillRect/>
          </a:stretch>
        </p:blipFill>
        <p:spPr>
          <a:xfrm>
            <a:off x="7322635" y="488271"/>
            <a:ext cx="3928946" cy="4012707"/>
          </a:xfrm>
          <a:prstGeom prst="rect">
            <a:avLst/>
          </a:prstGeom>
        </p:spPr>
      </p:pic>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8FE11E40-F674-4FBB-822F-F0EFD7EE3F5B}"/>
                  </a:ext>
                </a:extLst>
              </p14:cNvPr>
              <p14:cNvContentPartPr/>
              <p14:nvPr/>
            </p14:nvContentPartPr>
            <p14:xfrm>
              <a:off x="1307160" y="378360"/>
              <a:ext cx="5343840" cy="4309920"/>
            </p14:xfrm>
          </p:contentPart>
        </mc:Choice>
        <mc:Fallback>
          <p:pic>
            <p:nvPicPr>
              <p:cNvPr id="2" name="Ink 1">
                <a:extLst>
                  <a:ext uri="{FF2B5EF4-FFF2-40B4-BE49-F238E27FC236}">
                    <a16:creationId xmlns:a16="http://schemas.microsoft.com/office/drawing/2014/main" id="{8FE11E40-F674-4FBB-822F-F0EFD7EE3F5B}"/>
                  </a:ext>
                </a:extLst>
              </p:cNvPr>
              <p:cNvPicPr/>
              <p:nvPr/>
            </p:nvPicPr>
            <p:blipFill>
              <a:blip r:embed="rId4"/>
              <a:stretch>
                <a:fillRect/>
              </a:stretch>
            </p:blipFill>
            <p:spPr>
              <a:xfrm>
                <a:off x="1297800" y="369000"/>
                <a:ext cx="5362560" cy="4328640"/>
              </a:xfrm>
              <a:prstGeom prst="rect">
                <a:avLst/>
              </a:prstGeom>
            </p:spPr>
          </p:pic>
        </mc:Fallback>
      </mc:AlternateContent>
    </p:spTree>
    <p:extLst>
      <p:ext uri="{BB962C8B-B14F-4D97-AF65-F5344CB8AC3E}">
        <p14:creationId xmlns:p14="http://schemas.microsoft.com/office/powerpoint/2010/main" val="3920055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p14="http://schemas.microsoft.com/office/powerpoint/2010/main" Requires="p14">
          <p:contentPart p14:bwMode="auto" r:id="rId2">
            <p14:nvContentPartPr>
              <p14:cNvPr id="2" name="Ink 1">
                <a:extLst>
                  <a:ext uri="{FF2B5EF4-FFF2-40B4-BE49-F238E27FC236}">
                    <a16:creationId xmlns:a16="http://schemas.microsoft.com/office/drawing/2014/main" id="{96EC989F-BB4B-4617-8B24-D500AD082F39}"/>
                  </a:ext>
                </a:extLst>
              </p14:cNvPr>
              <p14:cNvContentPartPr/>
              <p14:nvPr/>
            </p14:nvContentPartPr>
            <p14:xfrm>
              <a:off x="1353240" y="351720"/>
              <a:ext cx="10445400" cy="4815000"/>
            </p14:xfrm>
          </p:contentPart>
        </mc:Choice>
        <mc:Fallback>
          <p:pic>
            <p:nvPicPr>
              <p:cNvPr id="2" name="Ink 1">
                <a:extLst>
                  <a:ext uri="{FF2B5EF4-FFF2-40B4-BE49-F238E27FC236}">
                    <a16:creationId xmlns:a16="http://schemas.microsoft.com/office/drawing/2014/main" id="{96EC989F-BB4B-4617-8B24-D500AD082F39}"/>
                  </a:ext>
                </a:extLst>
              </p:cNvPr>
              <p:cNvPicPr/>
              <p:nvPr/>
            </p:nvPicPr>
            <p:blipFill>
              <a:blip r:embed="rId3"/>
              <a:stretch>
                <a:fillRect/>
              </a:stretch>
            </p:blipFill>
            <p:spPr>
              <a:xfrm>
                <a:off x="1343880" y="342360"/>
                <a:ext cx="10464120" cy="4833720"/>
              </a:xfrm>
              <a:prstGeom prst="rect">
                <a:avLst/>
              </a:prstGeom>
            </p:spPr>
          </p:pic>
        </mc:Fallback>
      </mc:AlternateContent>
    </p:spTree>
    <p:extLst>
      <p:ext uri="{BB962C8B-B14F-4D97-AF65-F5344CB8AC3E}">
        <p14:creationId xmlns:p14="http://schemas.microsoft.com/office/powerpoint/2010/main" val="22470401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7671166-A858-493C-B311-15038AB3ABA8}"/>
              </a:ext>
            </a:extLst>
          </p:cNvPr>
          <p:cNvSpPr txBox="1"/>
          <p:nvPr/>
        </p:nvSpPr>
        <p:spPr>
          <a:xfrm>
            <a:off x="1406912" y="1178456"/>
            <a:ext cx="9378175" cy="1289071"/>
          </a:xfrm>
          <a:prstGeom prst="rect">
            <a:avLst/>
          </a:prstGeom>
          <a:noFill/>
        </p:spPr>
        <p:txBody>
          <a:bodyPr wrap="square">
            <a:spAutoFit/>
          </a:bodyPr>
          <a:lstStyle/>
          <a:p>
            <a:pPr algn="just">
              <a:lnSpc>
                <a:spcPct val="150000"/>
              </a:lnSpc>
            </a:pPr>
            <a:r>
              <a:rPr lang="en-US" b="0" i="0" dirty="0">
                <a:effectLst/>
                <a:latin typeface="Times New Roman" panose="02020603050405020304" pitchFamily="18" charset="0"/>
                <a:cs typeface="Times New Roman" panose="02020603050405020304" pitchFamily="18" charset="0"/>
              </a:rPr>
              <a:t>The Schrodinger equation is used to find the allowed energy levels of quantum mechanical systems (such as atoms).</a:t>
            </a:r>
          </a:p>
          <a:p>
            <a:pPr algn="just">
              <a:lnSpc>
                <a:spcPct val="150000"/>
              </a:lnSpc>
            </a:pPr>
            <a:r>
              <a:rPr lang="en-US" b="0" i="0" dirty="0">
                <a:effectLst/>
                <a:latin typeface="Times New Roman" panose="02020603050405020304" pitchFamily="18" charset="0"/>
                <a:cs typeface="Times New Roman" panose="02020603050405020304" pitchFamily="18" charset="0"/>
              </a:rPr>
              <a:t> The associated wavefunction gives the probability of finding the particle at a certain position.</a:t>
            </a:r>
            <a:endParaRPr lang="en-US"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09AEEA0A-E8BA-4469-8FC0-8D6A9B3F8655}"/>
              </a:ext>
            </a:extLst>
          </p:cNvPr>
          <p:cNvSpPr txBox="1"/>
          <p:nvPr/>
        </p:nvSpPr>
        <p:spPr>
          <a:xfrm>
            <a:off x="1690805" y="456528"/>
            <a:ext cx="7881124" cy="523220"/>
          </a:xfrm>
          <a:prstGeom prst="rect">
            <a:avLst/>
          </a:prstGeom>
          <a:noFill/>
        </p:spPr>
        <p:txBody>
          <a:bodyPr wrap="square">
            <a:spAutoFit/>
          </a:bodyPr>
          <a:lstStyle/>
          <a:p>
            <a:pPr algn="l"/>
            <a:r>
              <a:rPr lang="en-US" sz="2800" b="1" i="0" dirty="0">
                <a:solidFill>
                  <a:srgbClr val="FF0000"/>
                </a:solidFill>
                <a:effectLst/>
                <a:latin typeface="Times New Roman" panose="02020603050405020304" pitchFamily="18" charset="0"/>
                <a:cs typeface="Times New Roman" panose="02020603050405020304" pitchFamily="18" charset="0"/>
              </a:rPr>
              <a:t>Application of Schrodinger Wave Equation</a:t>
            </a:r>
          </a:p>
        </p:txBody>
      </p:sp>
      <mc:AlternateContent xmlns:mc="http://schemas.openxmlformats.org/markup-compatibility/2006">
        <mc:Choice xmlns:p14="http://schemas.microsoft.com/office/powerpoint/2010/main" Requires="p14">
          <p:contentPart p14:bwMode="auto" r:id="rId2">
            <p14:nvContentPartPr>
              <p14:cNvPr id="2" name="Ink 1">
                <a:extLst>
                  <a:ext uri="{FF2B5EF4-FFF2-40B4-BE49-F238E27FC236}">
                    <a16:creationId xmlns:a16="http://schemas.microsoft.com/office/drawing/2014/main" id="{4DFF0F6C-8477-4341-BD29-39A9164E4B68}"/>
                  </a:ext>
                </a:extLst>
              </p14:cNvPr>
              <p14:cNvContentPartPr/>
              <p14:nvPr/>
            </p14:nvContentPartPr>
            <p14:xfrm>
              <a:off x="210960" y="2350440"/>
              <a:ext cx="10116000" cy="3450600"/>
            </p14:xfrm>
          </p:contentPart>
        </mc:Choice>
        <mc:Fallback>
          <p:pic>
            <p:nvPicPr>
              <p:cNvPr id="2" name="Ink 1">
                <a:extLst>
                  <a:ext uri="{FF2B5EF4-FFF2-40B4-BE49-F238E27FC236}">
                    <a16:creationId xmlns:a16="http://schemas.microsoft.com/office/drawing/2014/main" id="{4DFF0F6C-8477-4341-BD29-39A9164E4B68}"/>
                  </a:ext>
                </a:extLst>
              </p:cNvPr>
              <p:cNvPicPr/>
              <p:nvPr/>
            </p:nvPicPr>
            <p:blipFill>
              <a:blip r:embed="rId3"/>
              <a:stretch>
                <a:fillRect/>
              </a:stretch>
            </p:blipFill>
            <p:spPr>
              <a:xfrm>
                <a:off x="201600" y="2341080"/>
                <a:ext cx="10134720" cy="3469320"/>
              </a:xfrm>
              <a:prstGeom prst="rect">
                <a:avLst/>
              </a:prstGeom>
            </p:spPr>
          </p:pic>
        </mc:Fallback>
      </mc:AlternateContent>
    </p:spTree>
    <p:extLst>
      <p:ext uri="{BB962C8B-B14F-4D97-AF65-F5344CB8AC3E}">
        <p14:creationId xmlns:p14="http://schemas.microsoft.com/office/powerpoint/2010/main" val="11140366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p14="http://schemas.microsoft.com/office/powerpoint/2010/main" Requires="p14">
          <p:contentPart p14:bwMode="auto" r:id="rId2">
            <p14:nvContentPartPr>
              <p14:cNvPr id="2" name="Ink 1">
                <a:extLst>
                  <a:ext uri="{FF2B5EF4-FFF2-40B4-BE49-F238E27FC236}">
                    <a16:creationId xmlns:a16="http://schemas.microsoft.com/office/drawing/2014/main" id="{61FA1B82-72B4-4F8C-86EF-BBD8FD4AE6CC}"/>
                  </a:ext>
                </a:extLst>
              </p14:cNvPr>
              <p14:cNvContentPartPr/>
              <p14:nvPr/>
            </p14:nvContentPartPr>
            <p14:xfrm>
              <a:off x="1739520" y="344880"/>
              <a:ext cx="7353720" cy="5451840"/>
            </p14:xfrm>
          </p:contentPart>
        </mc:Choice>
        <mc:Fallback>
          <p:pic>
            <p:nvPicPr>
              <p:cNvPr id="2" name="Ink 1">
                <a:extLst>
                  <a:ext uri="{FF2B5EF4-FFF2-40B4-BE49-F238E27FC236}">
                    <a16:creationId xmlns:a16="http://schemas.microsoft.com/office/drawing/2014/main" id="{61FA1B82-72B4-4F8C-86EF-BBD8FD4AE6CC}"/>
                  </a:ext>
                </a:extLst>
              </p:cNvPr>
              <p:cNvPicPr/>
              <p:nvPr/>
            </p:nvPicPr>
            <p:blipFill>
              <a:blip r:embed="rId3"/>
              <a:stretch>
                <a:fillRect/>
              </a:stretch>
            </p:blipFill>
            <p:spPr>
              <a:xfrm>
                <a:off x="1730160" y="335520"/>
                <a:ext cx="7372440" cy="5470560"/>
              </a:xfrm>
              <a:prstGeom prst="rect">
                <a:avLst/>
              </a:prstGeom>
            </p:spPr>
          </p:pic>
        </mc:Fallback>
      </mc:AlternateContent>
    </p:spTree>
    <p:extLst>
      <p:ext uri="{BB962C8B-B14F-4D97-AF65-F5344CB8AC3E}">
        <p14:creationId xmlns:p14="http://schemas.microsoft.com/office/powerpoint/2010/main" val="9988000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917661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346313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B234F6C-3630-470C-BD9A-5C5950B4BE10}"/>
              </a:ext>
            </a:extLst>
          </p:cNvPr>
          <p:cNvPicPr>
            <a:picLocks noChangeAspect="1"/>
          </p:cNvPicPr>
          <p:nvPr/>
        </p:nvPicPr>
        <p:blipFill>
          <a:blip r:embed="rId2"/>
          <a:stretch>
            <a:fillRect/>
          </a:stretch>
        </p:blipFill>
        <p:spPr>
          <a:xfrm>
            <a:off x="1888021" y="289365"/>
            <a:ext cx="7573342" cy="2286567"/>
          </a:xfrm>
          <a:prstGeom prst="rect">
            <a:avLst/>
          </a:prstGeom>
        </p:spPr>
      </p:pic>
      <p:pic>
        <p:nvPicPr>
          <p:cNvPr id="4" name="Picture 3">
            <a:extLst>
              <a:ext uri="{FF2B5EF4-FFF2-40B4-BE49-F238E27FC236}">
                <a16:creationId xmlns:a16="http://schemas.microsoft.com/office/drawing/2014/main" id="{64604B17-AD2B-43B7-A229-771318989F63}"/>
              </a:ext>
            </a:extLst>
          </p:cNvPr>
          <p:cNvPicPr>
            <a:picLocks noChangeAspect="1"/>
          </p:cNvPicPr>
          <p:nvPr/>
        </p:nvPicPr>
        <p:blipFill>
          <a:blip r:embed="rId3"/>
          <a:stretch>
            <a:fillRect/>
          </a:stretch>
        </p:blipFill>
        <p:spPr>
          <a:xfrm>
            <a:off x="1544980" y="2599462"/>
            <a:ext cx="5379927" cy="1436051"/>
          </a:xfrm>
          <a:prstGeom prst="rect">
            <a:avLst/>
          </a:prstGeom>
        </p:spPr>
      </p:pic>
      <p:pic>
        <p:nvPicPr>
          <p:cNvPr id="5" name="Picture 4">
            <a:extLst>
              <a:ext uri="{FF2B5EF4-FFF2-40B4-BE49-F238E27FC236}">
                <a16:creationId xmlns:a16="http://schemas.microsoft.com/office/drawing/2014/main" id="{146DE437-6F17-4F68-9D3E-EF48DC93170E}"/>
              </a:ext>
            </a:extLst>
          </p:cNvPr>
          <p:cNvPicPr>
            <a:picLocks noChangeAspect="1"/>
          </p:cNvPicPr>
          <p:nvPr/>
        </p:nvPicPr>
        <p:blipFill>
          <a:blip r:embed="rId4"/>
          <a:stretch>
            <a:fillRect/>
          </a:stretch>
        </p:blipFill>
        <p:spPr>
          <a:xfrm>
            <a:off x="1160118" y="3899982"/>
            <a:ext cx="9486902" cy="2157854"/>
          </a:xfrm>
          <a:prstGeom prst="rect">
            <a:avLst/>
          </a:prstGeom>
        </p:spPr>
      </p:pic>
      <p:sp>
        <p:nvSpPr>
          <p:cNvPr id="7" name="TextBox 6">
            <a:extLst>
              <a:ext uri="{FF2B5EF4-FFF2-40B4-BE49-F238E27FC236}">
                <a16:creationId xmlns:a16="http://schemas.microsoft.com/office/drawing/2014/main" id="{8ECF4F39-8843-4AD4-AB0F-581B815241E3}"/>
              </a:ext>
            </a:extLst>
          </p:cNvPr>
          <p:cNvSpPr txBox="1"/>
          <p:nvPr/>
        </p:nvSpPr>
        <p:spPr>
          <a:xfrm>
            <a:off x="1463597" y="5922304"/>
            <a:ext cx="9609563" cy="369332"/>
          </a:xfrm>
          <a:prstGeom prst="rect">
            <a:avLst/>
          </a:prstGeom>
          <a:noFill/>
        </p:spPr>
        <p:txBody>
          <a:bodyPr wrap="square">
            <a:spAutoFit/>
          </a:bodyPr>
          <a:lstStyle/>
          <a:p>
            <a:r>
              <a:rPr lang="en-US" sz="1800" b="0" i="0" u="none" strike="noStrike" baseline="0" dirty="0">
                <a:latin typeface="Times New Roman" panose="02020603050405020304" pitchFamily="18" charset="0"/>
                <a:cs typeface="Times New Roman" panose="02020603050405020304" pitchFamily="18" charset="0"/>
              </a:rPr>
              <a:t>These wave functions decrease exponentially inside the barriers at the sides of the well.</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8048082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4E93BFD-B324-4F01-9E02-110C591A4513}"/>
              </a:ext>
            </a:extLst>
          </p:cNvPr>
          <p:cNvPicPr>
            <a:picLocks noChangeAspect="1"/>
          </p:cNvPicPr>
          <p:nvPr/>
        </p:nvPicPr>
        <p:blipFill>
          <a:blip r:embed="rId2"/>
          <a:stretch>
            <a:fillRect/>
          </a:stretch>
        </p:blipFill>
        <p:spPr>
          <a:xfrm>
            <a:off x="2500392" y="436409"/>
            <a:ext cx="3956163" cy="1312726"/>
          </a:xfrm>
          <a:prstGeom prst="rect">
            <a:avLst/>
          </a:prstGeom>
        </p:spPr>
      </p:pic>
      <p:pic>
        <p:nvPicPr>
          <p:cNvPr id="3" name="Picture 2">
            <a:extLst>
              <a:ext uri="{FF2B5EF4-FFF2-40B4-BE49-F238E27FC236}">
                <a16:creationId xmlns:a16="http://schemas.microsoft.com/office/drawing/2014/main" id="{5C87DBDB-6A64-4F00-A1ED-8F6B6160A51D}"/>
              </a:ext>
            </a:extLst>
          </p:cNvPr>
          <p:cNvPicPr>
            <a:picLocks noChangeAspect="1"/>
          </p:cNvPicPr>
          <p:nvPr/>
        </p:nvPicPr>
        <p:blipFill>
          <a:blip r:embed="rId3"/>
          <a:stretch>
            <a:fillRect/>
          </a:stretch>
        </p:blipFill>
        <p:spPr>
          <a:xfrm>
            <a:off x="1155081" y="2565444"/>
            <a:ext cx="6202850" cy="1336820"/>
          </a:xfrm>
          <a:prstGeom prst="rect">
            <a:avLst/>
          </a:prstGeom>
        </p:spPr>
      </p:pic>
      <p:sp>
        <p:nvSpPr>
          <p:cNvPr id="5" name="TextBox 4">
            <a:extLst>
              <a:ext uri="{FF2B5EF4-FFF2-40B4-BE49-F238E27FC236}">
                <a16:creationId xmlns:a16="http://schemas.microsoft.com/office/drawing/2014/main" id="{EDA2B1EE-D876-43A6-AC3A-D43B9E49B32E}"/>
              </a:ext>
            </a:extLst>
          </p:cNvPr>
          <p:cNvSpPr txBox="1"/>
          <p:nvPr/>
        </p:nvSpPr>
        <p:spPr>
          <a:xfrm>
            <a:off x="939491" y="2056905"/>
            <a:ext cx="10356694" cy="369332"/>
          </a:xfrm>
          <a:prstGeom prst="rect">
            <a:avLst/>
          </a:prstGeom>
          <a:noFill/>
        </p:spPr>
        <p:txBody>
          <a:bodyPr wrap="square">
            <a:spAutoFit/>
          </a:bodyPr>
          <a:lstStyle/>
          <a:p>
            <a:r>
              <a:rPr lang="en-US" dirty="0"/>
              <a:t>Within the well Schrödinger’s equation is the same as above Eq. and its solution is again</a:t>
            </a:r>
          </a:p>
        </p:txBody>
      </p:sp>
      <p:sp>
        <p:nvSpPr>
          <p:cNvPr id="7" name="TextBox 6">
            <a:extLst>
              <a:ext uri="{FF2B5EF4-FFF2-40B4-BE49-F238E27FC236}">
                <a16:creationId xmlns:a16="http://schemas.microsoft.com/office/drawing/2014/main" id="{1862B8B1-585D-439B-8AFA-B967ED1DACE8}"/>
              </a:ext>
            </a:extLst>
          </p:cNvPr>
          <p:cNvSpPr txBox="1"/>
          <p:nvPr/>
        </p:nvSpPr>
        <p:spPr>
          <a:xfrm>
            <a:off x="1084456" y="3947723"/>
            <a:ext cx="10579719" cy="1323439"/>
          </a:xfrm>
          <a:prstGeom prst="rect">
            <a:avLst/>
          </a:prstGeom>
          <a:noFill/>
        </p:spPr>
        <p:txBody>
          <a:bodyPr wrap="square">
            <a:spAutoFit/>
          </a:bodyPr>
          <a:lstStyle/>
          <a:p>
            <a:pPr algn="just"/>
            <a:r>
              <a:rPr lang="en-US" sz="2000" b="0" i="0" u="none" strike="noStrike" baseline="0" dirty="0">
                <a:latin typeface="Times New Roman" panose="02020603050405020304" pitchFamily="18" charset="0"/>
                <a:cs typeface="Times New Roman" panose="02020603050405020304" pitchFamily="18" charset="0"/>
              </a:rPr>
              <a:t>In the case of a well with infinitely high barriers, we found that </a:t>
            </a:r>
            <a:r>
              <a:rPr lang="en-US" sz="2000" b="0" i="1" u="none" strike="noStrike" baseline="0" dirty="0">
                <a:latin typeface="Times New Roman" panose="02020603050405020304" pitchFamily="18" charset="0"/>
                <a:cs typeface="Times New Roman" panose="02020603050405020304" pitchFamily="18" charset="0"/>
              </a:rPr>
              <a:t>B =</a:t>
            </a:r>
            <a:r>
              <a:rPr lang="en-US" sz="2000" b="0" i="0" u="none" strike="noStrike" baseline="0" dirty="0">
                <a:latin typeface="Times New Roman" panose="02020603050405020304" pitchFamily="18" charset="0"/>
                <a:cs typeface="Times New Roman" panose="02020603050405020304" pitchFamily="18" charset="0"/>
              </a:rPr>
              <a:t> 0 in order that</a:t>
            </a:r>
          </a:p>
          <a:p>
            <a:pPr algn="just"/>
            <a:r>
              <a:rPr lang="en-US" sz="2000" b="0" i="1" u="none" strike="noStrike" baseline="0" dirty="0">
                <a:latin typeface="Times New Roman" panose="02020603050405020304" pitchFamily="18" charset="0"/>
                <a:cs typeface="Times New Roman" panose="02020603050405020304" pitchFamily="18" charset="0"/>
              </a:rPr>
              <a:t> </a:t>
            </a:r>
            <a:r>
              <a:rPr lang="en-US" sz="2000" b="0" i="0" u="none" strike="noStrike" baseline="0" dirty="0">
                <a:latin typeface="Times New Roman" panose="02020603050405020304" pitchFamily="18" charset="0"/>
                <a:cs typeface="Times New Roman" panose="02020603050405020304" pitchFamily="18" charset="0"/>
              </a:rPr>
              <a:t> </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Ψ=</a:t>
            </a:r>
            <a:r>
              <a:rPr lang="en-US" sz="2000" b="0" i="0" u="none" strike="noStrike" baseline="0" dirty="0">
                <a:latin typeface="Times New Roman" panose="02020603050405020304" pitchFamily="18" charset="0"/>
                <a:cs typeface="Times New Roman" panose="02020603050405020304" pitchFamily="18" charset="0"/>
              </a:rPr>
              <a:t>0 at </a:t>
            </a:r>
            <a:r>
              <a:rPr lang="en-US" sz="2000" b="0" i="1" u="none" strike="noStrike" baseline="0" dirty="0">
                <a:latin typeface="Times New Roman" panose="02020603050405020304" pitchFamily="18" charset="0"/>
                <a:cs typeface="Times New Roman" panose="02020603050405020304" pitchFamily="18" charset="0"/>
              </a:rPr>
              <a:t>x =</a:t>
            </a:r>
            <a:r>
              <a:rPr lang="en-US" sz="2000" b="0" i="0" u="none" strike="noStrike" baseline="0" dirty="0">
                <a:latin typeface="Times New Roman" panose="02020603050405020304" pitchFamily="18" charset="0"/>
                <a:cs typeface="Times New Roman" panose="02020603050405020304" pitchFamily="18" charset="0"/>
              </a:rPr>
              <a:t> 0 and </a:t>
            </a:r>
            <a:r>
              <a:rPr lang="en-US" sz="2000" b="0" i="1" u="none" strike="noStrike" baseline="0" dirty="0">
                <a:latin typeface="Times New Roman" panose="02020603050405020304" pitchFamily="18" charset="0"/>
                <a:cs typeface="Times New Roman" panose="02020603050405020304" pitchFamily="18" charset="0"/>
              </a:rPr>
              <a:t>x =</a:t>
            </a:r>
            <a:r>
              <a:rPr lang="en-US" sz="2000" b="0" i="0" u="none" strike="noStrike" baseline="0" dirty="0">
                <a:latin typeface="Times New Roman" panose="02020603050405020304" pitchFamily="18" charset="0"/>
                <a:cs typeface="Times New Roman" panose="02020603050405020304" pitchFamily="18" charset="0"/>
              </a:rPr>
              <a:t> </a:t>
            </a:r>
            <a:r>
              <a:rPr lang="en-US" sz="2000" b="0" i="1" u="none" strike="noStrike" baseline="0" dirty="0">
                <a:latin typeface="Times New Roman" panose="02020603050405020304" pitchFamily="18" charset="0"/>
                <a:cs typeface="Times New Roman" panose="02020603050405020304" pitchFamily="18" charset="0"/>
              </a:rPr>
              <a:t>L. </a:t>
            </a:r>
          </a:p>
          <a:p>
            <a:pPr algn="just"/>
            <a:r>
              <a:rPr lang="en-US" sz="2000" b="0" i="0" u="none" strike="noStrike" baseline="0" dirty="0">
                <a:solidFill>
                  <a:schemeClr val="accent1"/>
                </a:solidFill>
                <a:latin typeface="Times New Roman" panose="02020603050405020304" pitchFamily="18" charset="0"/>
                <a:cs typeface="Times New Roman" panose="02020603050405020304" pitchFamily="18" charset="0"/>
              </a:rPr>
              <a:t>Here, however,</a:t>
            </a:r>
            <a:r>
              <a:rPr lang="en-US" sz="2000" dirty="0">
                <a:solidFill>
                  <a:schemeClr val="accent1"/>
                </a:solidFill>
                <a:effectLst/>
                <a:latin typeface="Times New Roman" panose="02020603050405020304" pitchFamily="18" charset="0"/>
                <a:ea typeface="Calibri" panose="020F0502020204030204" pitchFamily="34" charset="0"/>
                <a:cs typeface="Times New Roman" panose="02020603050405020304" pitchFamily="18" charset="0"/>
              </a:rPr>
              <a:t> Ψ</a:t>
            </a:r>
            <a:r>
              <a:rPr lang="en-US" sz="2000" b="0" i="0" u="none" strike="noStrike" baseline="-25000" dirty="0">
                <a:solidFill>
                  <a:schemeClr val="accent1"/>
                </a:solidFill>
                <a:latin typeface="Times New Roman" panose="02020603050405020304" pitchFamily="18" charset="0"/>
                <a:cs typeface="Times New Roman" panose="02020603050405020304" pitchFamily="18" charset="0"/>
              </a:rPr>
              <a:t>II</a:t>
            </a:r>
            <a:r>
              <a:rPr lang="en-US" sz="2000" b="0" i="0" u="none" strike="noStrike" baseline="0" dirty="0">
                <a:solidFill>
                  <a:schemeClr val="accent1"/>
                </a:solidFill>
                <a:latin typeface="Times New Roman" panose="02020603050405020304" pitchFamily="18" charset="0"/>
                <a:cs typeface="Times New Roman" panose="02020603050405020304" pitchFamily="18" charset="0"/>
              </a:rPr>
              <a:t>  =</a:t>
            </a:r>
            <a:r>
              <a:rPr lang="en-US" sz="2000" b="0" i="1" u="none" strike="noStrike" baseline="0" dirty="0">
                <a:solidFill>
                  <a:schemeClr val="accent1"/>
                </a:solidFill>
                <a:latin typeface="Times New Roman" panose="02020603050405020304" pitchFamily="18" charset="0"/>
                <a:cs typeface="Times New Roman" panose="02020603050405020304" pitchFamily="18" charset="0"/>
              </a:rPr>
              <a:t>C </a:t>
            </a:r>
            <a:r>
              <a:rPr lang="en-US" sz="2000" b="0" i="0" u="none" strike="noStrike" baseline="0" dirty="0">
                <a:solidFill>
                  <a:schemeClr val="accent1"/>
                </a:solidFill>
                <a:latin typeface="Times New Roman" panose="02020603050405020304" pitchFamily="18" charset="0"/>
                <a:cs typeface="Times New Roman" panose="02020603050405020304" pitchFamily="18" charset="0"/>
              </a:rPr>
              <a:t>at </a:t>
            </a:r>
            <a:r>
              <a:rPr lang="en-US" sz="2000" b="0" i="1" u="none" strike="noStrike" baseline="0" dirty="0">
                <a:solidFill>
                  <a:schemeClr val="accent1"/>
                </a:solidFill>
                <a:latin typeface="Times New Roman" panose="02020603050405020304" pitchFamily="18" charset="0"/>
                <a:cs typeface="Times New Roman" panose="02020603050405020304" pitchFamily="18" charset="0"/>
              </a:rPr>
              <a:t>x </a:t>
            </a:r>
            <a:r>
              <a:rPr lang="en-US" sz="2000" b="0" i="0" u="none" strike="noStrike" baseline="0" dirty="0">
                <a:solidFill>
                  <a:schemeClr val="accent1"/>
                </a:solidFill>
                <a:latin typeface="Times New Roman" panose="02020603050405020304" pitchFamily="18" charset="0"/>
                <a:cs typeface="Times New Roman" panose="02020603050405020304" pitchFamily="18" charset="0"/>
              </a:rPr>
              <a:t>=0 and </a:t>
            </a:r>
            <a:r>
              <a:rPr lang="en-US" sz="2000" dirty="0">
                <a:solidFill>
                  <a:schemeClr val="accent1"/>
                </a:solidFill>
                <a:effectLst/>
                <a:latin typeface="Times New Roman" panose="02020603050405020304" pitchFamily="18" charset="0"/>
                <a:ea typeface="Calibri" panose="020F0502020204030204" pitchFamily="34" charset="0"/>
                <a:cs typeface="Times New Roman" panose="02020603050405020304" pitchFamily="18" charset="0"/>
              </a:rPr>
              <a:t>Ψ</a:t>
            </a:r>
            <a:r>
              <a:rPr lang="en-US" sz="2400" b="0" i="0" u="none" strike="noStrike" baseline="-25000" dirty="0">
                <a:solidFill>
                  <a:schemeClr val="accent1"/>
                </a:solidFill>
                <a:latin typeface="Times New Roman" panose="02020603050405020304" pitchFamily="18" charset="0"/>
                <a:cs typeface="Times New Roman" panose="02020603050405020304" pitchFamily="18" charset="0"/>
              </a:rPr>
              <a:t>II </a:t>
            </a:r>
            <a:r>
              <a:rPr lang="en-US" sz="2000" b="0" i="0" u="none" strike="noStrike" baseline="0" dirty="0">
                <a:solidFill>
                  <a:schemeClr val="accent1"/>
                </a:solidFill>
                <a:latin typeface="Times New Roman" panose="02020603050405020304" pitchFamily="18" charset="0"/>
                <a:cs typeface="Times New Roman" panose="02020603050405020304" pitchFamily="18" charset="0"/>
              </a:rPr>
              <a:t> =</a:t>
            </a:r>
            <a:r>
              <a:rPr lang="en-US" sz="2000" b="0" i="1" u="none" strike="noStrike" baseline="0" dirty="0">
                <a:solidFill>
                  <a:schemeClr val="accent1"/>
                </a:solidFill>
                <a:latin typeface="Times New Roman" panose="02020603050405020304" pitchFamily="18" charset="0"/>
                <a:cs typeface="Times New Roman" panose="02020603050405020304" pitchFamily="18" charset="0"/>
              </a:rPr>
              <a:t>G </a:t>
            </a:r>
            <a:r>
              <a:rPr lang="en-US" sz="2000" b="0" i="0" u="none" strike="noStrike" baseline="0" dirty="0">
                <a:solidFill>
                  <a:schemeClr val="accent1"/>
                </a:solidFill>
                <a:latin typeface="Times New Roman" panose="02020603050405020304" pitchFamily="18" charset="0"/>
                <a:cs typeface="Times New Roman" panose="02020603050405020304" pitchFamily="18" charset="0"/>
              </a:rPr>
              <a:t>at </a:t>
            </a:r>
            <a:r>
              <a:rPr lang="en-US" sz="2000" b="0" i="1" u="none" strike="noStrike" baseline="0" dirty="0">
                <a:solidFill>
                  <a:schemeClr val="accent1"/>
                </a:solidFill>
                <a:latin typeface="Times New Roman" panose="02020603050405020304" pitchFamily="18" charset="0"/>
                <a:cs typeface="Times New Roman" panose="02020603050405020304" pitchFamily="18" charset="0"/>
              </a:rPr>
              <a:t>x </a:t>
            </a:r>
            <a:r>
              <a:rPr lang="en-US" sz="2000" b="0" i="0" u="none" strike="noStrike" baseline="0" dirty="0">
                <a:solidFill>
                  <a:schemeClr val="accent1"/>
                </a:solidFill>
                <a:latin typeface="Times New Roman" panose="02020603050405020304" pitchFamily="18" charset="0"/>
                <a:cs typeface="Times New Roman" panose="02020603050405020304" pitchFamily="18" charset="0"/>
              </a:rPr>
              <a:t>=</a:t>
            </a:r>
            <a:r>
              <a:rPr lang="en-US" sz="2000" b="0" i="1" u="none" strike="noStrike" baseline="0" dirty="0">
                <a:solidFill>
                  <a:schemeClr val="accent1"/>
                </a:solidFill>
                <a:latin typeface="Times New Roman" panose="02020603050405020304" pitchFamily="18" charset="0"/>
                <a:cs typeface="Times New Roman" panose="02020603050405020304" pitchFamily="18" charset="0"/>
              </a:rPr>
              <a:t>L</a:t>
            </a:r>
            <a:r>
              <a:rPr lang="en-US" sz="2000" b="0" i="0" u="none" strike="noStrike" baseline="0" dirty="0">
                <a:solidFill>
                  <a:schemeClr val="accent1"/>
                </a:solidFill>
                <a:latin typeface="Times New Roman" panose="02020603050405020304" pitchFamily="18" charset="0"/>
                <a:cs typeface="Times New Roman" panose="02020603050405020304" pitchFamily="18" charset="0"/>
              </a:rPr>
              <a:t>,</a:t>
            </a:r>
          </a:p>
          <a:p>
            <a:pPr algn="just"/>
            <a:r>
              <a:rPr lang="en-US" sz="2000" b="0" i="0" u="none" strike="noStrike" baseline="0" dirty="0">
                <a:latin typeface="Times New Roman" panose="02020603050405020304" pitchFamily="18" charset="0"/>
                <a:cs typeface="Times New Roman" panose="02020603050405020304" pitchFamily="18" charset="0"/>
              </a:rPr>
              <a:t>so both the sine and cosine solutions of Eq. (1) are possible.</a:t>
            </a:r>
            <a:endParaRPr lang="en-US" sz="2000" dirty="0">
              <a:latin typeface="Times New Roman" panose="02020603050405020304" pitchFamily="18" charset="0"/>
              <a:cs typeface="Times New Roman" panose="02020603050405020304" pitchFamily="18" charset="0"/>
            </a:endParaRPr>
          </a:p>
        </p:txBody>
      </p:sp>
      <p:cxnSp>
        <p:nvCxnSpPr>
          <p:cNvPr id="9" name="Straight Connector 8">
            <a:extLst>
              <a:ext uri="{FF2B5EF4-FFF2-40B4-BE49-F238E27FC236}">
                <a16:creationId xmlns:a16="http://schemas.microsoft.com/office/drawing/2014/main" id="{0BE25512-DE60-4223-8105-A47984C81004}"/>
              </a:ext>
            </a:extLst>
          </p:cNvPr>
          <p:cNvCxnSpPr/>
          <p:nvPr/>
        </p:nvCxnSpPr>
        <p:spPr>
          <a:xfrm>
            <a:off x="7549376" y="3233854"/>
            <a:ext cx="2252546"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CD7F2885-2A2C-48EF-9414-EE20B57C4F96}"/>
              </a:ext>
            </a:extLst>
          </p:cNvPr>
          <p:cNvSpPr txBox="1"/>
          <p:nvPr/>
        </p:nvSpPr>
        <p:spPr>
          <a:xfrm>
            <a:off x="9969191" y="3117803"/>
            <a:ext cx="442750" cy="369332"/>
          </a:xfrm>
          <a:prstGeom prst="rect">
            <a:avLst/>
          </a:prstGeom>
          <a:noFill/>
        </p:spPr>
        <p:txBody>
          <a:bodyPr wrap="none" rtlCol="0">
            <a:spAutoFit/>
          </a:bodyPr>
          <a:lstStyle/>
          <a:p>
            <a:r>
              <a:rPr lang="en-US" dirty="0"/>
              <a:t>(1)</a:t>
            </a:r>
          </a:p>
        </p:txBody>
      </p:sp>
      <p:pic>
        <p:nvPicPr>
          <p:cNvPr id="8" name="Picture 7">
            <a:extLst>
              <a:ext uri="{FF2B5EF4-FFF2-40B4-BE49-F238E27FC236}">
                <a16:creationId xmlns:a16="http://schemas.microsoft.com/office/drawing/2014/main" id="{65673B45-AA5D-4966-947D-9661B54F54F5}"/>
              </a:ext>
            </a:extLst>
          </p:cNvPr>
          <p:cNvPicPr>
            <a:picLocks noChangeAspect="1"/>
          </p:cNvPicPr>
          <p:nvPr/>
        </p:nvPicPr>
        <p:blipFill>
          <a:blip r:embed="rId4"/>
          <a:stretch>
            <a:fillRect/>
          </a:stretch>
        </p:blipFill>
        <p:spPr>
          <a:xfrm>
            <a:off x="8116957" y="4592908"/>
            <a:ext cx="2901948" cy="2043679"/>
          </a:xfrm>
          <a:prstGeom prst="rect">
            <a:avLst/>
          </a:prstGeom>
        </p:spPr>
      </p:pic>
      <mc:AlternateContent xmlns:mc="http://schemas.openxmlformats.org/markup-compatibility/2006">
        <mc:Choice xmlns:p14="http://schemas.microsoft.com/office/powerpoint/2010/main" Requires="p14">
          <p:contentPart p14:bwMode="auto" r:id="rId5">
            <p14:nvContentPartPr>
              <p14:cNvPr id="12" name="Ink 11">
                <a:extLst>
                  <a:ext uri="{FF2B5EF4-FFF2-40B4-BE49-F238E27FC236}">
                    <a16:creationId xmlns:a16="http://schemas.microsoft.com/office/drawing/2014/main" id="{DF0DF714-ADE8-4D82-9EE6-F1BB78EEF619}"/>
                  </a:ext>
                </a:extLst>
              </p14:cNvPr>
              <p14:cNvContentPartPr/>
              <p14:nvPr/>
            </p14:nvContentPartPr>
            <p14:xfrm>
              <a:off x="8787960" y="4851360"/>
              <a:ext cx="2273760" cy="1484280"/>
            </p14:xfrm>
          </p:contentPart>
        </mc:Choice>
        <mc:Fallback>
          <p:pic>
            <p:nvPicPr>
              <p:cNvPr id="12" name="Ink 11">
                <a:extLst>
                  <a:ext uri="{FF2B5EF4-FFF2-40B4-BE49-F238E27FC236}">
                    <a16:creationId xmlns:a16="http://schemas.microsoft.com/office/drawing/2014/main" id="{DF0DF714-ADE8-4D82-9EE6-F1BB78EEF619}"/>
                  </a:ext>
                </a:extLst>
              </p:cNvPr>
              <p:cNvPicPr/>
              <p:nvPr/>
            </p:nvPicPr>
            <p:blipFill>
              <a:blip r:embed="rId6"/>
              <a:stretch>
                <a:fillRect/>
              </a:stretch>
            </p:blipFill>
            <p:spPr>
              <a:xfrm>
                <a:off x="8778600" y="4842000"/>
                <a:ext cx="2292480" cy="1503000"/>
              </a:xfrm>
              <a:prstGeom prst="rect">
                <a:avLst/>
              </a:prstGeom>
            </p:spPr>
          </p:pic>
        </mc:Fallback>
      </mc:AlternateContent>
    </p:spTree>
    <p:extLst>
      <p:ext uri="{BB962C8B-B14F-4D97-AF65-F5344CB8AC3E}">
        <p14:creationId xmlns:p14="http://schemas.microsoft.com/office/powerpoint/2010/main" val="192630392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175F814-FB14-4858-8147-E7800C413469}"/>
              </a:ext>
            </a:extLst>
          </p:cNvPr>
          <p:cNvSpPr txBox="1"/>
          <p:nvPr/>
        </p:nvSpPr>
        <p:spPr>
          <a:xfrm>
            <a:off x="549663" y="443135"/>
            <a:ext cx="11415596" cy="2777940"/>
          </a:xfrm>
          <a:prstGeom prst="rect">
            <a:avLst/>
          </a:prstGeom>
          <a:noFill/>
        </p:spPr>
        <p:txBody>
          <a:bodyPr wrap="square">
            <a:spAutoFit/>
          </a:bodyPr>
          <a:lstStyle/>
          <a:p>
            <a:pPr marL="285750" indent="-285750" algn="just">
              <a:lnSpc>
                <a:spcPct val="200000"/>
              </a:lnSpc>
              <a:buFont typeface="Wingdings" panose="05000000000000000000" pitchFamily="2" charset="2"/>
              <a:buChar char="Ø"/>
            </a:pPr>
            <a:r>
              <a:rPr lang="en-US" dirty="0">
                <a:solidFill>
                  <a:srgbClr val="003399"/>
                </a:solidFill>
                <a:latin typeface="Times New Roman" panose="02020603050405020304" pitchFamily="18" charset="0"/>
                <a:cs typeface="Times New Roman" panose="02020603050405020304" pitchFamily="18" charset="0"/>
              </a:rPr>
              <a:t>For either solution, both </a:t>
            </a:r>
            <a:r>
              <a:rPr lang="en-US" sz="1800" dirty="0">
                <a:solidFill>
                  <a:srgbClr val="003399"/>
                </a:solidFill>
                <a:effectLst/>
                <a:latin typeface="Times New Roman" panose="02020603050405020304" pitchFamily="18" charset="0"/>
                <a:ea typeface="Calibri" panose="020F0502020204030204" pitchFamily="34" charset="0"/>
                <a:cs typeface="Times New Roman" panose="02020603050405020304" pitchFamily="18" charset="0"/>
              </a:rPr>
              <a:t>Ψ </a:t>
            </a:r>
            <a:r>
              <a:rPr lang="en-US" dirty="0">
                <a:solidFill>
                  <a:srgbClr val="003399"/>
                </a:solidFill>
                <a:latin typeface="Times New Roman" panose="02020603050405020304" pitchFamily="18" charset="0"/>
                <a:cs typeface="Times New Roman" panose="02020603050405020304" pitchFamily="18" charset="0"/>
              </a:rPr>
              <a:t> and (d</a:t>
            </a:r>
            <a:r>
              <a:rPr lang="en-US" sz="1800" dirty="0">
                <a:solidFill>
                  <a:srgbClr val="003399"/>
                </a:solidFill>
                <a:effectLst/>
                <a:latin typeface="Times New Roman" panose="02020603050405020304" pitchFamily="18" charset="0"/>
                <a:ea typeface="Calibri" panose="020F0502020204030204" pitchFamily="34" charset="0"/>
                <a:cs typeface="Times New Roman" panose="02020603050405020304" pitchFamily="18" charset="0"/>
              </a:rPr>
              <a:t> Ψ /</a:t>
            </a:r>
            <a:r>
              <a:rPr lang="en-US" dirty="0">
                <a:solidFill>
                  <a:srgbClr val="003399"/>
                </a:solidFill>
                <a:latin typeface="Times New Roman" panose="02020603050405020304" pitchFamily="18" charset="0"/>
                <a:cs typeface="Times New Roman" panose="02020603050405020304" pitchFamily="18" charset="0"/>
              </a:rPr>
              <a:t>dx )must be continuous at x =0 and x= L: </a:t>
            </a:r>
          </a:p>
          <a:p>
            <a:pPr marL="285750" indent="-285750" algn="just">
              <a:lnSpc>
                <a:spcPct val="150000"/>
              </a:lnSpc>
              <a:buFont typeface="Wingdings" panose="05000000000000000000" pitchFamily="2" charset="2"/>
              <a:buChar char="Ø"/>
            </a:pPr>
            <a:r>
              <a:rPr lang="en-US" dirty="0">
                <a:solidFill>
                  <a:srgbClr val="006600"/>
                </a:solidFill>
                <a:latin typeface="Times New Roman" panose="02020603050405020304" pitchFamily="18" charset="0"/>
                <a:cs typeface="Times New Roman" panose="02020603050405020304" pitchFamily="18" charset="0"/>
              </a:rPr>
              <a:t>The wave functions inside and outside each side of the well must not only have the same value where they join but also the same slopes, so they match up perfectly.</a:t>
            </a:r>
          </a:p>
          <a:p>
            <a:pPr marL="285750" indent="-285750" algn="just">
              <a:lnSpc>
                <a:spcPct val="150000"/>
              </a:lnSpc>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 </a:t>
            </a:r>
            <a:r>
              <a:rPr lang="en-US" dirty="0">
                <a:solidFill>
                  <a:srgbClr val="FF0000"/>
                </a:solidFill>
                <a:latin typeface="Times New Roman" panose="02020603050405020304" pitchFamily="18" charset="0"/>
                <a:cs typeface="Times New Roman" panose="02020603050405020304" pitchFamily="18" charset="0"/>
              </a:rPr>
              <a:t>When these boundary conditions are taken into account, the result is that exact matching only occurs for certain specific values </a:t>
            </a:r>
            <a:r>
              <a:rPr lang="en-US" dirty="0" err="1">
                <a:solidFill>
                  <a:srgbClr val="FF0000"/>
                </a:solidFill>
                <a:latin typeface="Times New Roman" panose="02020603050405020304" pitchFamily="18" charset="0"/>
                <a:cs typeface="Times New Roman" panose="02020603050405020304" pitchFamily="18" charset="0"/>
              </a:rPr>
              <a:t>E</a:t>
            </a:r>
            <a:r>
              <a:rPr lang="en-US" baseline="-25000" dirty="0" err="1">
                <a:solidFill>
                  <a:srgbClr val="FF0000"/>
                </a:solidFill>
                <a:latin typeface="Times New Roman" panose="02020603050405020304" pitchFamily="18" charset="0"/>
                <a:cs typeface="Times New Roman" panose="02020603050405020304" pitchFamily="18" charset="0"/>
              </a:rPr>
              <a:t>n</a:t>
            </a:r>
            <a:r>
              <a:rPr lang="en-US" dirty="0">
                <a:solidFill>
                  <a:srgbClr val="FF0000"/>
                </a:solidFill>
                <a:latin typeface="Times New Roman" panose="02020603050405020304" pitchFamily="18" charset="0"/>
                <a:cs typeface="Times New Roman" panose="02020603050405020304" pitchFamily="18" charset="0"/>
              </a:rPr>
              <a:t> of the particle energy. </a:t>
            </a:r>
          </a:p>
          <a:p>
            <a:pPr marL="285750" indent="-285750" algn="just">
              <a:lnSpc>
                <a:spcPct val="200000"/>
              </a:lnSpc>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The complete wave functions and their probability densities are shown in Fig</a:t>
            </a:r>
          </a:p>
        </p:txBody>
      </p:sp>
      <p:pic>
        <p:nvPicPr>
          <p:cNvPr id="4" name="Picture 3">
            <a:extLst>
              <a:ext uri="{FF2B5EF4-FFF2-40B4-BE49-F238E27FC236}">
                <a16:creationId xmlns:a16="http://schemas.microsoft.com/office/drawing/2014/main" id="{357A8978-F070-424E-A080-FA130B9D3F79}"/>
              </a:ext>
            </a:extLst>
          </p:cNvPr>
          <p:cNvPicPr>
            <a:picLocks noChangeAspect="1"/>
          </p:cNvPicPr>
          <p:nvPr/>
        </p:nvPicPr>
        <p:blipFill>
          <a:blip r:embed="rId2"/>
          <a:stretch>
            <a:fillRect/>
          </a:stretch>
        </p:blipFill>
        <p:spPr>
          <a:xfrm>
            <a:off x="664788" y="3636925"/>
            <a:ext cx="2903602" cy="2849831"/>
          </a:xfrm>
          <a:prstGeom prst="rect">
            <a:avLst/>
          </a:prstGeom>
        </p:spPr>
      </p:pic>
      <p:pic>
        <p:nvPicPr>
          <p:cNvPr id="5" name="Picture 4">
            <a:extLst>
              <a:ext uri="{FF2B5EF4-FFF2-40B4-BE49-F238E27FC236}">
                <a16:creationId xmlns:a16="http://schemas.microsoft.com/office/drawing/2014/main" id="{F78C8631-8E2C-4A09-A72B-C01DAB445BD5}"/>
              </a:ext>
            </a:extLst>
          </p:cNvPr>
          <p:cNvPicPr>
            <a:picLocks noChangeAspect="1"/>
          </p:cNvPicPr>
          <p:nvPr/>
        </p:nvPicPr>
        <p:blipFill>
          <a:blip r:embed="rId3"/>
          <a:stretch>
            <a:fillRect/>
          </a:stretch>
        </p:blipFill>
        <p:spPr>
          <a:xfrm>
            <a:off x="3713419" y="3869079"/>
            <a:ext cx="2698532" cy="2545786"/>
          </a:xfrm>
          <a:prstGeom prst="rect">
            <a:avLst/>
          </a:prstGeom>
        </p:spPr>
      </p:pic>
      <p:sp>
        <p:nvSpPr>
          <p:cNvPr id="7" name="TextBox 6">
            <a:extLst>
              <a:ext uri="{FF2B5EF4-FFF2-40B4-BE49-F238E27FC236}">
                <a16:creationId xmlns:a16="http://schemas.microsoft.com/office/drawing/2014/main" id="{CD4BE1D1-A422-4B15-AB80-3C44952B5B31}"/>
              </a:ext>
            </a:extLst>
          </p:cNvPr>
          <p:cNvSpPr txBox="1"/>
          <p:nvPr/>
        </p:nvSpPr>
        <p:spPr>
          <a:xfrm>
            <a:off x="549663" y="6211669"/>
            <a:ext cx="8996246" cy="646331"/>
          </a:xfrm>
          <a:prstGeom prst="rect">
            <a:avLst/>
          </a:prstGeom>
          <a:noFill/>
        </p:spPr>
        <p:txBody>
          <a:bodyPr wrap="square">
            <a:spAutoFit/>
          </a:bodyPr>
          <a:lstStyle/>
          <a:p>
            <a:pPr algn="l"/>
            <a:r>
              <a:rPr lang="en-US" sz="1800" b="0" i="0" u="none" strike="noStrike" baseline="0" dirty="0">
                <a:latin typeface="Times New Roman" panose="02020603050405020304" pitchFamily="18" charset="0"/>
                <a:cs typeface="Times New Roman" panose="02020603050405020304" pitchFamily="18" charset="0"/>
              </a:rPr>
              <a:t>Wave functions and probability densities of a particle in a finite potential well. </a:t>
            </a:r>
          </a:p>
          <a:p>
            <a:pPr algn="l"/>
            <a:r>
              <a:rPr lang="en-US" sz="1800" b="0" i="0" u="none" strike="noStrike" baseline="0" dirty="0">
                <a:latin typeface="Times New Roman" panose="02020603050405020304" pitchFamily="18" charset="0"/>
                <a:cs typeface="Times New Roman" panose="02020603050405020304" pitchFamily="18" charset="0"/>
              </a:rPr>
              <a:t>The particle has a certain probability of being found outside the wall</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4304089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FF630AB-95A3-48DF-A952-28803E1AAA76}"/>
              </a:ext>
            </a:extLst>
          </p:cNvPr>
          <p:cNvPicPr>
            <a:picLocks noChangeAspect="1"/>
          </p:cNvPicPr>
          <p:nvPr/>
        </p:nvPicPr>
        <p:blipFill>
          <a:blip r:embed="rId2"/>
          <a:stretch>
            <a:fillRect/>
          </a:stretch>
        </p:blipFill>
        <p:spPr>
          <a:xfrm>
            <a:off x="2562386" y="1053884"/>
            <a:ext cx="7067227" cy="4750231"/>
          </a:xfrm>
          <a:prstGeom prst="rect">
            <a:avLst/>
          </a:prstGeom>
        </p:spPr>
      </p:pic>
    </p:spTree>
    <p:extLst>
      <p:ext uri="{BB962C8B-B14F-4D97-AF65-F5344CB8AC3E}">
        <p14:creationId xmlns:p14="http://schemas.microsoft.com/office/powerpoint/2010/main" val="170839455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E4705F5-A0BC-45D3-BB83-98CD98074807}"/>
              </a:ext>
            </a:extLst>
          </p:cNvPr>
          <p:cNvSpPr txBox="1"/>
          <p:nvPr/>
        </p:nvSpPr>
        <p:spPr>
          <a:xfrm>
            <a:off x="538045" y="730321"/>
            <a:ext cx="7580043" cy="3539430"/>
          </a:xfrm>
          <a:prstGeom prst="rect">
            <a:avLst/>
          </a:prstGeom>
          <a:noFill/>
        </p:spPr>
        <p:txBody>
          <a:bodyPr wrap="square">
            <a:spAutoFit/>
          </a:bodyPr>
          <a:lstStyle/>
          <a:p>
            <a:pPr algn="l"/>
            <a:r>
              <a:rPr lang="en-US" sz="3200" b="0" i="0" u="none" strike="noStrike" baseline="0" dirty="0">
                <a:latin typeface="Times New Roman" panose="02020603050405020304" pitchFamily="18" charset="0"/>
                <a:cs typeface="Times New Roman" panose="02020603050405020304" pitchFamily="18" charset="0"/>
              </a:rPr>
              <a:t>Because the wavelengths that fit into the well are longer than for an infinite well of the same width, the corresponding particle momenta are lower (we recall that </a:t>
            </a:r>
            <a:r>
              <a:rPr lang="en-US" sz="3200" dirty="0">
                <a:effectLst/>
                <a:latin typeface="Times New Roman" panose="02020603050405020304" pitchFamily="18" charset="0"/>
                <a:ea typeface="Times New Roman" panose="02020603050405020304" pitchFamily="18" charset="0"/>
              </a:rPr>
              <a:t>λ=</a:t>
            </a:r>
            <a:r>
              <a:rPr lang="en-US" sz="3200" b="0" i="0" u="none" strike="noStrike" baseline="0" dirty="0">
                <a:latin typeface="Times New Roman" panose="02020603050405020304" pitchFamily="18" charset="0"/>
                <a:cs typeface="Times New Roman" panose="02020603050405020304" pitchFamily="18" charset="0"/>
              </a:rPr>
              <a:t>  </a:t>
            </a:r>
            <a:r>
              <a:rPr lang="en-US" sz="3200" b="0" i="1" u="none" strike="noStrike" baseline="0" dirty="0">
                <a:latin typeface="Times New Roman" panose="02020603050405020304" pitchFamily="18" charset="0"/>
                <a:cs typeface="Times New Roman" panose="02020603050405020304" pitchFamily="18" charset="0"/>
              </a:rPr>
              <a:t>h/p</a:t>
            </a:r>
            <a:r>
              <a:rPr lang="en-US" sz="3200" b="0" i="0" u="none" strike="noStrike" baseline="0" dirty="0">
                <a:latin typeface="Times New Roman" panose="02020603050405020304" pitchFamily="18" charset="0"/>
                <a:cs typeface="Times New Roman" panose="02020603050405020304" pitchFamily="18" charset="0"/>
              </a:rPr>
              <a:t>). </a:t>
            </a:r>
          </a:p>
          <a:p>
            <a:pPr algn="l"/>
            <a:r>
              <a:rPr lang="en-US" sz="3200" b="0" i="0" u="none" strike="noStrike" baseline="0" dirty="0">
                <a:solidFill>
                  <a:schemeClr val="accent1"/>
                </a:solidFill>
                <a:latin typeface="Times New Roman" panose="02020603050405020304" pitchFamily="18" charset="0"/>
                <a:cs typeface="Times New Roman" panose="02020603050405020304" pitchFamily="18" charset="0"/>
              </a:rPr>
              <a:t>Hence the energy levels </a:t>
            </a:r>
            <a:r>
              <a:rPr lang="en-US" sz="3200" b="0" i="1" u="none" strike="noStrike" baseline="0" dirty="0" err="1">
                <a:solidFill>
                  <a:schemeClr val="accent1"/>
                </a:solidFill>
                <a:latin typeface="Times New Roman" panose="02020603050405020304" pitchFamily="18" charset="0"/>
                <a:cs typeface="Times New Roman" panose="02020603050405020304" pitchFamily="18" charset="0"/>
              </a:rPr>
              <a:t>E</a:t>
            </a:r>
            <a:r>
              <a:rPr lang="en-US" sz="3200" b="0" i="1" u="none" strike="noStrike" baseline="-25000" dirty="0" err="1">
                <a:solidFill>
                  <a:schemeClr val="accent1"/>
                </a:solidFill>
                <a:latin typeface="Times New Roman" panose="02020603050405020304" pitchFamily="18" charset="0"/>
                <a:cs typeface="Times New Roman" panose="02020603050405020304" pitchFamily="18" charset="0"/>
              </a:rPr>
              <a:t>n</a:t>
            </a:r>
            <a:r>
              <a:rPr lang="en-US" sz="3200" b="0" i="1" u="none" strike="noStrike" baseline="0" dirty="0">
                <a:solidFill>
                  <a:schemeClr val="accent1"/>
                </a:solidFill>
                <a:latin typeface="Times New Roman" panose="02020603050405020304" pitchFamily="18" charset="0"/>
                <a:cs typeface="Times New Roman" panose="02020603050405020304" pitchFamily="18" charset="0"/>
              </a:rPr>
              <a:t> </a:t>
            </a:r>
            <a:r>
              <a:rPr lang="en-US" sz="3200" b="0" i="0" u="none" strike="noStrike" baseline="0" dirty="0">
                <a:solidFill>
                  <a:schemeClr val="accent1"/>
                </a:solidFill>
                <a:latin typeface="Times New Roman" panose="02020603050405020304" pitchFamily="18" charset="0"/>
                <a:cs typeface="Times New Roman" panose="02020603050405020304" pitchFamily="18" charset="0"/>
              </a:rPr>
              <a:t>are lower for each </a:t>
            </a:r>
            <a:r>
              <a:rPr lang="en-US" sz="3200" b="0" i="1" u="none" strike="noStrike" baseline="0" dirty="0">
                <a:solidFill>
                  <a:schemeClr val="accent1"/>
                </a:solidFill>
                <a:latin typeface="Times New Roman" panose="02020603050405020304" pitchFamily="18" charset="0"/>
                <a:cs typeface="Times New Roman" panose="02020603050405020304" pitchFamily="18" charset="0"/>
              </a:rPr>
              <a:t>n </a:t>
            </a:r>
            <a:r>
              <a:rPr lang="en-US" sz="3200" b="0" i="0" u="none" strike="noStrike" baseline="0" dirty="0">
                <a:solidFill>
                  <a:schemeClr val="accent1"/>
                </a:solidFill>
                <a:latin typeface="Times New Roman" panose="02020603050405020304" pitchFamily="18" charset="0"/>
                <a:cs typeface="Times New Roman" panose="02020603050405020304" pitchFamily="18" charset="0"/>
              </a:rPr>
              <a:t>than they are for a particle in an infinite well.</a:t>
            </a:r>
            <a:endParaRPr lang="en-US" sz="3200" dirty="0">
              <a:solidFill>
                <a:schemeClr val="accent1"/>
              </a:solidFill>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9A6D4BFF-8797-4352-82D7-7B075C0F317D}"/>
              </a:ext>
            </a:extLst>
          </p:cNvPr>
          <p:cNvPicPr>
            <a:picLocks noChangeAspect="1"/>
          </p:cNvPicPr>
          <p:nvPr/>
        </p:nvPicPr>
        <p:blipFill>
          <a:blip r:embed="rId2"/>
          <a:stretch>
            <a:fillRect/>
          </a:stretch>
        </p:blipFill>
        <p:spPr>
          <a:xfrm>
            <a:off x="9073662" y="605252"/>
            <a:ext cx="2835839" cy="5992168"/>
          </a:xfrm>
          <a:prstGeom prst="rect">
            <a:avLst/>
          </a:prstGeom>
        </p:spPr>
      </p:pic>
    </p:spTree>
    <p:extLst>
      <p:ext uri="{BB962C8B-B14F-4D97-AF65-F5344CB8AC3E}">
        <p14:creationId xmlns:p14="http://schemas.microsoft.com/office/powerpoint/2010/main" val="91885069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122BD98-C07C-4B52-BCB0-1840F2EFA670}"/>
              </a:ext>
            </a:extLst>
          </p:cNvPr>
          <p:cNvPicPr>
            <a:picLocks noChangeAspect="1"/>
          </p:cNvPicPr>
          <p:nvPr/>
        </p:nvPicPr>
        <p:blipFill>
          <a:blip r:embed="rId2"/>
          <a:stretch>
            <a:fillRect/>
          </a:stretch>
        </p:blipFill>
        <p:spPr>
          <a:xfrm>
            <a:off x="1741542" y="490653"/>
            <a:ext cx="7926565" cy="5665573"/>
          </a:xfrm>
          <a:prstGeom prst="rect">
            <a:avLst/>
          </a:prstGeom>
        </p:spPr>
      </p:pic>
      <mc:AlternateContent xmlns:mc="http://schemas.openxmlformats.org/markup-compatibility/2006">
        <mc:Choice xmlns:p14="http://schemas.microsoft.com/office/powerpoint/2010/main" Requires="p14">
          <p:contentPart p14:bwMode="auto" r:id="rId3">
            <p14:nvContentPartPr>
              <p14:cNvPr id="4" name="Ink 3">
                <a:extLst>
                  <a:ext uri="{FF2B5EF4-FFF2-40B4-BE49-F238E27FC236}">
                    <a16:creationId xmlns:a16="http://schemas.microsoft.com/office/drawing/2014/main" id="{DB393876-136E-407F-AF7E-C2CF889D24A6}"/>
                  </a:ext>
                </a:extLst>
              </p14:cNvPr>
              <p14:cNvContentPartPr/>
              <p14:nvPr/>
            </p14:nvContentPartPr>
            <p14:xfrm>
              <a:off x="3111120" y="2815920"/>
              <a:ext cx="5272560" cy="2449800"/>
            </p14:xfrm>
          </p:contentPart>
        </mc:Choice>
        <mc:Fallback>
          <p:pic>
            <p:nvPicPr>
              <p:cNvPr id="4" name="Ink 3">
                <a:extLst>
                  <a:ext uri="{FF2B5EF4-FFF2-40B4-BE49-F238E27FC236}">
                    <a16:creationId xmlns:a16="http://schemas.microsoft.com/office/drawing/2014/main" id="{DB393876-136E-407F-AF7E-C2CF889D24A6}"/>
                  </a:ext>
                </a:extLst>
              </p:cNvPr>
              <p:cNvPicPr/>
              <p:nvPr/>
            </p:nvPicPr>
            <p:blipFill>
              <a:blip r:embed="rId4"/>
              <a:stretch>
                <a:fillRect/>
              </a:stretch>
            </p:blipFill>
            <p:spPr>
              <a:xfrm>
                <a:off x="3101760" y="2806560"/>
                <a:ext cx="5291280" cy="2468520"/>
              </a:xfrm>
              <a:prstGeom prst="rect">
                <a:avLst/>
              </a:prstGeom>
            </p:spPr>
          </p:pic>
        </mc:Fallback>
      </mc:AlternateContent>
    </p:spTree>
    <p:extLst>
      <p:ext uri="{BB962C8B-B14F-4D97-AF65-F5344CB8AC3E}">
        <p14:creationId xmlns:p14="http://schemas.microsoft.com/office/powerpoint/2010/main" val="351402199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7544363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What will be the energy of particle in one dimensional box for n=1? - Quora">
            <a:extLst>
              <a:ext uri="{FF2B5EF4-FFF2-40B4-BE49-F238E27FC236}">
                <a16:creationId xmlns:a16="http://schemas.microsoft.com/office/drawing/2014/main" id="{B4B639AF-D709-4542-B922-2D1859A097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36292" y="1115606"/>
            <a:ext cx="4045103" cy="223686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6ACA37D9-55FC-4034-9BBA-E815C8FBF61F}"/>
              </a:ext>
            </a:extLst>
          </p:cNvPr>
          <p:cNvSpPr txBox="1"/>
          <p:nvPr/>
        </p:nvSpPr>
        <p:spPr>
          <a:xfrm>
            <a:off x="1575109" y="186444"/>
            <a:ext cx="9275027" cy="523220"/>
          </a:xfrm>
          <a:prstGeom prst="rect">
            <a:avLst/>
          </a:prstGeom>
          <a:noFill/>
        </p:spPr>
        <p:txBody>
          <a:bodyPr wrap="square">
            <a:spAutoFit/>
          </a:bodyPr>
          <a:lstStyle/>
          <a:p>
            <a:pPr marL="22860" marR="0" lvl="0" indent="0" algn="ctr" defTabSz="914400" rtl="0" eaLnBrk="1" fontAlgn="auto" latinLnBrk="0" hangingPunct="1">
              <a:lnSpc>
                <a:spcPct val="100000"/>
              </a:lnSpc>
              <a:spcBef>
                <a:spcPts val="1485"/>
              </a:spcBef>
              <a:spcAft>
                <a:spcPts val="0"/>
              </a:spcAft>
              <a:buClrTx/>
              <a:buSzTx/>
              <a:buFontTx/>
              <a:buNone/>
              <a:tabLst/>
              <a:defRPr/>
            </a:pPr>
            <a:r>
              <a:rPr kumimoji="0" lang="en-US" sz="2800" b="1"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Particle in a One-Dimensional Deep Potential Well</a:t>
            </a:r>
          </a:p>
        </p:txBody>
      </p:sp>
      <mc:AlternateContent xmlns:mc="http://schemas.openxmlformats.org/markup-compatibility/2006">
        <mc:Choice xmlns:p14="http://schemas.microsoft.com/office/powerpoint/2010/main" Requires="p14">
          <p:contentPart p14:bwMode="auto" r:id="rId3">
            <p14:nvContentPartPr>
              <p14:cNvPr id="6" name="Ink 5">
                <a:extLst>
                  <a:ext uri="{FF2B5EF4-FFF2-40B4-BE49-F238E27FC236}">
                    <a16:creationId xmlns:a16="http://schemas.microsoft.com/office/drawing/2014/main" id="{41F28067-F40B-4D15-A7F5-64B3EB346792}"/>
                  </a:ext>
                </a:extLst>
              </p14:cNvPr>
              <p14:cNvContentPartPr/>
              <p14:nvPr/>
            </p14:nvContentPartPr>
            <p14:xfrm>
              <a:off x="853200" y="789120"/>
              <a:ext cx="8685360" cy="4664880"/>
            </p14:xfrm>
          </p:contentPart>
        </mc:Choice>
        <mc:Fallback>
          <p:pic>
            <p:nvPicPr>
              <p:cNvPr id="6" name="Ink 5">
                <a:extLst>
                  <a:ext uri="{FF2B5EF4-FFF2-40B4-BE49-F238E27FC236}">
                    <a16:creationId xmlns:a16="http://schemas.microsoft.com/office/drawing/2014/main" id="{41F28067-F40B-4D15-A7F5-64B3EB346792}"/>
                  </a:ext>
                </a:extLst>
              </p:cNvPr>
              <p:cNvPicPr/>
              <p:nvPr/>
            </p:nvPicPr>
            <p:blipFill>
              <a:blip r:embed="rId4"/>
              <a:stretch>
                <a:fillRect/>
              </a:stretch>
            </p:blipFill>
            <p:spPr>
              <a:xfrm>
                <a:off x="843840" y="779760"/>
                <a:ext cx="8704080" cy="4683600"/>
              </a:xfrm>
              <a:prstGeom prst="rect">
                <a:avLst/>
              </a:prstGeom>
            </p:spPr>
          </p:pic>
        </mc:Fallback>
      </mc:AlternateContent>
    </p:spTree>
    <p:extLst>
      <p:ext uri="{BB962C8B-B14F-4D97-AF65-F5344CB8AC3E}">
        <p14:creationId xmlns:p14="http://schemas.microsoft.com/office/powerpoint/2010/main" val="266049189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16972019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834CFE5-5402-4C67-B1C4-4BF062A03FF8}"/>
              </a:ext>
            </a:extLst>
          </p:cNvPr>
          <p:cNvPicPr>
            <a:picLocks noChangeAspect="1"/>
          </p:cNvPicPr>
          <p:nvPr/>
        </p:nvPicPr>
        <p:blipFill>
          <a:blip r:embed="rId2"/>
          <a:stretch>
            <a:fillRect/>
          </a:stretch>
        </p:blipFill>
        <p:spPr>
          <a:xfrm>
            <a:off x="948516" y="491400"/>
            <a:ext cx="9274005" cy="5822513"/>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p14:cNvContentPartPr/>
              <p14:nvPr/>
            </p14:nvContentPartPr>
            <p14:xfrm>
              <a:off x="10733400" y="491040"/>
              <a:ext cx="360" cy="360"/>
            </p14:xfrm>
          </p:contentPart>
        </mc:Choice>
        <mc:Fallback xmlns="">
          <p:pic>
            <p:nvPicPr>
              <p:cNvPr id="3" name="Ink 2"/>
              <p:cNvPicPr/>
              <p:nvPr/>
            </p:nvPicPr>
            <p:blipFill>
              <a:blip r:embed="rId4"/>
              <a:stretch>
                <a:fillRect/>
              </a:stretch>
            </p:blipFill>
            <p:spPr>
              <a:xfrm>
                <a:off x="10724040" y="481680"/>
                <a:ext cx="19080" cy="19080"/>
              </a:xfrm>
              <a:prstGeom prst="rect">
                <a:avLst/>
              </a:prstGeom>
            </p:spPr>
          </p:pic>
        </mc:Fallback>
      </mc:AlternateContent>
    </p:spTree>
    <p:extLst>
      <p:ext uri="{BB962C8B-B14F-4D97-AF65-F5344CB8AC3E}">
        <p14:creationId xmlns:p14="http://schemas.microsoft.com/office/powerpoint/2010/main" val="161075403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289DB76-D766-4B4A-804E-2DC537E60700}"/>
              </a:ext>
            </a:extLst>
          </p:cNvPr>
          <p:cNvPicPr>
            <a:picLocks noChangeAspect="1"/>
          </p:cNvPicPr>
          <p:nvPr/>
        </p:nvPicPr>
        <p:blipFill>
          <a:blip r:embed="rId2"/>
          <a:stretch>
            <a:fillRect/>
          </a:stretch>
        </p:blipFill>
        <p:spPr>
          <a:xfrm>
            <a:off x="597877" y="147959"/>
            <a:ext cx="8692150" cy="5948041"/>
          </a:xfrm>
          <a:prstGeom prst="rect">
            <a:avLst/>
          </a:prstGeom>
        </p:spPr>
      </p:pic>
    </p:spTree>
    <p:extLst>
      <p:ext uri="{BB962C8B-B14F-4D97-AF65-F5344CB8AC3E}">
        <p14:creationId xmlns:p14="http://schemas.microsoft.com/office/powerpoint/2010/main" val="46571973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D8717F9-C773-4EED-B1D9-4118F2C987B0}"/>
              </a:ext>
            </a:extLst>
          </p:cNvPr>
          <p:cNvPicPr>
            <a:picLocks noChangeAspect="1"/>
          </p:cNvPicPr>
          <p:nvPr/>
        </p:nvPicPr>
        <p:blipFill>
          <a:blip r:embed="rId2"/>
          <a:stretch>
            <a:fillRect/>
          </a:stretch>
        </p:blipFill>
        <p:spPr>
          <a:xfrm>
            <a:off x="879230" y="121206"/>
            <a:ext cx="9348979" cy="5927902"/>
          </a:xfrm>
          <a:prstGeom prst="rect">
            <a:avLst/>
          </a:prstGeom>
        </p:spPr>
      </p:pic>
    </p:spTree>
    <p:extLst>
      <p:ext uri="{BB962C8B-B14F-4D97-AF65-F5344CB8AC3E}">
        <p14:creationId xmlns:p14="http://schemas.microsoft.com/office/powerpoint/2010/main" val="389261758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F44D5FF-4AD9-4540-89EE-181EA56A1846}"/>
              </a:ext>
            </a:extLst>
          </p:cNvPr>
          <p:cNvPicPr>
            <a:picLocks noChangeAspect="1"/>
          </p:cNvPicPr>
          <p:nvPr/>
        </p:nvPicPr>
        <p:blipFill>
          <a:blip r:embed="rId2"/>
          <a:stretch>
            <a:fillRect/>
          </a:stretch>
        </p:blipFill>
        <p:spPr>
          <a:xfrm>
            <a:off x="750278" y="143139"/>
            <a:ext cx="10234246" cy="6210769"/>
          </a:xfrm>
          <a:prstGeom prst="rect">
            <a:avLst/>
          </a:prstGeom>
        </p:spPr>
      </p:pic>
    </p:spTree>
    <p:extLst>
      <p:ext uri="{BB962C8B-B14F-4D97-AF65-F5344CB8AC3E}">
        <p14:creationId xmlns:p14="http://schemas.microsoft.com/office/powerpoint/2010/main" val="99849832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4A0ACF4-E379-457A-94F0-A6B02267AF92}"/>
              </a:ext>
            </a:extLst>
          </p:cNvPr>
          <p:cNvPicPr>
            <a:picLocks noChangeAspect="1"/>
          </p:cNvPicPr>
          <p:nvPr/>
        </p:nvPicPr>
        <p:blipFill>
          <a:blip r:embed="rId2"/>
          <a:stretch>
            <a:fillRect/>
          </a:stretch>
        </p:blipFill>
        <p:spPr>
          <a:xfrm>
            <a:off x="1465385" y="422915"/>
            <a:ext cx="9378461" cy="5937945"/>
          </a:xfrm>
          <a:prstGeom prst="rect">
            <a:avLst/>
          </a:prstGeom>
        </p:spPr>
      </p:pic>
    </p:spTree>
    <p:extLst>
      <p:ext uri="{BB962C8B-B14F-4D97-AF65-F5344CB8AC3E}">
        <p14:creationId xmlns:p14="http://schemas.microsoft.com/office/powerpoint/2010/main" val="372026330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1"/>
          <p:cNvSpPr>
            <a:spLocks noGrp="1" noChangeArrowheads="1"/>
          </p:cNvSpPr>
          <p:nvPr>
            <p:ph type="title"/>
          </p:nvPr>
        </p:nvSpPr>
        <p:spPr>
          <a:xfrm>
            <a:off x="1066800" y="274320"/>
            <a:ext cx="9814560" cy="1988820"/>
          </a:xfrm>
          <a:ln/>
        </p:spPr>
        <p:txBody>
          <a:bodyPr/>
          <a:lstStyle/>
          <a:p>
            <a:r>
              <a:rPr lang="en-US" altLang="en-US" sz="5400"/>
              <a:t>Tunneling &amp; Microchip Development</a:t>
            </a:r>
          </a:p>
        </p:txBody>
      </p:sp>
      <p:sp>
        <p:nvSpPr>
          <p:cNvPr id="19458" name="Rectangle 2"/>
          <p:cNvSpPr>
            <a:spLocks noGrp="1" noChangeArrowheads="1"/>
          </p:cNvSpPr>
          <p:nvPr>
            <p:ph type="body" idx="1"/>
          </p:nvPr>
        </p:nvSpPr>
        <p:spPr>
          <a:xfrm>
            <a:off x="792480" y="2331720"/>
            <a:ext cx="10378440" cy="4800600"/>
          </a:xfrm>
          <a:ln/>
        </p:spPr>
        <p:txBody>
          <a:bodyPr/>
          <a:lstStyle/>
          <a:p>
            <a:pPr marL="698500" indent="-342900" algn="l">
              <a:lnSpc>
                <a:spcPct val="90000"/>
              </a:lnSpc>
              <a:buSzPct val="66000"/>
              <a:buFontTx/>
              <a:buBlip>
                <a:blip r:embed="rId3"/>
              </a:buBlip>
            </a:pPr>
            <a:r>
              <a:rPr lang="en-US" altLang="en-US" sz="2400"/>
              <a:t>As microchip developers create smaller production processes, we reach the limit of classical computer technology</a:t>
            </a:r>
          </a:p>
          <a:p>
            <a:pPr marL="698500" indent="-342900" algn="l">
              <a:lnSpc>
                <a:spcPct val="90000"/>
              </a:lnSpc>
              <a:buSzPct val="66000"/>
              <a:buFontTx/>
              <a:buBlip>
                <a:blip r:embed="rId3"/>
              </a:buBlip>
            </a:pPr>
            <a:r>
              <a:rPr lang="en-US" altLang="en-US" sz="2400"/>
              <a:t>The feature size of the most advanced microchip today is 45 nm</a:t>
            </a:r>
          </a:p>
          <a:p>
            <a:pPr marL="698500" indent="-342900" algn="l">
              <a:lnSpc>
                <a:spcPct val="90000"/>
              </a:lnSpc>
              <a:buSzPct val="66000"/>
              <a:buFontTx/>
              <a:buBlip>
                <a:blip r:embed="rId3"/>
              </a:buBlip>
            </a:pPr>
            <a:r>
              <a:rPr lang="en-US" altLang="en-US" sz="2400"/>
              <a:t>With such small widths, the electrons in the channel can tunnel out with relative ease, possibly affecting other transistors in the chip</a:t>
            </a:r>
          </a:p>
          <a:p>
            <a:pPr marL="698500" indent="-342900" algn="l">
              <a:lnSpc>
                <a:spcPct val="90000"/>
              </a:lnSpc>
              <a:buSzPct val="66000"/>
              <a:buFontTx/>
              <a:buBlip>
                <a:blip r:embed="rId3"/>
              </a:buBlip>
            </a:pPr>
            <a:r>
              <a:rPr lang="en-US" altLang="en-US" sz="2400"/>
              <a:t>Current approximations show that the minimum feature size is about 4 nm</a:t>
            </a:r>
          </a:p>
          <a:p>
            <a:pPr marL="698500" indent="-342900" algn="l">
              <a:lnSpc>
                <a:spcPct val="90000"/>
              </a:lnSpc>
              <a:buSzPct val="66000"/>
              <a:buFontTx/>
              <a:buBlip>
                <a:blip r:embed="rId3"/>
              </a:buBlip>
            </a:pPr>
            <a:r>
              <a:rPr lang="en-US" altLang="en-US" sz="2400"/>
              <a:t>After that point tunneling is not only possible, but highly likely and the chip would fail</a:t>
            </a:r>
          </a:p>
        </p:txBody>
      </p:sp>
    </p:spTree>
    <p:extLst>
      <p:ext uri="{BB962C8B-B14F-4D97-AF65-F5344CB8AC3E}">
        <p14:creationId xmlns:p14="http://schemas.microsoft.com/office/powerpoint/2010/main" val="314560975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1"/>
          <p:cNvSpPr>
            <a:spLocks noGrp="1" noChangeArrowheads="1"/>
          </p:cNvSpPr>
          <p:nvPr>
            <p:ph type="title"/>
          </p:nvPr>
        </p:nvSpPr>
        <p:spPr>
          <a:xfrm>
            <a:off x="1066800" y="0"/>
            <a:ext cx="9814560" cy="1645920"/>
          </a:xfrm>
          <a:ln/>
        </p:spPr>
        <p:txBody>
          <a:bodyPr/>
          <a:lstStyle/>
          <a:p>
            <a:r>
              <a:rPr lang="en-US" altLang="en-US" sz="5000"/>
              <a:t>Scanning Tunneling Microscopes</a:t>
            </a:r>
          </a:p>
        </p:txBody>
      </p:sp>
      <p:sp>
        <p:nvSpPr>
          <p:cNvPr id="20482" name="Rectangle 2"/>
          <p:cNvSpPr>
            <a:spLocks noGrp="1" noChangeArrowheads="1"/>
          </p:cNvSpPr>
          <p:nvPr>
            <p:ph type="body" idx="1"/>
          </p:nvPr>
        </p:nvSpPr>
        <p:spPr>
          <a:xfrm>
            <a:off x="274320" y="1714500"/>
            <a:ext cx="5852160" cy="4937760"/>
          </a:xfrm>
          <a:ln/>
        </p:spPr>
        <p:txBody>
          <a:bodyPr/>
          <a:lstStyle/>
          <a:p>
            <a:pPr marL="698500" indent="-342900" algn="l">
              <a:buSzPct val="66000"/>
              <a:buFontTx/>
              <a:buBlip>
                <a:blip r:embed="rId3"/>
              </a:buBlip>
            </a:pPr>
            <a:r>
              <a:rPr lang="en-US" altLang="en-US" sz="2200" dirty="0"/>
              <a:t>The Scanning Tunneling Microscope was invented in 1981 by </a:t>
            </a:r>
            <a:r>
              <a:rPr lang="en-US" altLang="en-US" sz="2200" dirty="0" err="1"/>
              <a:t>Gerd</a:t>
            </a:r>
            <a:r>
              <a:rPr lang="en-US" altLang="en-US" sz="2200" dirty="0"/>
              <a:t> Binnig and Heinrich Rohrer</a:t>
            </a:r>
          </a:p>
          <a:p>
            <a:pPr marL="698500" indent="-342900" algn="l">
              <a:buSzPct val="66000"/>
              <a:buFontTx/>
              <a:buBlip>
                <a:blip r:embed="rId3"/>
              </a:buBlip>
            </a:pPr>
            <a:r>
              <a:rPr lang="en-US" altLang="en-US" sz="2200" dirty="0"/>
              <a:t>When a metal tip, usually made of tungsten or platinum-iridium, is brought within .4-.7nm of the sample, electrons tunnel across the gap and create a current in the tip</a:t>
            </a:r>
          </a:p>
          <a:p>
            <a:pPr marL="698500" indent="-342900" algn="l">
              <a:buSzPct val="66000"/>
              <a:buFontTx/>
              <a:buBlip>
                <a:blip r:embed="rId3"/>
              </a:buBlip>
            </a:pPr>
            <a:r>
              <a:rPr lang="en-US" altLang="en-US" sz="2200" dirty="0"/>
              <a:t>This current is then fed to a computer and used to generate an image of the atomic surface of the sample</a:t>
            </a:r>
          </a:p>
        </p:txBody>
      </p:sp>
      <p:pic>
        <p:nvPicPr>
          <p:cNvPr id="20483" name="Picture 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53200" y="2057400"/>
            <a:ext cx="5273040" cy="32375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5" name="Text Box 5"/>
          <p:cNvSpPr txBox="1">
            <a:spLocks/>
          </p:cNvSpPr>
          <p:nvPr/>
        </p:nvSpPr>
        <p:spPr bwMode="auto">
          <a:xfrm>
            <a:off x="6766560" y="5623560"/>
            <a:ext cx="4389120" cy="338554"/>
          </a:xfrm>
          <a:prstGeom prst="rect">
            <a:avLst/>
          </a:prstGeom>
          <a:noFill/>
          <a:ln>
            <a:noFill/>
          </a:ln>
          <a:effectLst/>
          <a:extLst>
            <a:ext uri="{909E8E84-426E-40DD-AFC4-6F175D3DCCD1}">
              <a14:hiddenFill xmlns:a14="http://schemas.microsoft.com/office/drawing/2010/main">
                <a:blipFill dpi="0" rotWithShape="0">
                  <a:blip r:embed="rId5"/>
                  <a:srcRect/>
                  <a:tile tx="0" ty="0" sx="100000" sy="100000" flip="none" algn="tl"/>
                </a:blipFill>
              </a14:hiddenFill>
            </a:ext>
            <a:ext uri="{91240B29-F687-4F45-9708-019B960494DF}">
              <a14:hiddenLine xmlns:a14="http://schemas.microsoft.com/office/drawing/2010/main" w="25400">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600"/>
              <a:t>Image courtesy of Wikipedia</a:t>
            </a:r>
          </a:p>
        </p:txBody>
      </p:sp>
    </p:spTree>
    <p:extLst>
      <p:ext uri="{BB962C8B-B14F-4D97-AF65-F5344CB8AC3E}">
        <p14:creationId xmlns:p14="http://schemas.microsoft.com/office/powerpoint/2010/main" val="8011101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1"/>
          <p:cNvSpPr>
            <a:spLocks noGrp="1" noChangeArrowheads="1"/>
          </p:cNvSpPr>
          <p:nvPr>
            <p:ph type="body" idx="1"/>
          </p:nvPr>
        </p:nvSpPr>
        <p:spPr>
          <a:xfrm>
            <a:off x="1249680" y="342900"/>
            <a:ext cx="9814560" cy="2377440"/>
          </a:xfrm>
          <a:ln/>
        </p:spPr>
        <p:txBody>
          <a:bodyPr/>
          <a:lstStyle/>
          <a:p>
            <a:pPr marL="698500" indent="-342900" algn="l">
              <a:buSzPct val="66000"/>
              <a:buFontTx/>
              <a:buBlip>
                <a:blip r:embed="rId3"/>
              </a:buBlip>
            </a:pPr>
            <a:r>
              <a:rPr lang="en-US" altLang="en-US"/>
              <a:t>At this distance the coulomb force between the tip and an atom of the sample is actually enough to move the atom</a:t>
            </a:r>
          </a:p>
          <a:p>
            <a:pPr marL="698500" indent="-342900" algn="l">
              <a:buSzPct val="66000"/>
              <a:buFontTx/>
              <a:buBlip>
                <a:blip r:embed="rId3"/>
              </a:buBlip>
            </a:pPr>
            <a:r>
              <a:rPr lang="en-US" altLang="en-US"/>
              <a:t>This has allowed physicists to create images and structures on the atomic level</a:t>
            </a:r>
          </a:p>
        </p:txBody>
      </p:sp>
      <p:pic>
        <p:nvPicPr>
          <p:cNvPr id="21506" name="Picture 2"/>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2480" y="2997518"/>
            <a:ext cx="5120640" cy="2613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07" name="Picture 3"/>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18960" y="2948940"/>
            <a:ext cx="4440556" cy="26660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08" name="Rectangle 4"/>
          <p:cNvSpPr>
            <a:spLocks/>
          </p:cNvSpPr>
          <p:nvPr/>
        </p:nvSpPr>
        <p:spPr bwMode="auto">
          <a:xfrm>
            <a:off x="792480" y="5840730"/>
            <a:ext cx="4937760" cy="3314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a:spcBef>
                <a:spcPts val="1150"/>
              </a:spcBef>
            </a:pPr>
            <a:r>
              <a:rPr lang="en-US" altLang="en-US" sz="1800">
                <a:solidFill>
                  <a:schemeClr val="tx1"/>
                </a:solidFill>
                <a:ea typeface="Chalkboard" pitchFamily="1" charset="0"/>
                <a:cs typeface="Chalkboard" pitchFamily="1" charset="0"/>
              </a:rPr>
              <a:t>Images courtesy of IBM</a:t>
            </a:r>
          </a:p>
        </p:txBody>
      </p:sp>
    </p:spTree>
    <p:extLst>
      <p:ext uri="{BB962C8B-B14F-4D97-AF65-F5344CB8AC3E}">
        <p14:creationId xmlns:p14="http://schemas.microsoft.com/office/powerpoint/2010/main" val="291483632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3B44490-8B02-40EA-AA14-D94746618B69}"/>
              </a:ext>
            </a:extLst>
          </p:cNvPr>
          <p:cNvPicPr>
            <a:picLocks noChangeAspect="1"/>
          </p:cNvPicPr>
          <p:nvPr/>
        </p:nvPicPr>
        <p:blipFill>
          <a:blip r:embed="rId2"/>
          <a:stretch>
            <a:fillRect/>
          </a:stretch>
        </p:blipFill>
        <p:spPr>
          <a:xfrm>
            <a:off x="1391697" y="727002"/>
            <a:ext cx="9861116" cy="5388789"/>
          </a:xfrm>
          <a:prstGeom prst="rect">
            <a:avLst/>
          </a:prstGeom>
        </p:spPr>
      </p:pic>
    </p:spTree>
    <p:extLst>
      <p:ext uri="{BB962C8B-B14F-4D97-AF65-F5344CB8AC3E}">
        <p14:creationId xmlns:p14="http://schemas.microsoft.com/office/powerpoint/2010/main" val="20818780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What will be the energy of particle in one dimensional box for n=1? - Quora">
            <a:extLst>
              <a:ext uri="{FF2B5EF4-FFF2-40B4-BE49-F238E27FC236}">
                <a16:creationId xmlns:a16="http://schemas.microsoft.com/office/drawing/2014/main" id="{B4B639AF-D709-4542-B922-2D1859A097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54047" y="1124484"/>
            <a:ext cx="4045103" cy="223686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6ACA37D9-55FC-4034-9BBA-E815C8FBF61F}"/>
              </a:ext>
            </a:extLst>
          </p:cNvPr>
          <p:cNvSpPr txBox="1"/>
          <p:nvPr/>
        </p:nvSpPr>
        <p:spPr>
          <a:xfrm>
            <a:off x="1575109" y="186444"/>
            <a:ext cx="9275027" cy="523220"/>
          </a:xfrm>
          <a:prstGeom prst="rect">
            <a:avLst/>
          </a:prstGeom>
          <a:noFill/>
        </p:spPr>
        <p:txBody>
          <a:bodyPr wrap="square">
            <a:spAutoFit/>
          </a:bodyPr>
          <a:lstStyle/>
          <a:p>
            <a:pPr marL="22860" marR="0" lvl="0" indent="0" algn="ctr" defTabSz="914400" rtl="0" eaLnBrk="1" fontAlgn="auto" latinLnBrk="0" hangingPunct="1">
              <a:lnSpc>
                <a:spcPct val="100000"/>
              </a:lnSpc>
              <a:spcBef>
                <a:spcPts val="1485"/>
              </a:spcBef>
              <a:spcAft>
                <a:spcPts val="0"/>
              </a:spcAft>
              <a:buClrTx/>
              <a:buSzTx/>
              <a:buFontTx/>
              <a:buNone/>
              <a:tabLst/>
              <a:defRPr/>
            </a:pPr>
            <a:r>
              <a:rPr kumimoji="0" lang="en-US" sz="2800" b="1"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Particle in a One Dimensional Deep Potential Well</a:t>
            </a:r>
          </a:p>
        </p:txBody>
      </p:sp>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05DC4483-A5DA-4403-BC3D-06AC17F54CF0}"/>
                  </a:ext>
                </a:extLst>
              </p14:cNvPr>
              <p14:cNvContentPartPr/>
              <p14:nvPr/>
            </p14:nvContentPartPr>
            <p14:xfrm>
              <a:off x="719640" y="847080"/>
              <a:ext cx="11457360" cy="5329080"/>
            </p14:xfrm>
          </p:contentPart>
        </mc:Choice>
        <mc:Fallback>
          <p:pic>
            <p:nvPicPr>
              <p:cNvPr id="2" name="Ink 1">
                <a:extLst>
                  <a:ext uri="{FF2B5EF4-FFF2-40B4-BE49-F238E27FC236}">
                    <a16:creationId xmlns:a16="http://schemas.microsoft.com/office/drawing/2014/main" id="{05DC4483-A5DA-4403-BC3D-06AC17F54CF0}"/>
                  </a:ext>
                </a:extLst>
              </p:cNvPr>
              <p:cNvPicPr/>
              <p:nvPr/>
            </p:nvPicPr>
            <p:blipFill>
              <a:blip r:embed="rId4"/>
              <a:stretch>
                <a:fillRect/>
              </a:stretch>
            </p:blipFill>
            <p:spPr>
              <a:xfrm>
                <a:off x="710280" y="837720"/>
                <a:ext cx="11476080" cy="5347800"/>
              </a:xfrm>
              <a:prstGeom prst="rect">
                <a:avLst/>
              </a:prstGeom>
            </p:spPr>
          </p:pic>
        </mc:Fallback>
      </mc:AlternateContent>
    </p:spTree>
    <p:extLst>
      <p:ext uri="{BB962C8B-B14F-4D97-AF65-F5344CB8AC3E}">
        <p14:creationId xmlns:p14="http://schemas.microsoft.com/office/powerpoint/2010/main" val="166671149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CDBF735-F8B0-4C30-9540-05BAB69F9AEC}"/>
              </a:ext>
            </a:extLst>
          </p:cNvPr>
          <p:cNvPicPr>
            <a:picLocks noChangeAspect="1"/>
          </p:cNvPicPr>
          <p:nvPr/>
        </p:nvPicPr>
        <p:blipFill>
          <a:blip r:embed="rId2"/>
          <a:stretch>
            <a:fillRect/>
          </a:stretch>
        </p:blipFill>
        <p:spPr>
          <a:xfrm>
            <a:off x="455221" y="785741"/>
            <a:ext cx="11091553" cy="4831287"/>
          </a:xfrm>
          <a:prstGeom prst="rect">
            <a:avLst/>
          </a:prstGeom>
        </p:spPr>
      </p:pic>
    </p:spTree>
    <p:extLst>
      <p:ext uri="{BB962C8B-B14F-4D97-AF65-F5344CB8AC3E}">
        <p14:creationId xmlns:p14="http://schemas.microsoft.com/office/powerpoint/2010/main" val="411784868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AC86C1A-231A-4E13-AAF3-7EDB65112307}"/>
              </a:ext>
            </a:extLst>
          </p:cNvPr>
          <p:cNvPicPr>
            <a:picLocks noChangeAspect="1"/>
          </p:cNvPicPr>
          <p:nvPr/>
        </p:nvPicPr>
        <p:blipFill>
          <a:blip r:embed="rId2"/>
          <a:stretch>
            <a:fillRect/>
          </a:stretch>
        </p:blipFill>
        <p:spPr>
          <a:xfrm>
            <a:off x="510639" y="192606"/>
            <a:ext cx="11293434" cy="2740600"/>
          </a:xfrm>
          <a:prstGeom prst="rect">
            <a:avLst/>
          </a:prstGeom>
        </p:spPr>
      </p:pic>
      <p:pic>
        <p:nvPicPr>
          <p:cNvPr id="4" name="Picture 3">
            <a:extLst>
              <a:ext uri="{FF2B5EF4-FFF2-40B4-BE49-F238E27FC236}">
                <a16:creationId xmlns:a16="http://schemas.microsoft.com/office/drawing/2014/main" id="{1C5E28E3-79B7-4807-8977-4B87AF71775A}"/>
              </a:ext>
            </a:extLst>
          </p:cNvPr>
          <p:cNvPicPr>
            <a:picLocks noChangeAspect="1"/>
          </p:cNvPicPr>
          <p:nvPr/>
        </p:nvPicPr>
        <p:blipFill>
          <a:blip r:embed="rId3"/>
          <a:stretch>
            <a:fillRect/>
          </a:stretch>
        </p:blipFill>
        <p:spPr>
          <a:xfrm>
            <a:off x="6160639" y="3924795"/>
            <a:ext cx="6031361" cy="2303813"/>
          </a:xfrm>
          <a:prstGeom prst="rect">
            <a:avLst/>
          </a:prstGeom>
        </p:spPr>
      </p:pic>
      <p:pic>
        <p:nvPicPr>
          <p:cNvPr id="5" name="Picture 4">
            <a:extLst>
              <a:ext uri="{FF2B5EF4-FFF2-40B4-BE49-F238E27FC236}">
                <a16:creationId xmlns:a16="http://schemas.microsoft.com/office/drawing/2014/main" id="{6ABFBEC4-54A3-4DF4-BC2B-9F5A02B74FCF}"/>
              </a:ext>
            </a:extLst>
          </p:cNvPr>
          <p:cNvPicPr>
            <a:picLocks noChangeAspect="1"/>
          </p:cNvPicPr>
          <p:nvPr/>
        </p:nvPicPr>
        <p:blipFill>
          <a:blip r:embed="rId4"/>
          <a:stretch>
            <a:fillRect/>
          </a:stretch>
        </p:blipFill>
        <p:spPr>
          <a:xfrm>
            <a:off x="1433396" y="3574198"/>
            <a:ext cx="1943100" cy="1047750"/>
          </a:xfrm>
          <a:prstGeom prst="rect">
            <a:avLst/>
          </a:prstGeom>
        </p:spPr>
      </p:pic>
      <p:pic>
        <p:nvPicPr>
          <p:cNvPr id="6" name="Picture 5">
            <a:extLst>
              <a:ext uri="{FF2B5EF4-FFF2-40B4-BE49-F238E27FC236}">
                <a16:creationId xmlns:a16="http://schemas.microsoft.com/office/drawing/2014/main" id="{8F58CE19-DBCE-4001-BEDA-AB625E86B647}"/>
              </a:ext>
            </a:extLst>
          </p:cNvPr>
          <p:cNvPicPr>
            <a:picLocks noChangeAspect="1"/>
          </p:cNvPicPr>
          <p:nvPr/>
        </p:nvPicPr>
        <p:blipFill>
          <a:blip r:embed="rId5"/>
          <a:stretch>
            <a:fillRect/>
          </a:stretch>
        </p:blipFill>
        <p:spPr>
          <a:xfrm>
            <a:off x="945879" y="3272186"/>
            <a:ext cx="5572125" cy="352425"/>
          </a:xfrm>
          <a:prstGeom prst="rect">
            <a:avLst/>
          </a:prstGeom>
        </p:spPr>
      </p:pic>
      <p:pic>
        <p:nvPicPr>
          <p:cNvPr id="7" name="Picture 6">
            <a:extLst>
              <a:ext uri="{FF2B5EF4-FFF2-40B4-BE49-F238E27FC236}">
                <a16:creationId xmlns:a16="http://schemas.microsoft.com/office/drawing/2014/main" id="{CD316974-3254-4FDA-B5F0-7C66DD72E92D}"/>
              </a:ext>
            </a:extLst>
          </p:cNvPr>
          <p:cNvPicPr>
            <a:picLocks noChangeAspect="1"/>
          </p:cNvPicPr>
          <p:nvPr/>
        </p:nvPicPr>
        <p:blipFill>
          <a:blip r:embed="rId6"/>
          <a:stretch>
            <a:fillRect/>
          </a:stretch>
        </p:blipFill>
        <p:spPr>
          <a:xfrm>
            <a:off x="2889850" y="3624611"/>
            <a:ext cx="1371600" cy="800100"/>
          </a:xfrm>
          <a:prstGeom prst="rect">
            <a:avLst/>
          </a:prstGeom>
        </p:spPr>
      </p:pic>
    </p:spTree>
    <p:extLst>
      <p:ext uri="{BB962C8B-B14F-4D97-AF65-F5344CB8AC3E}">
        <p14:creationId xmlns:p14="http://schemas.microsoft.com/office/powerpoint/2010/main" val="2482037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97B3932-4582-41D3-B028-80F169F274E9}"/>
              </a:ext>
            </a:extLst>
          </p:cNvPr>
          <p:cNvPicPr>
            <a:picLocks noChangeAspect="1"/>
          </p:cNvPicPr>
          <p:nvPr/>
        </p:nvPicPr>
        <p:blipFill>
          <a:blip r:embed="rId2"/>
          <a:stretch>
            <a:fillRect/>
          </a:stretch>
        </p:blipFill>
        <p:spPr>
          <a:xfrm>
            <a:off x="717081" y="250337"/>
            <a:ext cx="10552601" cy="2242778"/>
          </a:xfrm>
          <a:prstGeom prst="rect">
            <a:avLst/>
          </a:prstGeom>
        </p:spPr>
      </p:pic>
      <p:pic>
        <p:nvPicPr>
          <p:cNvPr id="3" name="Picture 2">
            <a:extLst>
              <a:ext uri="{FF2B5EF4-FFF2-40B4-BE49-F238E27FC236}">
                <a16:creationId xmlns:a16="http://schemas.microsoft.com/office/drawing/2014/main" id="{ED5D2D73-F5CE-4E22-81EE-7804412A3FEB}"/>
              </a:ext>
            </a:extLst>
          </p:cNvPr>
          <p:cNvPicPr>
            <a:picLocks noChangeAspect="1"/>
          </p:cNvPicPr>
          <p:nvPr/>
        </p:nvPicPr>
        <p:blipFill>
          <a:blip r:embed="rId3"/>
          <a:stretch>
            <a:fillRect/>
          </a:stretch>
        </p:blipFill>
        <p:spPr>
          <a:xfrm>
            <a:off x="922318" y="2493115"/>
            <a:ext cx="10552600" cy="3729555"/>
          </a:xfrm>
          <a:prstGeom prst="rect">
            <a:avLst/>
          </a:prstGeom>
        </p:spPr>
      </p:pic>
    </p:spTree>
    <p:extLst>
      <p:ext uri="{BB962C8B-B14F-4D97-AF65-F5344CB8AC3E}">
        <p14:creationId xmlns:p14="http://schemas.microsoft.com/office/powerpoint/2010/main" val="4146347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0DA030AC-0509-422A-AD47-151A6DAC2631}"/>
                  </a:ext>
                </a:extLst>
              </p:cNvPr>
              <p:cNvSpPr txBox="1"/>
              <p:nvPr/>
            </p:nvSpPr>
            <p:spPr>
              <a:xfrm>
                <a:off x="936703" y="418166"/>
                <a:ext cx="10303726" cy="1108701"/>
              </a:xfrm>
              <a:prstGeom prst="rect">
                <a:avLst/>
              </a:prstGeom>
              <a:noFill/>
            </p:spPr>
            <p:txBody>
              <a:bodyPr wrap="square">
                <a:spAutoFit/>
              </a:bodyPr>
              <a:lstStyle/>
              <a:p>
                <a:pPr marL="0" marR="0" algn="just">
                  <a:lnSpc>
                    <a:spcPct val="107000"/>
                  </a:lnSpc>
                  <a:spcBef>
                    <a:spcPts val="0"/>
                  </a:spcBef>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An electron is moving in a one dimensional box of width 2 X10</a:t>
                </a:r>
                <a:r>
                  <a:rPr lang="en-US" sz="1800" baseline="30000" dirty="0">
                    <a:effectLst/>
                    <a:latin typeface="Times New Roman" panose="02020603050405020304" pitchFamily="18" charset="0"/>
                    <a:ea typeface="Calibri" panose="020F0502020204030204" pitchFamily="34" charset="0"/>
                    <a:cs typeface="Times New Roman" panose="02020603050405020304" pitchFamily="18" charset="0"/>
                  </a:rPr>
                  <a:t>-10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m. If  the wave function of the first excited state Ψ(x)= </a:t>
                </a:r>
                <a14:m>
                  <m:oMath xmlns:m="http://schemas.openxmlformats.org/officeDocument/2006/math">
                    <m:r>
                      <a:rPr lang="en-US" sz="1800" i="1">
                        <a:effectLst/>
                        <a:latin typeface="Cambria Math" panose="02040503050406030204" pitchFamily="18" charset="0"/>
                        <a:ea typeface="Calibri" panose="020F0502020204030204" pitchFamily="34" charset="0"/>
                        <a:cs typeface="Times New Roman" panose="02020603050405020304" pitchFamily="18" charset="0"/>
                      </a:rPr>
                      <m:t>√</m:t>
                    </m:r>
                    <m:f>
                      <m:f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fPr>
                      <m:num>
                        <m:r>
                          <a:rPr lang="en-US" sz="1800" i="1">
                            <a:effectLst/>
                            <a:latin typeface="Cambria Math" panose="02040503050406030204" pitchFamily="18" charset="0"/>
                            <a:ea typeface="Calibri" panose="020F0502020204030204" pitchFamily="34" charset="0"/>
                            <a:cs typeface="Times New Roman" panose="02020603050405020304" pitchFamily="18" charset="0"/>
                          </a:rPr>
                          <m:t>2</m:t>
                        </m:r>
                      </m:num>
                      <m:den>
                        <m:r>
                          <a:rPr lang="en-US" sz="1800" i="1">
                            <a:effectLst/>
                            <a:latin typeface="Cambria Math" panose="02040503050406030204" pitchFamily="18" charset="0"/>
                            <a:ea typeface="Calibri" panose="020F0502020204030204" pitchFamily="34" charset="0"/>
                            <a:cs typeface="Times New Roman" panose="02020603050405020304" pitchFamily="18" charset="0"/>
                          </a:rPr>
                          <m:t>𝐿</m:t>
                        </m:r>
                      </m:den>
                    </m:f>
                    <m:func>
                      <m:func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funcPr>
                      <m:fName>
                        <m:r>
                          <m:rPr>
                            <m:sty m:val="p"/>
                          </m:rPr>
                          <a:rPr lang="en-US" sz="1800">
                            <a:effectLst/>
                            <a:latin typeface="Cambria Math" panose="02040503050406030204" pitchFamily="18" charset="0"/>
                            <a:ea typeface="Calibri" panose="020F0502020204030204" pitchFamily="34" charset="0"/>
                            <a:cs typeface="Times New Roman" panose="02020603050405020304" pitchFamily="18" charset="0"/>
                          </a:rPr>
                          <m:t>sin</m:t>
                        </m:r>
                      </m:fName>
                      <m:e>
                        <m:d>
                          <m:d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dPr>
                          <m:e>
                            <m:f>
                              <m:f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fPr>
                              <m:num>
                                <m:r>
                                  <a:rPr lang="en-US" sz="1800" i="1">
                                    <a:effectLst/>
                                    <a:latin typeface="Cambria Math" panose="02040503050406030204" pitchFamily="18" charset="0"/>
                                    <a:ea typeface="Calibri" panose="020F0502020204030204" pitchFamily="34" charset="0"/>
                                    <a:cs typeface="Times New Roman" panose="02020603050405020304" pitchFamily="18" charset="0"/>
                                  </a:rPr>
                                  <m:t>2</m:t>
                                </m:r>
                                <m:r>
                                  <a:rPr lang="en-US" sz="1800" i="1">
                                    <a:effectLst/>
                                    <a:latin typeface="Cambria Math" panose="02040503050406030204" pitchFamily="18" charset="0"/>
                                    <a:ea typeface="Calibri" panose="020F0502020204030204" pitchFamily="34" charset="0"/>
                                    <a:cs typeface="Times New Roman" panose="02020603050405020304" pitchFamily="18" charset="0"/>
                                  </a:rPr>
                                  <m:t>𝜋</m:t>
                                </m:r>
                              </m:num>
                              <m:den>
                                <m:r>
                                  <a:rPr lang="en-US" sz="1800" i="1">
                                    <a:effectLst/>
                                    <a:latin typeface="Cambria Math" panose="02040503050406030204" pitchFamily="18" charset="0"/>
                                    <a:ea typeface="Calibri" panose="020F0502020204030204" pitchFamily="34" charset="0"/>
                                    <a:cs typeface="Times New Roman" panose="02020603050405020304" pitchFamily="18" charset="0"/>
                                  </a:rPr>
                                  <m:t>𝐿</m:t>
                                </m:r>
                              </m:den>
                            </m:f>
                          </m:e>
                        </m:d>
                      </m:e>
                    </m:func>
                    <m:r>
                      <a:rPr lang="en-US" sz="1800" i="1">
                        <a:effectLst/>
                        <a:latin typeface="Cambria Math" panose="02040503050406030204" pitchFamily="18" charset="0"/>
                        <a:ea typeface="Calibri" panose="020F0502020204030204" pitchFamily="34" charset="0"/>
                        <a:cs typeface="Times New Roman" panose="02020603050405020304" pitchFamily="18" charset="0"/>
                      </a:rPr>
                      <m:t>𝑥</m:t>
                    </m:r>
                  </m:oMath>
                </a14:m>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what is the probability of finding the electron between x=0 and x=1X10</a:t>
                </a:r>
                <a:r>
                  <a:rPr lang="en-US" sz="1800" baseline="30000" dirty="0">
                    <a:effectLst/>
                    <a:latin typeface="Times New Roman" panose="02020603050405020304" pitchFamily="18" charset="0"/>
                    <a:ea typeface="Times New Roman" panose="02020603050405020304" pitchFamily="18" charset="0"/>
                    <a:cs typeface="Times New Roman" panose="02020603050405020304" pitchFamily="18" charset="0"/>
                  </a:rPr>
                  <a:t>-10 </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m in that state.</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p:txBody>
          </p:sp>
        </mc:Choice>
        <mc:Fallback xmlns="">
          <p:sp>
            <p:nvSpPr>
              <p:cNvPr id="3" name="TextBox 2">
                <a:extLst>
                  <a:ext uri="{FF2B5EF4-FFF2-40B4-BE49-F238E27FC236}">
                    <a16:creationId xmlns:a16="http://schemas.microsoft.com/office/drawing/2014/main" id="{0DA030AC-0509-422A-AD47-151A6DAC2631}"/>
                  </a:ext>
                </a:extLst>
              </p:cNvPr>
              <p:cNvSpPr txBox="1">
                <a:spLocks noRot="1" noChangeAspect="1" noMove="1" noResize="1" noEditPoints="1" noAdjustHandles="1" noChangeArrowheads="1" noChangeShapeType="1" noTextEdit="1"/>
              </p:cNvSpPr>
              <p:nvPr/>
            </p:nvSpPr>
            <p:spPr>
              <a:xfrm>
                <a:off x="936703" y="418166"/>
                <a:ext cx="10303726" cy="1108701"/>
              </a:xfrm>
              <a:prstGeom prst="rect">
                <a:avLst/>
              </a:prstGeom>
              <a:blipFill>
                <a:blip r:embed="rId2"/>
                <a:stretch>
                  <a:fillRect l="-533" t="-3315" r="-473" b="-82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7487B5AC-5755-470F-9752-E1B171B5EB3A}"/>
                  </a:ext>
                </a:extLst>
              </p:cNvPr>
              <p:cNvSpPr txBox="1"/>
              <p:nvPr/>
            </p:nvSpPr>
            <p:spPr>
              <a:xfrm>
                <a:off x="1538868" y="2044182"/>
                <a:ext cx="9799133" cy="1671483"/>
              </a:xfrm>
              <a:prstGeom prst="rect">
                <a:avLst/>
              </a:prstGeom>
              <a:noFill/>
            </p:spPr>
            <p:txBody>
              <a:bodyPr wrap="square">
                <a:spAutoFit/>
              </a:bodyPr>
              <a:lstStyle/>
              <a:p>
                <a:pPr marL="0" marR="0" algn="just">
                  <a:lnSpc>
                    <a:spcPct val="107000"/>
                  </a:lnSpc>
                  <a:spcBef>
                    <a:spcPts val="0"/>
                  </a:spcBef>
                  <a:spcAft>
                    <a:spcPts val="800"/>
                  </a:spcAft>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lgn="just">
                  <a:lnSpc>
                    <a:spcPct val="107000"/>
                  </a:lnSpc>
                  <a:spcBef>
                    <a:spcPts val="0"/>
                  </a:spcBef>
                  <a:spcAft>
                    <a:spcPts val="800"/>
                  </a:spcAft>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The required probability, =</a:t>
                </a:r>
                <a14:m>
                  <m:oMath xmlns:m="http://schemas.openxmlformats.org/officeDocument/2006/math">
                    <m:nary>
                      <m:naryPr>
                        <m:limLoc m:val="subSup"/>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naryPr>
                      <m: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𝑥</m:t>
                        </m:r>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1</m:t>
                        </m:r>
                      </m:sub>
                      <m:sup>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𝑥</m:t>
                        </m:r>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2</m:t>
                        </m:r>
                      </m:sup>
                      <m:e>
                        <m:sSup>
                          <m:sSup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m:t>
                            </m:r>
                            <m:r>
                              <m:rPr>
                                <m:sty m:val="p"/>
                              </m:rPr>
                              <a:rPr lang="en-US" sz="1800">
                                <a:effectLst/>
                                <a:latin typeface="Cambria Math" panose="02040503050406030204" pitchFamily="18" charset="0"/>
                                <a:ea typeface="Calibri" panose="020F0502020204030204" pitchFamily="34" charset="0"/>
                                <a:cs typeface="Times New Roman" panose="02020603050405020304" pitchFamily="18" charset="0"/>
                              </a:rPr>
                              <m:t>Ψ</m:t>
                            </m:r>
                            <m:d>
                              <m:d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dPr>
                              <m:e>
                                <m:r>
                                  <m:rPr>
                                    <m:sty m:val="p"/>
                                  </m:rPr>
                                  <a:rPr lang="en-US" sz="1800">
                                    <a:effectLst/>
                                    <a:latin typeface="Cambria Math" panose="02040503050406030204" pitchFamily="18" charset="0"/>
                                    <a:ea typeface="Calibri" panose="020F0502020204030204" pitchFamily="34" charset="0"/>
                                    <a:cs typeface="Times New Roman" panose="02020603050405020304" pitchFamily="18" charset="0"/>
                                  </a:rPr>
                                  <m:t>x</m:t>
                                </m:r>
                              </m:e>
                            </m:d>
                            <m:r>
                              <a:rPr lang="en-US" sz="1800">
                                <a:effectLst/>
                                <a:latin typeface="Cambria Math" panose="02040503050406030204" pitchFamily="18" charset="0"/>
                                <a:ea typeface="Calibri" panose="020F0502020204030204" pitchFamily="34" charset="0"/>
                                <a:cs typeface="Times New Roman" panose="02020603050405020304" pitchFamily="18" charset="0"/>
                              </a:rPr>
                              <m:t>|</m:t>
                            </m:r>
                          </m:e>
                          <m:sup>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2</m:t>
                            </m:r>
                          </m:sup>
                        </m:sSup>
                      </m:e>
                    </m:nary>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 </m:t>
                    </m:r>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𝑑𝑥</m:t>
                    </m:r>
                  </m:oMath>
                </a14:m>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lgn="just">
                  <a:lnSpc>
                    <a:spcPct val="107000"/>
                  </a:lnSpc>
                  <a:spcBef>
                    <a:spcPts val="0"/>
                  </a:spcBef>
                  <a:spcAft>
                    <a:spcPts val="800"/>
                  </a:spcAft>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lgn="just">
                  <a:lnSpc>
                    <a:spcPct val="107000"/>
                  </a:lnSpc>
                  <a:spcBef>
                    <a:spcPts val="0"/>
                  </a:spcBef>
                  <a:spcAft>
                    <a:spcPts val="800"/>
                  </a:spcAft>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p:txBody>
          </p:sp>
        </mc:Choice>
        <mc:Fallback xmlns="">
          <p:sp>
            <p:nvSpPr>
              <p:cNvPr id="5" name="TextBox 4">
                <a:extLst>
                  <a:ext uri="{FF2B5EF4-FFF2-40B4-BE49-F238E27FC236}">
                    <a16:creationId xmlns:a16="http://schemas.microsoft.com/office/drawing/2014/main" id="{7487B5AC-5755-470F-9752-E1B171B5EB3A}"/>
                  </a:ext>
                </a:extLst>
              </p:cNvPr>
              <p:cNvSpPr txBox="1">
                <a:spLocks noRot="1" noChangeAspect="1" noMove="1" noResize="1" noEditPoints="1" noAdjustHandles="1" noChangeArrowheads="1" noChangeShapeType="1" noTextEdit="1"/>
              </p:cNvSpPr>
              <p:nvPr/>
            </p:nvSpPr>
            <p:spPr>
              <a:xfrm>
                <a:off x="1538868" y="2044182"/>
                <a:ext cx="9799133" cy="1671483"/>
              </a:xfrm>
              <a:prstGeom prst="rect">
                <a:avLst/>
              </a:prstGeom>
              <a:blipFill>
                <a:blip r:embed="rId3"/>
                <a:stretch>
                  <a:fillRect l="-498" t="-472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4109DCC-5C21-47BC-800B-7A474E093A03}"/>
                  </a:ext>
                </a:extLst>
              </p:cNvPr>
              <p:cNvSpPr txBox="1"/>
              <p:nvPr/>
            </p:nvSpPr>
            <p:spPr>
              <a:xfrm>
                <a:off x="1113727" y="1378066"/>
                <a:ext cx="9063153" cy="934871"/>
              </a:xfrm>
              <a:prstGeom prst="rect">
                <a:avLst/>
              </a:prstGeom>
              <a:noFill/>
            </p:spPr>
            <p:txBody>
              <a:bodyPr wrap="square">
                <a:spAutoFit/>
              </a:bodyPr>
              <a:lstStyle/>
              <a:p>
                <a:pPr marL="0" marR="0" algn="just">
                  <a:lnSpc>
                    <a:spcPct val="107000"/>
                  </a:lnSpc>
                  <a:spcBef>
                    <a:spcPts val="0"/>
                  </a:spcBef>
                  <a:spcAft>
                    <a:spcPts val="800"/>
                  </a:spcAft>
                </a:pPr>
                <a:r>
                  <a:rPr lang="en-US" sz="1800" dirty="0">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rPr>
                  <a:t>The width of the potential box, L=2X10</a:t>
                </a:r>
                <a:r>
                  <a:rPr lang="en-US" sz="1800" baseline="30000" dirty="0">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rPr>
                  <a:t>‑10 </a:t>
                </a:r>
                <a:r>
                  <a:rPr lang="en-US" sz="1800" dirty="0">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rPr>
                  <a:t>m</a:t>
                </a:r>
                <a:endParaRPr lang="en-US" sz="1800"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marR="0" algn="just">
                  <a:lnSpc>
                    <a:spcPct val="107000"/>
                  </a:lnSpc>
                  <a:spcBef>
                    <a:spcPts val="0"/>
                  </a:spcBef>
                  <a:spcAft>
                    <a:spcPts val="800"/>
                  </a:spcAft>
                </a:pPr>
                <a:r>
                  <a:rPr lang="en-US" sz="1800" dirty="0">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rPr>
                  <a:t>The wave function of the first excited state , </a:t>
                </a:r>
                <a:r>
                  <a:rPr lang="en-US" sz="1800"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Ψ(x)= </a:t>
                </a:r>
                <a14:m>
                  <m:oMath xmlns:m="http://schemas.openxmlformats.org/officeDocument/2006/math">
                    <m:r>
                      <a:rPr lang="en-US" sz="1800" i="1">
                        <a:solidFill>
                          <a:srgbClr val="FF0000"/>
                        </a:solidFill>
                        <a:effectLst/>
                        <a:latin typeface="Cambria Math" panose="02040503050406030204" pitchFamily="18" charset="0"/>
                        <a:ea typeface="Calibri" panose="020F0502020204030204" pitchFamily="34" charset="0"/>
                        <a:cs typeface="Times New Roman" panose="02020603050405020304" pitchFamily="18" charset="0"/>
                      </a:rPr>
                      <m:t>√</m:t>
                    </m:r>
                    <m:f>
                      <m:fPr>
                        <m:ctrlPr>
                          <a:rPr lang="en-US" sz="1800" i="1">
                            <a:solidFill>
                              <a:srgbClr val="FF0000"/>
                            </a:solidFill>
                            <a:effectLst/>
                            <a:latin typeface="Cambria Math" panose="02040503050406030204" pitchFamily="18" charset="0"/>
                            <a:ea typeface="Calibri" panose="020F0502020204030204" pitchFamily="34" charset="0"/>
                            <a:cs typeface="Times New Roman" panose="02020603050405020304" pitchFamily="18" charset="0"/>
                          </a:rPr>
                        </m:ctrlPr>
                      </m:fPr>
                      <m:num>
                        <m:r>
                          <a:rPr lang="en-US" sz="1800" i="1">
                            <a:solidFill>
                              <a:srgbClr val="FF0000"/>
                            </a:solidFill>
                            <a:effectLst/>
                            <a:latin typeface="Cambria Math" panose="02040503050406030204" pitchFamily="18" charset="0"/>
                            <a:ea typeface="Calibri" panose="020F0502020204030204" pitchFamily="34" charset="0"/>
                            <a:cs typeface="Times New Roman" panose="02020603050405020304" pitchFamily="18" charset="0"/>
                          </a:rPr>
                          <m:t>2</m:t>
                        </m:r>
                      </m:num>
                      <m:den>
                        <m:r>
                          <a:rPr lang="en-US" sz="1800" i="1">
                            <a:solidFill>
                              <a:srgbClr val="FF0000"/>
                            </a:solidFill>
                            <a:effectLst/>
                            <a:latin typeface="Cambria Math" panose="02040503050406030204" pitchFamily="18" charset="0"/>
                            <a:ea typeface="Calibri" panose="020F0502020204030204" pitchFamily="34" charset="0"/>
                            <a:cs typeface="Times New Roman" panose="02020603050405020304" pitchFamily="18" charset="0"/>
                          </a:rPr>
                          <m:t>𝐿</m:t>
                        </m:r>
                      </m:den>
                    </m:f>
                    <m:func>
                      <m:funcPr>
                        <m:ctrlPr>
                          <a:rPr lang="en-US" sz="1800" i="1">
                            <a:solidFill>
                              <a:srgbClr val="FF0000"/>
                            </a:solidFill>
                            <a:effectLst/>
                            <a:latin typeface="Cambria Math" panose="02040503050406030204" pitchFamily="18" charset="0"/>
                            <a:ea typeface="Calibri" panose="020F0502020204030204" pitchFamily="34" charset="0"/>
                            <a:cs typeface="Times New Roman" panose="02020603050405020304" pitchFamily="18" charset="0"/>
                          </a:rPr>
                        </m:ctrlPr>
                      </m:funcPr>
                      <m:fName>
                        <m:r>
                          <m:rPr>
                            <m:sty m:val="p"/>
                          </m:rPr>
                          <a:rPr lang="en-US" sz="1800">
                            <a:solidFill>
                              <a:srgbClr val="FF0000"/>
                            </a:solidFill>
                            <a:effectLst/>
                            <a:latin typeface="Cambria Math" panose="02040503050406030204" pitchFamily="18" charset="0"/>
                            <a:ea typeface="Calibri" panose="020F0502020204030204" pitchFamily="34" charset="0"/>
                            <a:cs typeface="Times New Roman" panose="02020603050405020304" pitchFamily="18" charset="0"/>
                          </a:rPr>
                          <m:t>sin</m:t>
                        </m:r>
                      </m:fName>
                      <m:e>
                        <m:d>
                          <m:dPr>
                            <m:ctrlPr>
                              <a:rPr lang="en-US" sz="1800" i="1">
                                <a:solidFill>
                                  <a:srgbClr val="FF0000"/>
                                </a:solidFill>
                                <a:effectLst/>
                                <a:latin typeface="Cambria Math" panose="02040503050406030204" pitchFamily="18" charset="0"/>
                                <a:ea typeface="Calibri" panose="020F0502020204030204" pitchFamily="34" charset="0"/>
                                <a:cs typeface="Times New Roman" panose="02020603050405020304" pitchFamily="18" charset="0"/>
                              </a:rPr>
                            </m:ctrlPr>
                          </m:dPr>
                          <m:e>
                            <m:f>
                              <m:fPr>
                                <m:ctrlPr>
                                  <a:rPr lang="en-US" sz="1800" i="1">
                                    <a:solidFill>
                                      <a:srgbClr val="FF0000"/>
                                    </a:solidFill>
                                    <a:effectLst/>
                                    <a:latin typeface="Cambria Math" panose="02040503050406030204" pitchFamily="18" charset="0"/>
                                    <a:ea typeface="Calibri" panose="020F0502020204030204" pitchFamily="34" charset="0"/>
                                    <a:cs typeface="Times New Roman" panose="02020603050405020304" pitchFamily="18" charset="0"/>
                                  </a:rPr>
                                </m:ctrlPr>
                              </m:fPr>
                              <m:num>
                                <m:r>
                                  <a:rPr lang="en-US" sz="1800" i="1">
                                    <a:solidFill>
                                      <a:srgbClr val="FF0000"/>
                                    </a:solidFill>
                                    <a:effectLst/>
                                    <a:latin typeface="Cambria Math" panose="02040503050406030204" pitchFamily="18" charset="0"/>
                                    <a:ea typeface="Calibri" panose="020F0502020204030204" pitchFamily="34" charset="0"/>
                                    <a:cs typeface="Times New Roman" panose="02020603050405020304" pitchFamily="18" charset="0"/>
                                  </a:rPr>
                                  <m:t>2</m:t>
                                </m:r>
                                <m:r>
                                  <a:rPr lang="en-US" sz="1800" i="1">
                                    <a:solidFill>
                                      <a:srgbClr val="FF0000"/>
                                    </a:solidFill>
                                    <a:effectLst/>
                                    <a:latin typeface="Cambria Math" panose="02040503050406030204" pitchFamily="18" charset="0"/>
                                    <a:ea typeface="Calibri" panose="020F0502020204030204" pitchFamily="34" charset="0"/>
                                    <a:cs typeface="Times New Roman" panose="02020603050405020304" pitchFamily="18" charset="0"/>
                                  </a:rPr>
                                  <m:t>𝜋</m:t>
                                </m:r>
                              </m:num>
                              <m:den>
                                <m:r>
                                  <a:rPr lang="en-US" sz="1800" i="1">
                                    <a:solidFill>
                                      <a:srgbClr val="FF0000"/>
                                    </a:solidFill>
                                    <a:effectLst/>
                                    <a:latin typeface="Cambria Math" panose="02040503050406030204" pitchFamily="18" charset="0"/>
                                    <a:ea typeface="Calibri" panose="020F0502020204030204" pitchFamily="34" charset="0"/>
                                    <a:cs typeface="Times New Roman" panose="02020603050405020304" pitchFamily="18" charset="0"/>
                                  </a:rPr>
                                  <m:t>𝐿</m:t>
                                </m:r>
                              </m:den>
                            </m:f>
                          </m:e>
                        </m:d>
                      </m:e>
                    </m:func>
                    <m:r>
                      <a:rPr lang="en-US" sz="1800" i="1">
                        <a:solidFill>
                          <a:srgbClr val="FF0000"/>
                        </a:solidFill>
                        <a:effectLst/>
                        <a:latin typeface="Cambria Math" panose="02040503050406030204" pitchFamily="18" charset="0"/>
                        <a:ea typeface="Calibri" panose="020F0502020204030204" pitchFamily="34" charset="0"/>
                        <a:cs typeface="Times New Roman" panose="02020603050405020304" pitchFamily="18" charset="0"/>
                      </a:rPr>
                      <m:t>𝑥</m:t>
                    </m:r>
                  </m:oMath>
                </a14:m>
                <a:endParaRPr lang="en-US" sz="1800"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endParaRPr>
              </a:p>
            </p:txBody>
          </p:sp>
        </mc:Choice>
        <mc:Fallback xmlns="">
          <p:sp>
            <p:nvSpPr>
              <p:cNvPr id="7" name="TextBox 6">
                <a:extLst>
                  <a:ext uri="{FF2B5EF4-FFF2-40B4-BE49-F238E27FC236}">
                    <a16:creationId xmlns:a16="http://schemas.microsoft.com/office/drawing/2014/main" id="{D4109DCC-5C21-47BC-800B-7A474E093A03}"/>
                  </a:ext>
                </a:extLst>
              </p:cNvPr>
              <p:cNvSpPr txBox="1">
                <a:spLocks noRot="1" noChangeAspect="1" noMove="1" noResize="1" noEditPoints="1" noAdjustHandles="1" noChangeArrowheads="1" noChangeShapeType="1" noTextEdit="1"/>
              </p:cNvSpPr>
              <p:nvPr/>
            </p:nvSpPr>
            <p:spPr>
              <a:xfrm>
                <a:off x="1113727" y="1378066"/>
                <a:ext cx="9063153" cy="934871"/>
              </a:xfrm>
              <a:prstGeom prst="rect">
                <a:avLst/>
              </a:prstGeom>
              <a:blipFill>
                <a:blip r:embed="rId4"/>
                <a:stretch>
                  <a:fillRect l="-606" t="-3268" b="-26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7E57082E-0CA4-40B6-B52A-814BC9B52E4E}"/>
                  </a:ext>
                </a:extLst>
              </p:cNvPr>
              <p:cNvSpPr txBox="1"/>
              <p:nvPr/>
            </p:nvSpPr>
            <p:spPr>
              <a:xfrm>
                <a:off x="2177276" y="3541156"/>
                <a:ext cx="6094140" cy="3009542"/>
              </a:xfrm>
              <a:prstGeom prst="rect">
                <a:avLst/>
              </a:prstGeom>
              <a:noFill/>
            </p:spPr>
            <p:txBody>
              <a:bodyPr wrap="square">
                <a:spAutoFit/>
              </a:bodyPr>
              <a:lstStyle/>
              <a:p>
                <a:pPr marL="0" marR="0" algn="just">
                  <a:lnSpc>
                    <a:spcPct val="107000"/>
                  </a:lnSpc>
                  <a:spcBef>
                    <a:spcPts val="0"/>
                  </a:spcBef>
                  <a:spcAft>
                    <a:spcPts val="800"/>
                  </a:spcAft>
                </a:pPr>
                <a14:m>
                  <m:oMathPara xmlns:m="http://schemas.openxmlformats.org/officeDocument/2006/math">
                    <m:oMathParaPr>
                      <m:jc m:val="centerGroup"/>
                    </m:oMathParaPr>
                    <m:oMath xmlns:m="http://schemas.openxmlformats.org/officeDocument/2006/math">
                      <m:r>
                        <a:rPr lang="en-US" sz="1800" i="1" smtClean="0">
                          <a:effectLst/>
                          <a:latin typeface="Cambria Math" panose="02040503050406030204" pitchFamily="18" charset="0"/>
                          <a:ea typeface="Times New Roman" panose="02020603050405020304" pitchFamily="18" charset="0"/>
                          <a:cs typeface="Times New Roman" panose="02020603050405020304" pitchFamily="18" charset="0"/>
                        </a:rPr>
                        <m:t>=</m:t>
                      </m:r>
                      <m:f>
                        <m:f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fPr>
                        <m:num>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2</m:t>
                          </m:r>
                        </m:num>
                        <m:den>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𝐿</m:t>
                          </m:r>
                        </m:den>
                      </m:f>
                      <m:nary>
                        <m:naryPr>
                          <m:limLoc m:val="subSup"/>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naryPr>
                        <m: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𝑥</m:t>
                          </m:r>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1</m:t>
                          </m:r>
                        </m:sub>
                        <m:sup>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𝑥</m:t>
                          </m:r>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2</m:t>
                          </m:r>
                        </m:sup>
                        <m:e>
                          <m:sSup>
                            <m:sSup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𝑠𝑖𝑛</m:t>
                              </m:r>
                            </m:e>
                            <m:sup>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2</m:t>
                              </m:r>
                            </m:sup>
                          </m:sSup>
                          <m:d>
                            <m:d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dPr>
                            <m:e>
                              <m:f>
                                <m:f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fPr>
                                <m:num>
                                  <m:r>
                                    <a:rPr lang="en-US" sz="1800" i="1">
                                      <a:effectLst/>
                                      <a:latin typeface="Cambria Math" panose="02040503050406030204" pitchFamily="18" charset="0"/>
                                      <a:ea typeface="Calibri" panose="020F0502020204030204" pitchFamily="34" charset="0"/>
                                      <a:cs typeface="Times New Roman" panose="02020603050405020304" pitchFamily="18" charset="0"/>
                                    </a:rPr>
                                    <m:t>2</m:t>
                                  </m:r>
                                  <m:r>
                                    <a:rPr lang="en-US" sz="1800" i="1">
                                      <a:effectLst/>
                                      <a:latin typeface="Cambria Math" panose="02040503050406030204" pitchFamily="18" charset="0"/>
                                      <a:ea typeface="Calibri" panose="020F0502020204030204" pitchFamily="34" charset="0"/>
                                      <a:cs typeface="Times New Roman" panose="02020603050405020304" pitchFamily="18" charset="0"/>
                                    </a:rPr>
                                    <m:t>𝜋</m:t>
                                  </m:r>
                                  <m:r>
                                    <a:rPr lang="en-US" sz="1800" i="1">
                                      <a:effectLst/>
                                      <a:latin typeface="Cambria Math" panose="02040503050406030204" pitchFamily="18" charset="0"/>
                                      <a:ea typeface="Calibri" panose="020F0502020204030204" pitchFamily="34" charset="0"/>
                                      <a:cs typeface="Times New Roman" panose="02020603050405020304" pitchFamily="18" charset="0"/>
                                    </a:rPr>
                                    <m:t>𝑥</m:t>
                                  </m:r>
                                </m:num>
                                <m:den>
                                  <m:r>
                                    <a:rPr lang="en-US" sz="1800" i="1">
                                      <a:effectLst/>
                                      <a:latin typeface="Cambria Math" panose="02040503050406030204" pitchFamily="18" charset="0"/>
                                      <a:ea typeface="Calibri" panose="020F0502020204030204" pitchFamily="34" charset="0"/>
                                      <a:cs typeface="Times New Roman" panose="02020603050405020304" pitchFamily="18" charset="0"/>
                                    </a:rPr>
                                    <m:t>𝐿</m:t>
                                  </m:r>
                                </m:den>
                              </m:f>
                            </m:e>
                          </m:d>
                        </m:e>
                      </m:nary>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 </m:t>
                      </m:r>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𝑑𝑥</m:t>
                      </m:r>
                    </m:oMath>
                  </m:oMathPara>
                </a14:m>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lgn="just">
                  <a:lnSpc>
                    <a:spcPct val="107000"/>
                  </a:lnSpc>
                  <a:spcBef>
                    <a:spcPts val="0"/>
                  </a:spcBef>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p>
              <a:p>
                <a:pPr marL="0" marR="0" algn="just">
                  <a:lnSpc>
                    <a:spcPct val="107000"/>
                  </a:lnSpc>
                  <a:spcBef>
                    <a:spcPts val="0"/>
                  </a:spcBef>
                  <a:spcAft>
                    <a:spcPts val="800"/>
                  </a:spcAft>
                </a:pPr>
                <a14:m>
                  <m:oMathPara xmlns:m="http://schemas.openxmlformats.org/officeDocument/2006/math">
                    <m:oMathParaPr>
                      <m:jc m:val="centerGroup"/>
                    </m:oMathParaPr>
                    <m:oMath xmlns:m="http://schemas.openxmlformats.org/officeDocument/2006/math">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m:t>
                      </m:r>
                      <m:f>
                        <m:f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fPr>
                        <m:num>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2</m:t>
                          </m:r>
                        </m:num>
                        <m:den>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𝐿</m:t>
                          </m:r>
                        </m:den>
                      </m:f>
                      <m:nary>
                        <m:naryPr>
                          <m:limLoc m:val="subSup"/>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naryPr>
                        <m: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𝑥</m:t>
                          </m:r>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1</m:t>
                          </m:r>
                        </m:sub>
                        <m:sup>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𝑥</m:t>
                          </m:r>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2</m:t>
                          </m:r>
                        </m:sup>
                        <m:e>
                          <m:f>
                            <m:f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fPr>
                            <m:num>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1</m:t>
                              </m:r>
                            </m:num>
                            <m:den>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2</m:t>
                              </m:r>
                            </m:den>
                          </m:f>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(1−</m:t>
                          </m:r>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𝑐𝑜𝑠</m:t>
                          </m:r>
                          <m:d>
                            <m:d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dPr>
                            <m:e>
                              <m:f>
                                <m:f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fPr>
                                <m:num>
                                  <m:r>
                                    <a:rPr lang="en-US" sz="1800" i="1">
                                      <a:effectLst/>
                                      <a:latin typeface="Cambria Math" panose="02040503050406030204" pitchFamily="18" charset="0"/>
                                      <a:ea typeface="Calibri" panose="020F0502020204030204" pitchFamily="34" charset="0"/>
                                      <a:cs typeface="Times New Roman" panose="02020603050405020304" pitchFamily="18" charset="0"/>
                                    </a:rPr>
                                    <m:t>4</m:t>
                                  </m:r>
                                  <m:r>
                                    <a:rPr lang="en-US" sz="1800" i="1">
                                      <a:effectLst/>
                                      <a:latin typeface="Cambria Math" panose="02040503050406030204" pitchFamily="18" charset="0"/>
                                      <a:ea typeface="Calibri" panose="020F0502020204030204" pitchFamily="34" charset="0"/>
                                      <a:cs typeface="Times New Roman" panose="02020603050405020304" pitchFamily="18" charset="0"/>
                                    </a:rPr>
                                    <m:t>𝜋</m:t>
                                  </m:r>
                                  <m:r>
                                    <a:rPr lang="en-US" sz="1800" i="1">
                                      <a:effectLst/>
                                      <a:latin typeface="Cambria Math" panose="02040503050406030204" pitchFamily="18" charset="0"/>
                                      <a:ea typeface="Calibri" panose="020F0502020204030204" pitchFamily="34" charset="0"/>
                                      <a:cs typeface="Times New Roman" panose="02020603050405020304" pitchFamily="18" charset="0"/>
                                    </a:rPr>
                                    <m:t>𝑥</m:t>
                                  </m:r>
                                </m:num>
                                <m:den>
                                  <m:r>
                                    <a:rPr lang="en-US" sz="1800" i="1">
                                      <a:effectLst/>
                                      <a:latin typeface="Cambria Math" panose="02040503050406030204" pitchFamily="18" charset="0"/>
                                      <a:ea typeface="Calibri" panose="020F0502020204030204" pitchFamily="34" charset="0"/>
                                      <a:cs typeface="Times New Roman" panose="02020603050405020304" pitchFamily="18" charset="0"/>
                                    </a:rPr>
                                    <m:t>𝐿</m:t>
                                  </m:r>
                                </m:den>
                              </m:f>
                            </m:e>
                          </m:d>
                        </m:e>
                      </m:nary>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 </m:t>
                      </m:r>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𝑑𝑥</m:t>
                      </m:r>
                    </m:oMath>
                  </m:oMathPara>
                </a14:m>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lgn="just">
                  <a:lnSpc>
                    <a:spcPct val="107000"/>
                  </a:lnSpc>
                  <a:spcBef>
                    <a:spcPts val="0"/>
                  </a:spcBef>
                  <a:spcAft>
                    <a:spcPts val="800"/>
                  </a:spcAft>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Since x</a:t>
                </a:r>
                <a:r>
                  <a:rPr lang="en-US" sz="1800" baseline="-25000" dirty="0">
                    <a:effectLst/>
                    <a:latin typeface="Times New Roman" panose="02020603050405020304" pitchFamily="18" charset="0"/>
                    <a:ea typeface="Times New Roman" panose="02020603050405020304" pitchFamily="18" charset="0"/>
                    <a:cs typeface="Times New Roman" panose="02020603050405020304" pitchFamily="18" charset="0"/>
                  </a:rPr>
                  <a:t>1</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=0 and x</a:t>
                </a:r>
                <a:r>
                  <a:rPr lang="en-US" sz="1800" baseline="-25000" dirty="0">
                    <a:effectLst/>
                    <a:latin typeface="Times New Roman" panose="02020603050405020304" pitchFamily="18" charset="0"/>
                    <a:ea typeface="Times New Roman" panose="02020603050405020304" pitchFamily="18" charset="0"/>
                    <a:cs typeface="Times New Roman" panose="02020603050405020304" pitchFamily="18" charset="0"/>
                  </a:rPr>
                  <a:t>2</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1X10</a:t>
                </a:r>
                <a:r>
                  <a:rPr lang="en-US" sz="1800" baseline="30000" dirty="0">
                    <a:effectLst/>
                    <a:latin typeface="Times New Roman" panose="02020603050405020304" pitchFamily="18" charset="0"/>
                    <a:ea typeface="Times New Roman" panose="02020603050405020304" pitchFamily="18" charset="0"/>
                    <a:cs typeface="Times New Roman" panose="02020603050405020304" pitchFamily="18" charset="0"/>
                  </a:rPr>
                  <a:t>‑10</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m </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lgn="just">
                  <a:lnSpc>
                    <a:spcPct val="107000"/>
                  </a:lnSpc>
                  <a:spcBef>
                    <a:spcPts val="0"/>
                  </a:spcBef>
                  <a:spcAft>
                    <a:spcPts val="800"/>
                  </a:spcAft>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b="1" dirty="0">
                    <a:solidFill>
                      <a:schemeClr val="accent1"/>
                    </a:solidFill>
                    <a:effectLst/>
                    <a:latin typeface="Times New Roman" panose="02020603050405020304" pitchFamily="18" charset="0"/>
                    <a:ea typeface="Times New Roman" panose="02020603050405020304" pitchFamily="18" charset="0"/>
                    <a:cs typeface="Times New Roman" panose="02020603050405020304" pitchFamily="18" charset="0"/>
                  </a:rPr>
                  <a:t>The probability of finding electron between x</a:t>
                </a:r>
                <a:r>
                  <a:rPr lang="en-US" sz="1800" b="1" baseline="-25000" dirty="0">
                    <a:solidFill>
                      <a:schemeClr val="accent1"/>
                    </a:solidFill>
                    <a:effectLst/>
                    <a:latin typeface="Times New Roman" panose="02020603050405020304" pitchFamily="18" charset="0"/>
                    <a:ea typeface="Times New Roman" panose="02020603050405020304" pitchFamily="18" charset="0"/>
                    <a:cs typeface="Times New Roman" panose="02020603050405020304" pitchFamily="18" charset="0"/>
                  </a:rPr>
                  <a:t>1</a:t>
                </a:r>
                <a:r>
                  <a:rPr lang="en-US" sz="1800" b="1" dirty="0">
                    <a:solidFill>
                      <a:schemeClr val="accent1"/>
                    </a:solidFill>
                    <a:effectLst/>
                    <a:latin typeface="Times New Roman" panose="02020603050405020304" pitchFamily="18" charset="0"/>
                    <a:ea typeface="Times New Roman" panose="02020603050405020304" pitchFamily="18" charset="0"/>
                    <a:cs typeface="Times New Roman" panose="02020603050405020304" pitchFamily="18" charset="0"/>
                  </a:rPr>
                  <a:t>=0 and x</a:t>
                </a:r>
                <a:r>
                  <a:rPr lang="en-US" sz="1800" b="1" baseline="-25000" dirty="0">
                    <a:solidFill>
                      <a:schemeClr val="accent1"/>
                    </a:solidFill>
                    <a:effectLst/>
                    <a:latin typeface="Times New Roman" panose="02020603050405020304" pitchFamily="18" charset="0"/>
                    <a:ea typeface="Times New Roman" panose="02020603050405020304" pitchFamily="18" charset="0"/>
                    <a:cs typeface="Times New Roman" panose="02020603050405020304" pitchFamily="18" charset="0"/>
                  </a:rPr>
                  <a:t>2</a:t>
                </a:r>
                <a:r>
                  <a:rPr lang="en-US" sz="1800" b="1" dirty="0">
                    <a:solidFill>
                      <a:schemeClr val="accent1"/>
                    </a:solidFill>
                    <a:effectLst/>
                    <a:latin typeface="Times New Roman" panose="02020603050405020304" pitchFamily="18" charset="0"/>
                    <a:ea typeface="Times New Roman" panose="02020603050405020304" pitchFamily="18" charset="0"/>
                    <a:cs typeface="Times New Roman" panose="02020603050405020304" pitchFamily="18" charset="0"/>
                  </a:rPr>
                  <a:t>= 1X10</a:t>
                </a:r>
                <a:r>
                  <a:rPr lang="en-US" sz="1800" b="1" baseline="30000" dirty="0">
                    <a:solidFill>
                      <a:schemeClr val="accent1"/>
                    </a:solidFill>
                    <a:effectLst/>
                    <a:latin typeface="Times New Roman" panose="02020603050405020304" pitchFamily="18" charset="0"/>
                    <a:ea typeface="Times New Roman" panose="02020603050405020304" pitchFamily="18" charset="0"/>
                    <a:cs typeface="Times New Roman" panose="02020603050405020304" pitchFamily="18" charset="0"/>
                  </a:rPr>
                  <a:t>‑10</a:t>
                </a:r>
                <a:r>
                  <a:rPr lang="en-US" sz="1800" b="1" dirty="0">
                    <a:solidFill>
                      <a:schemeClr val="accent1"/>
                    </a:solidFill>
                    <a:effectLst/>
                    <a:latin typeface="Times New Roman" panose="02020603050405020304" pitchFamily="18" charset="0"/>
                    <a:ea typeface="Times New Roman" panose="02020603050405020304" pitchFamily="18" charset="0"/>
                    <a:cs typeface="Times New Roman" panose="02020603050405020304" pitchFamily="18" charset="0"/>
                  </a:rPr>
                  <a:t> m    =   0.5</a:t>
                </a:r>
                <a:endParaRPr lang="en-US" sz="1800" b="1" dirty="0">
                  <a:solidFill>
                    <a:schemeClr val="accent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mc:Choice>
        <mc:Fallback xmlns="">
          <p:sp>
            <p:nvSpPr>
              <p:cNvPr id="6" name="TextBox 5">
                <a:extLst>
                  <a:ext uri="{FF2B5EF4-FFF2-40B4-BE49-F238E27FC236}">
                    <a16:creationId xmlns:a16="http://schemas.microsoft.com/office/drawing/2014/main" id="{7E57082E-0CA4-40B6-B52A-814BC9B52E4E}"/>
                  </a:ext>
                </a:extLst>
              </p:cNvPr>
              <p:cNvSpPr txBox="1">
                <a:spLocks noRot="1" noChangeAspect="1" noMove="1" noResize="1" noEditPoints="1" noAdjustHandles="1" noChangeArrowheads="1" noChangeShapeType="1" noTextEdit="1"/>
              </p:cNvSpPr>
              <p:nvPr/>
            </p:nvSpPr>
            <p:spPr>
              <a:xfrm>
                <a:off x="2177276" y="3541156"/>
                <a:ext cx="6094140" cy="3009542"/>
              </a:xfrm>
              <a:prstGeom prst="rect">
                <a:avLst/>
              </a:prstGeom>
              <a:blipFill>
                <a:blip r:embed="rId5"/>
                <a:stretch>
                  <a:fillRect l="-800" r="-900" b="-2227"/>
                </a:stretch>
              </a:blipFill>
            </p:spPr>
            <p:txBody>
              <a:bodyPr/>
              <a:lstStyle/>
              <a:p>
                <a:r>
                  <a:rPr lang="en-US">
                    <a:noFill/>
                  </a:rPr>
                  <a:t> </a:t>
                </a:r>
              </a:p>
            </p:txBody>
          </p:sp>
        </mc:Fallback>
      </mc:AlternateContent>
    </p:spTree>
    <p:extLst>
      <p:ext uri="{BB962C8B-B14F-4D97-AF65-F5344CB8AC3E}">
        <p14:creationId xmlns:p14="http://schemas.microsoft.com/office/powerpoint/2010/main" val="868109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p:bldP spid="6"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62C147C-8815-4628-9851-9B30B4BDDEA7}"/>
              </a:ext>
            </a:extLst>
          </p:cNvPr>
          <p:cNvSpPr txBox="1"/>
          <p:nvPr/>
        </p:nvSpPr>
        <p:spPr>
          <a:xfrm>
            <a:off x="490653" y="208300"/>
            <a:ext cx="10214517" cy="646331"/>
          </a:xfrm>
          <a:prstGeom prst="rect">
            <a:avLst/>
          </a:prstGeom>
          <a:noFill/>
        </p:spPr>
        <p:txBody>
          <a:bodyPr wrap="square">
            <a:spAutoFit/>
          </a:bodyPr>
          <a:lstStyle/>
          <a:p>
            <a:r>
              <a:rPr lang="en-US" dirty="0"/>
              <a:t>Calculate the de </a:t>
            </a:r>
            <a:r>
              <a:rPr lang="en-US" dirty="0" err="1"/>
              <a:t>Brogile</a:t>
            </a:r>
            <a:r>
              <a:rPr lang="en-US" dirty="0"/>
              <a:t> wavelength of neutron whose kinetic energy is two times the rest mass of electron (given </a:t>
            </a:r>
            <a:r>
              <a:rPr lang="en-US" dirty="0" err="1"/>
              <a:t>m</a:t>
            </a:r>
            <a:r>
              <a:rPr lang="en-US" baseline="-25000" dirty="0" err="1"/>
              <a:t>n</a:t>
            </a:r>
            <a:r>
              <a:rPr lang="en-US" dirty="0"/>
              <a:t> = 1.676 × 10</a:t>
            </a:r>
            <a:r>
              <a:rPr lang="en-US" baseline="30000" dirty="0"/>
              <a:t>–27</a:t>
            </a:r>
            <a:r>
              <a:rPr lang="en-US" dirty="0"/>
              <a:t> kg, m</a:t>
            </a:r>
            <a:r>
              <a:rPr lang="en-US" baseline="-25000" dirty="0"/>
              <a:t>e</a:t>
            </a:r>
            <a:r>
              <a:rPr lang="en-US" dirty="0"/>
              <a:t> = 9.1 × 10</a:t>
            </a:r>
            <a:r>
              <a:rPr lang="en-US" baseline="30000" dirty="0"/>
              <a:t>–31</a:t>
            </a:r>
            <a:r>
              <a:rPr lang="en-US" dirty="0"/>
              <a:t> kg, C = 3 × 10 </a:t>
            </a:r>
            <a:r>
              <a:rPr lang="en-US" baseline="30000" dirty="0"/>
              <a:t>8</a:t>
            </a:r>
            <a:r>
              <a:rPr lang="en-US" dirty="0"/>
              <a:t> m/s and h = 6.63 × 10</a:t>
            </a:r>
            <a:r>
              <a:rPr lang="en-US" baseline="30000" dirty="0"/>
              <a:t>–34</a:t>
            </a:r>
            <a:r>
              <a:rPr lang="en-US" dirty="0"/>
              <a:t> J.S).</a:t>
            </a:r>
          </a:p>
        </p:txBody>
      </p:sp>
      <p:sp>
        <p:nvSpPr>
          <p:cNvPr id="8" name="TextBox 7">
            <a:extLst>
              <a:ext uri="{FF2B5EF4-FFF2-40B4-BE49-F238E27FC236}">
                <a16:creationId xmlns:a16="http://schemas.microsoft.com/office/drawing/2014/main" id="{53811F86-A86D-41EF-B765-CAD1AB61EFF2}"/>
              </a:ext>
            </a:extLst>
          </p:cNvPr>
          <p:cNvSpPr txBox="1"/>
          <p:nvPr/>
        </p:nvSpPr>
        <p:spPr>
          <a:xfrm>
            <a:off x="705315" y="1668121"/>
            <a:ext cx="6094140" cy="369332"/>
          </a:xfrm>
          <a:prstGeom prst="rect">
            <a:avLst/>
          </a:prstGeom>
          <a:noFill/>
        </p:spPr>
        <p:txBody>
          <a:bodyPr wrap="square">
            <a:spAutoFit/>
          </a:bodyPr>
          <a:lstStyle/>
          <a:p>
            <a:r>
              <a:rPr lang="en-US" b="0" i="0" dirty="0">
                <a:solidFill>
                  <a:srgbClr val="333333"/>
                </a:solidFill>
                <a:effectLst/>
                <a:latin typeface="Georgia" panose="02040502050405020303" pitchFamily="18" charset="0"/>
              </a:rPr>
              <a:t>Kinetic energy of neutron</a:t>
            </a:r>
            <a:endParaRPr lang="en-US" dirty="0"/>
          </a:p>
        </p:txBody>
      </p:sp>
      <p:sp>
        <p:nvSpPr>
          <p:cNvPr id="11" name="TextBox 10">
            <a:extLst>
              <a:ext uri="{FF2B5EF4-FFF2-40B4-BE49-F238E27FC236}">
                <a16:creationId xmlns:a16="http://schemas.microsoft.com/office/drawing/2014/main" id="{2431C326-5FE6-4609-AF99-F430B32A102D}"/>
              </a:ext>
            </a:extLst>
          </p:cNvPr>
          <p:cNvSpPr txBox="1"/>
          <p:nvPr/>
        </p:nvSpPr>
        <p:spPr>
          <a:xfrm>
            <a:off x="4653892" y="3220689"/>
            <a:ext cx="6094140" cy="369332"/>
          </a:xfrm>
          <a:prstGeom prst="rect">
            <a:avLst/>
          </a:prstGeom>
          <a:noFill/>
        </p:spPr>
        <p:txBody>
          <a:bodyPr wrap="square">
            <a:spAutoFit/>
          </a:bodyPr>
          <a:lstStyle/>
          <a:p>
            <a:r>
              <a:rPr lang="en-US" dirty="0"/>
              <a:t>where </a:t>
            </a:r>
            <a:r>
              <a:rPr lang="en-US" dirty="0" err="1"/>
              <a:t>m</a:t>
            </a:r>
            <a:r>
              <a:rPr lang="en-US" baseline="-25000" dirty="0" err="1"/>
              <a:t>n</a:t>
            </a:r>
            <a:r>
              <a:rPr lang="en-US" baseline="-25000" dirty="0"/>
              <a:t> </a:t>
            </a:r>
            <a:r>
              <a:rPr lang="en-US" dirty="0"/>
              <a:t>= mass of neutron</a:t>
            </a:r>
          </a:p>
        </p:txBody>
      </p:sp>
      <p:pic>
        <p:nvPicPr>
          <p:cNvPr id="1026" name="Picture 2" descr="images">
            <a:extLst>
              <a:ext uri="{FF2B5EF4-FFF2-40B4-BE49-F238E27FC236}">
                <a16:creationId xmlns:a16="http://schemas.microsoft.com/office/drawing/2014/main" id="{AE04A41B-35DB-454E-A055-9F6F9E7DC7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6005" y="4413577"/>
            <a:ext cx="5139914" cy="158870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F0D36373-8DAD-410F-ACAA-E25D0CB054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68618" y="3220689"/>
            <a:ext cx="2022436" cy="51235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s">
            <a:extLst>
              <a:ext uri="{FF2B5EF4-FFF2-40B4-BE49-F238E27FC236}">
                <a16:creationId xmlns:a16="http://schemas.microsoft.com/office/drawing/2014/main" id="{EAF25CE3-3E2B-4385-B60D-CD9ED5BA6BD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27996" y="1246991"/>
            <a:ext cx="3663988" cy="1067461"/>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67629009-5AED-426E-831F-56F4AF3F05F4}"/>
              </a:ext>
            </a:extLst>
          </p:cNvPr>
          <p:cNvSpPr txBox="1"/>
          <p:nvPr/>
        </p:nvSpPr>
        <p:spPr>
          <a:xfrm>
            <a:off x="4377093" y="3767246"/>
            <a:ext cx="6094140" cy="646331"/>
          </a:xfrm>
          <a:prstGeom prst="rect">
            <a:avLst/>
          </a:prstGeom>
          <a:noFill/>
        </p:spPr>
        <p:txBody>
          <a:bodyPr wrap="square">
            <a:spAutoFit/>
          </a:bodyPr>
          <a:lstStyle/>
          <a:p>
            <a:pPr algn="l"/>
            <a:r>
              <a:rPr lang="en-US" b="0" i="1" dirty="0">
                <a:solidFill>
                  <a:srgbClr val="333333"/>
                </a:solidFill>
                <a:effectLst/>
                <a:latin typeface="Georgia" panose="02040502050405020303" pitchFamily="18" charset="0"/>
              </a:rPr>
              <a:t>m</a:t>
            </a:r>
            <a:r>
              <a:rPr lang="en-US" b="0" i="1" baseline="-25000" dirty="0">
                <a:solidFill>
                  <a:srgbClr val="333333"/>
                </a:solidFill>
                <a:effectLst/>
                <a:latin typeface="Georgia" panose="02040502050405020303" pitchFamily="18" charset="0"/>
              </a:rPr>
              <a:t>e</a:t>
            </a:r>
            <a:r>
              <a:rPr lang="en-US" b="0" i="0" dirty="0">
                <a:solidFill>
                  <a:srgbClr val="333333"/>
                </a:solidFill>
                <a:effectLst/>
                <a:latin typeface="Georgia" panose="02040502050405020303" pitchFamily="18" charset="0"/>
              </a:rPr>
              <a:t> = mass of an electron</a:t>
            </a:r>
          </a:p>
          <a:p>
            <a:pPr algn="l"/>
            <a:r>
              <a:rPr lang="en-US" b="0" i="0" dirty="0">
                <a:solidFill>
                  <a:srgbClr val="333333"/>
                </a:solidFill>
                <a:effectLst/>
                <a:latin typeface="Georgia" panose="02040502050405020303" pitchFamily="18" charset="0"/>
              </a:rPr>
              <a:t>de </a:t>
            </a:r>
            <a:r>
              <a:rPr lang="en-US" b="0" i="0" dirty="0" err="1">
                <a:solidFill>
                  <a:srgbClr val="333333"/>
                </a:solidFill>
                <a:effectLst/>
                <a:latin typeface="Georgia" panose="02040502050405020303" pitchFamily="18" charset="0"/>
              </a:rPr>
              <a:t>Brogile</a:t>
            </a:r>
            <a:r>
              <a:rPr lang="en-US" b="0" i="0" dirty="0">
                <a:solidFill>
                  <a:srgbClr val="333333"/>
                </a:solidFill>
                <a:effectLst/>
                <a:latin typeface="Georgia" panose="02040502050405020303" pitchFamily="18" charset="0"/>
              </a:rPr>
              <a:t> wavelength of neutron, </a:t>
            </a:r>
            <a:r>
              <a:rPr lang="en-US" b="0" i="0" dirty="0" err="1">
                <a:solidFill>
                  <a:srgbClr val="333333"/>
                </a:solidFill>
                <a:effectLst/>
                <a:latin typeface="Georgia" panose="02040502050405020303" pitchFamily="18" charset="0"/>
              </a:rPr>
              <a:t>λ</a:t>
            </a:r>
            <a:r>
              <a:rPr lang="en-US" b="0" i="1" baseline="-25000" dirty="0" err="1">
                <a:solidFill>
                  <a:srgbClr val="333333"/>
                </a:solidFill>
                <a:effectLst/>
                <a:latin typeface="Georgia" panose="02040502050405020303" pitchFamily="18" charset="0"/>
              </a:rPr>
              <a:t>n</a:t>
            </a:r>
            <a:r>
              <a:rPr lang="en-US" b="0" i="0" dirty="0">
                <a:solidFill>
                  <a:srgbClr val="333333"/>
                </a:solidFill>
                <a:effectLst/>
                <a:latin typeface="Georgia" panose="02040502050405020303" pitchFamily="18" charset="0"/>
              </a:rPr>
              <a:t> = ?</a:t>
            </a:r>
          </a:p>
        </p:txBody>
      </p:sp>
    </p:spTree>
    <p:extLst>
      <p:ext uri="{BB962C8B-B14F-4D97-AF65-F5344CB8AC3E}">
        <p14:creationId xmlns:p14="http://schemas.microsoft.com/office/powerpoint/2010/main" val="3117172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3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p:bldP spid="11" grpId="0"/>
      <p:bldP spid="16"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492EE8D-E1C3-4666-A960-5E15124F19F2}"/>
              </a:ext>
            </a:extLst>
          </p:cNvPr>
          <p:cNvSpPr txBox="1"/>
          <p:nvPr/>
        </p:nvSpPr>
        <p:spPr>
          <a:xfrm>
            <a:off x="805676" y="509383"/>
            <a:ext cx="10791592" cy="646331"/>
          </a:xfrm>
          <a:prstGeom prst="rect">
            <a:avLst/>
          </a:prstGeom>
          <a:noFill/>
        </p:spPr>
        <p:txBody>
          <a:bodyPr wrap="square">
            <a:spAutoFit/>
          </a:bodyPr>
          <a:lstStyle/>
          <a:p>
            <a:r>
              <a:rPr lang="en-US" b="1" i="1" dirty="0">
                <a:solidFill>
                  <a:srgbClr val="333333"/>
                </a:solidFill>
                <a:effectLst/>
                <a:latin typeface="Georgia" panose="02040502050405020303" pitchFamily="18" charset="0"/>
              </a:rPr>
              <a:t>An electron is confined to a one-dimensional potential box of length 2 Å. Calculate the energies corresponding to the second and fourth quantum states (in</a:t>
            </a:r>
            <a:r>
              <a:rPr lang="en-US" b="1" i="0" dirty="0">
                <a:solidFill>
                  <a:srgbClr val="333333"/>
                </a:solidFill>
                <a:effectLst/>
                <a:latin typeface="Georgia" panose="02040502050405020303" pitchFamily="18" charset="0"/>
              </a:rPr>
              <a:t> eV</a:t>
            </a:r>
            <a:r>
              <a:rPr lang="en-US" b="1" i="1" dirty="0">
                <a:solidFill>
                  <a:srgbClr val="333333"/>
                </a:solidFill>
                <a:effectLst/>
                <a:latin typeface="Georgia" panose="02040502050405020303" pitchFamily="18" charset="0"/>
              </a:rPr>
              <a:t>)</a:t>
            </a:r>
            <a:r>
              <a:rPr lang="en-US" b="1" i="0" dirty="0">
                <a:solidFill>
                  <a:srgbClr val="333333"/>
                </a:solidFill>
                <a:effectLst/>
                <a:latin typeface="Georgia" panose="02040502050405020303" pitchFamily="18" charset="0"/>
              </a:rPr>
              <a:t>.</a:t>
            </a:r>
            <a:endParaRPr lang="en-US" dirty="0"/>
          </a:p>
        </p:txBody>
      </p:sp>
      <p:pic>
        <p:nvPicPr>
          <p:cNvPr id="2050" name="Picture 2" descr="images">
            <a:extLst>
              <a:ext uri="{FF2B5EF4-FFF2-40B4-BE49-F238E27FC236}">
                <a16:creationId xmlns:a16="http://schemas.microsoft.com/office/drawing/2014/main" id="{A1BA3765-A231-4E5A-815C-1E44BDEDEF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4079" y="3648549"/>
            <a:ext cx="5076128" cy="270006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83009DFA-B8E8-4AE9-8294-BA682027C6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47181" y="2048264"/>
            <a:ext cx="3638897" cy="1130531"/>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F074DD51-AF6C-4FF4-A31F-C66DCACC847E}"/>
              </a:ext>
            </a:extLst>
          </p:cNvPr>
          <p:cNvSpPr txBox="1"/>
          <p:nvPr/>
        </p:nvSpPr>
        <p:spPr>
          <a:xfrm>
            <a:off x="1653167" y="1274868"/>
            <a:ext cx="8394081" cy="369332"/>
          </a:xfrm>
          <a:prstGeom prst="rect">
            <a:avLst/>
          </a:prstGeom>
          <a:noFill/>
        </p:spPr>
        <p:txBody>
          <a:bodyPr wrap="square">
            <a:spAutoFit/>
          </a:bodyPr>
          <a:lstStyle/>
          <a:p>
            <a:r>
              <a:rPr lang="en-US" b="0" i="0" dirty="0">
                <a:solidFill>
                  <a:srgbClr val="333333"/>
                </a:solidFill>
                <a:effectLst/>
                <a:latin typeface="Georgia" panose="02040502050405020303" pitchFamily="18" charset="0"/>
              </a:rPr>
              <a:t>Length of the one-dimensional potential box, </a:t>
            </a:r>
            <a:r>
              <a:rPr lang="en-US" b="0" i="1" dirty="0">
                <a:solidFill>
                  <a:srgbClr val="333333"/>
                </a:solidFill>
                <a:effectLst/>
                <a:latin typeface="Georgia" panose="02040502050405020303" pitchFamily="18" charset="0"/>
              </a:rPr>
              <a:t>L</a:t>
            </a:r>
            <a:r>
              <a:rPr lang="en-US" b="0" i="0" dirty="0">
                <a:solidFill>
                  <a:srgbClr val="333333"/>
                </a:solidFill>
                <a:effectLst/>
                <a:latin typeface="Georgia" panose="02040502050405020303" pitchFamily="18" charset="0"/>
              </a:rPr>
              <a:t> = 2Å = 2 × 10</a:t>
            </a:r>
            <a:r>
              <a:rPr lang="en-US" b="0" i="0" baseline="30000" dirty="0">
                <a:solidFill>
                  <a:srgbClr val="666666"/>
                </a:solidFill>
                <a:effectLst/>
                <a:latin typeface="Georgia" panose="02040502050405020303" pitchFamily="18" charset="0"/>
              </a:rPr>
              <a:t>–10</a:t>
            </a:r>
            <a:r>
              <a:rPr lang="en-US" b="0" i="0" dirty="0">
                <a:solidFill>
                  <a:srgbClr val="333333"/>
                </a:solidFill>
                <a:effectLst/>
                <a:latin typeface="Georgia" panose="02040502050405020303" pitchFamily="18" charset="0"/>
              </a:rPr>
              <a:t> m</a:t>
            </a:r>
            <a:endParaRPr lang="en-US" dirty="0"/>
          </a:p>
        </p:txBody>
      </p:sp>
      <p:sp>
        <p:nvSpPr>
          <p:cNvPr id="9" name="TextBox 8">
            <a:extLst>
              <a:ext uri="{FF2B5EF4-FFF2-40B4-BE49-F238E27FC236}">
                <a16:creationId xmlns:a16="http://schemas.microsoft.com/office/drawing/2014/main" id="{23986194-8DF9-4EE8-B224-6BB5A44EAAFA}"/>
              </a:ext>
            </a:extLst>
          </p:cNvPr>
          <p:cNvSpPr txBox="1"/>
          <p:nvPr/>
        </p:nvSpPr>
        <p:spPr>
          <a:xfrm>
            <a:off x="1374388" y="3178795"/>
            <a:ext cx="6094140" cy="369332"/>
          </a:xfrm>
          <a:prstGeom prst="rect">
            <a:avLst/>
          </a:prstGeom>
          <a:noFill/>
        </p:spPr>
        <p:txBody>
          <a:bodyPr wrap="square">
            <a:spAutoFit/>
          </a:bodyPr>
          <a:lstStyle/>
          <a:p>
            <a:r>
              <a:rPr lang="en-US" b="0" i="0" dirty="0">
                <a:solidFill>
                  <a:srgbClr val="333333"/>
                </a:solidFill>
                <a:effectLst/>
                <a:latin typeface="Georgia" panose="02040502050405020303" pitchFamily="18" charset="0"/>
              </a:rPr>
              <a:t>Energy of electron in nth level, </a:t>
            </a:r>
            <a:endParaRPr lang="en-US" dirty="0"/>
          </a:p>
        </p:txBody>
      </p:sp>
      <p:sp>
        <p:nvSpPr>
          <p:cNvPr id="11" name="TextBox 10">
            <a:extLst>
              <a:ext uri="{FF2B5EF4-FFF2-40B4-BE49-F238E27FC236}">
                <a16:creationId xmlns:a16="http://schemas.microsoft.com/office/drawing/2014/main" id="{C6E192DB-390D-4EEC-88F0-A7A04621F69C}"/>
              </a:ext>
            </a:extLst>
          </p:cNvPr>
          <p:cNvSpPr txBox="1"/>
          <p:nvPr/>
        </p:nvSpPr>
        <p:spPr>
          <a:xfrm>
            <a:off x="6097860" y="4093880"/>
            <a:ext cx="6094140" cy="1477328"/>
          </a:xfrm>
          <a:prstGeom prst="rect">
            <a:avLst/>
          </a:prstGeom>
          <a:noFill/>
        </p:spPr>
        <p:txBody>
          <a:bodyPr wrap="square">
            <a:spAutoFit/>
          </a:bodyPr>
          <a:lstStyle/>
          <a:p>
            <a:pPr algn="l"/>
            <a:r>
              <a:rPr lang="en-US" b="0" i="0" dirty="0">
                <a:solidFill>
                  <a:srgbClr val="333333"/>
                </a:solidFill>
                <a:effectLst/>
                <a:latin typeface="Georgia" panose="02040502050405020303" pitchFamily="18" charset="0"/>
              </a:rPr>
              <a:t>Energy corresponding to second and fourth quantum states is:</a:t>
            </a:r>
          </a:p>
          <a:p>
            <a:pPr algn="l"/>
            <a:r>
              <a:rPr lang="en-US" b="0" i="1" dirty="0">
                <a:solidFill>
                  <a:srgbClr val="333333"/>
                </a:solidFill>
                <a:effectLst/>
                <a:latin typeface="Georgia" panose="02040502050405020303" pitchFamily="18" charset="0"/>
              </a:rPr>
              <a:t>E</a:t>
            </a:r>
            <a:r>
              <a:rPr lang="en-US" b="0" i="0" baseline="-25000" dirty="0">
                <a:solidFill>
                  <a:srgbClr val="333333"/>
                </a:solidFill>
                <a:effectLst/>
                <a:latin typeface="Georgia" panose="02040502050405020303" pitchFamily="18" charset="0"/>
              </a:rPr>
              <a:t>2</a:t>
            </a:r>
            <a:r>
              <a:rPr lang="en-US" b="0" i="0" dirty="0">
                <a:solidFill>
                  <a:srgbClr val="333333"/>
                </a:solidFill>
                <a:effectLst/>
                <a:latin typeface="Georgia" panose="02040502050405020303" pitchFamily="18" charset="0"/>
              </a:rPr>
              <a:t> = 2</a:t>
            </a:r>
            <a:r>
              <a:rPr lang="en-US" b="0" i="0" baseline="30000" dirty="0">
                <a:solidFill>
                  <a:srgbClr val="666666"/>
                </a:solidFill>
                <a:effectLst/>
                <a:latin typeface="Georgia" panose="02040502050405020303" pitchFamily="18" charset="0"/>
              </a:rPr>
              <a:t>2</a:t>
            </a:r>
            <a:r>
              <a:rPr lang="en-US" b="0" i="1" dirty="0">
                <a:solidFill>
                  <a:srgbClr val="333333"/>
                </a:solidFill>
                <a:effectLst/>
                <a:latin typeface="Georgia" panose="02040502050405020303" pitchFamily="18" charset="0"/>
              </a:rPr>
              <a:t>E</a:t>
            </a:r>
            <a:r>
              <a:rPr lang="en-US" b="0" i="0" baseline="-25000" dirty="0">
                <a:solidFill>
                  <a:srgbClr val="333333"/>
                </a:solidFill>
                <a:effectLst/>
                <a:latin typeface="Georgia" panose="02040502050405020303" pitchFamily="18" charset="0"/>
              </a:rPr>
              <a:t>1</a:t>
            </a:r>
            <a:r>
              <a:rPr lang="en-US" b="0" i="0" dirty="0">
                <a:solidFill>
                  <a:srgbClr val="333333"/>
                </a:solidFill>
                <a:effectLst/>
                <a:latin typeface="Georgia" panose="02040502050405020303" pitchFamily="18" charset="0"/>
              </a:rPr>
              <a:t> = 4 × 9.43 eV = 37.72 eV</a:t>
            </a:r>
          </a:p>
          <a:p>
            <a:pPr algn="l"/>
            <a:r>
              <a:rPr lang="en-US" b="0" i="0" dirty="0">
                <a:solidFill>
                  <a:srgbClr val="333333"/>
                </a:solidFill>
                <a:effectLst/>
                <a:latin typeface="Georgia" panose="02040502050405020303" pitchFamily="18" charset="0"/>
              </a:rPr>
              <a:t>and</a:t>
            </a:r>
          </a:p>
          <a:p>
            <a:pPr algn="l"/>
            <a:r>
              <a:rPr lang="en-US" b="0" i="1" dirty="0">
                <a:solidFill>
                  <a:srgbClr val="333333"/>
                </a:solidFill>
                <a:effectLst/>
                <a:latin typeface="Georgia" panose="02040502050405020303" pitchFamily="18" charset="0"/>
              </a:rPr>
              <a:t>E</a:t>
            </a:r>
            <a:r>
              <a:rPr lang="en-US" b="0" i="0" baseline="-25000" dirty="0">
                <a:solidFill>
                  <a:srgbClr val="333333"/>
                </a:solidFill>
                <a:effectLst/>
                <a:latin typeface="Georgia" panose="02040502050405020303" pitchFamily="18" charset="0"/>
              </a:rPr>
              <a:t>4</a:t>
            </a:r>
            <a:r>
              <a:rPr lang="en-US" b="0" i="0" dirty="0">
                <a:solidFill>
                  <a:srgbClr val="333333"/>
                </a:solidFill>
                <a:effectLst/>
                <a:latin typeface="Georgia" panose="02040502050405020303" pitchFamily="18" charset="0"/>
              </a:rPr>
              <a:t> = 4</a:t>
            </a:r>
            <a:r>
              <a:rPr lang="en-US" b="0" i="0" baseline="30000" dirty="0">
                <a:solidFill>
                  <a:srgbClr val="666666"/>
                </a:solidFill>
                <a:effectLst/>
                <a:latin typeface="Georgia" panose="02040502050405020303" pitchFamily="18" charset="0"/>
              </a:rPr>
              <a:t>2</a:t>
            </a:r>
            <a:r>
              <a:rPr lang="en-US" b="0" i="1" dirty="0">
                <a:solidFill>
                  <a:srgbClr val="333333"/>
                </a:solidFill>
                <a:effectLst/>
                <a:latin typeface="Georgia" panose="02040502050405020303" pitchFamily="18" charset="0"/>
              </a:rPr>
              <a:t>E</a:t>
            </a:r>
            <a:r>
              <a:rPr lang="en-US" b="0" i="0" baseline="-25000" dirty="0">
                <a:solidFill>
                  <a:srgbClr val="333333"/>
                </a:solidFill>
                <a:effectLst/>
                <a:latin typeface="Georgia" panose="02040502050405020303" pitchFamily="18" charset="0"/>
              </a:rPr>
              <a:t>1</a:t>
            </a:r>
            <a:r>
              <a:rPr lang="en-US" b="0" i="0" dirty="0">
                <a:solidFill>
                  <a:srgbClr val="333333"/>
                </a:solidFill>
                <a:effectLst/>
                <a:latin typeface="Georgia" panose="02040502050405020303" pitchFamily="18" charset="0"/>
              </a:rPr>
              <a:t> = 16 × 9.43 eV = 150.88 eV</a:t>
            </a:r>
          </a:p>
        </p:txBody>
      </p:sp>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0ABF28F2-26BD-447F-85E8-FA8872392817}"/>
                  </a:ext>
                </a:extLst>
              </p14:cNvPr>
              <p14:cNvContentPartPr/>
              <p14:nvPr/>
            </p14:nvContentPartPr>
            <p14:xfrm>
              <a:off x="5951160" y="4937760"/>
              <a:ext cx="1981440" cy="792720"/>
            </p14:xfrm>
          </p:contentPart>
        </mc:Choice>
        <mc:Fallback xmlns="">
          <p:pic>
            <p:nvPicPr>
              <p:cNvPr id="2" name="Ink 1">
                <a:extLst>
                  <a:ext uri="{FF2B5EF4-FFF2-40B4-BE49-F238E27FC236}">
                    <a16:creationId xmlns:a16="http://schemas.microsoft.com/office/drawing/2014/main" id="{0ABF28F2-26BD-447F-85E8-FA8872392817}"/>
                  </a:ext>
                </a:extLst>
              </p:cNvPr>
              <p:cNvPicPr/>
              <p:nvPr/>
            </p:nvPicPr>
            <p:blipFill>
              <a:blip r:embed="rId5"/>
              <a:stretch>
                <a:fillRect/>
              </a:stretch>
            </p:blipFill>
            <p:spPr>
              <a:xfrm>
                <a:off x="5941800" y="4928400"/>
                <a:ext cx="2000160" cy="811440"/>
              </a:xfrm>
              <a:prstGeom prst="rect">
                <a:avLst/>
              </a:prstGeom>
            </p:spPr>
          </p:pic>
        </mc:Fallback>
      </mc:AlternateContent>
    </p:spTree>
    <p:extLst>
      <p:ext uri="{BB962C8B-B14F-4D97-AF65-F5344CB8AC3E}">
        <p14:creationId xmlns:p14="http://schemas.microsoft.com/office/powerpoint/2010/main" val="2431192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5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5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p:bldP spid="9" grpId="0"/>
      <p:bldP spid="11"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5F87E7C-AF6F-421A-AF50-5372D96A64F4}"/>
              </a:ext>
            </a:extLst>
          </p:cNvPr>
          <p:cNvSpPr txBox="1"/>
          <p:nvPr/>
        </p:nvSpPr>
        <p:spPr>
          <a:xfrm>
            <a:off x="326173" y="257588"/>
            <a:ext cx="11661388" cy="646331"/>
          </a:xfrm>
          <a:prstGeom prst="rect">
            <a:avLst/>
          </a:prstGeom>
          <a:noFill/>
        </p:spPr>
        <p:txBody>
          <a:bodyPr wrap="square">
            <a:spAutoFit/>
          </a:bodyPr>
          <a:lstStyle/>
          <a:p>
            <a:r>
              <a:rPr lang="en-US" b="1" i="1" dirty="0">
                <a:solidFill>
                  <a:srgbClr val="333333"/>
                </a:solidFill>
                <a:effectLst/>
                <a:latin typeface="Georgia" panose="02040502050405020303" pitchFamily="18" charset="0"/>
              </a:rPr>
              <a:t> Calculate the energy required to pump an electron from ground state to the 2nd excited state in a metal of length 10</a:t>
            </a:r>
            <a:r>
              <a:rPr lang="en-US" b="1" i="1" baseline="30000" dirty="0">
                <a:solidFill>
                  <a:srgbClr val="666666"/>
                </a:solidFill>
                <a:effectLst/>
                <a:latin typeface="Georgia" panose="02040502050405020303" pitchFamily="18" charset="0"/>
              </a:rPr>
              <a:t>–10</a:t>
            </a:r>
            <a:r>
              <a:rPr lang="en-US" b="1" i="0" dirty="0">
                <a:solidFill>
                  <a:srgbClr val="333333"/>
                </a:solidFill>
                <a:effectLst/>
                <a:latin typeface="Georgia" panose="02040502050405020303" pitchFamily="18" charset="0"/>
              </a:rPr>
              <a:t> m.</a:t>
            </a:r>
            <a:endParaRPr lang="en-US" dirty="0"/>
          </a:p>
        </p:txBody>
      </p:sp>
      <p:sp>
        <p:nvSpPr>
          <p:cNvPr id="4" name="Rectangle 1">
            <a:extLst>
              <a:ext uri="{FF2B5EF4-FFF2-40B4-BE49-F238E27FC236}">
                <a16:creationId xmlns:a16="http://schemas.microsoft.com/office/drawing/2014/main" id="{11AFAA63-62A9-421E-97C4-6259A14C2C1F}"/>
              </a:ext>
            </a:extLst>
          </p:cNvPr>
          <p:cNvSpPr>
            <a:spLocks noChangeArrowheads="1"/>
          </p:cNvSpPr>
          <p:nvPr/>
        </p:nvSpPr>
        <p:spPr bwMode="auto">
          <a:xfrm>
            <a:off x="1070517" y="2297151"/>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333333"/>
                </a:solidFill>
                <a:effectLst/>
                <a:latin typeface="Georgia" panose="02040502050405020303" pitchFamily="18" charset="0"/>
              </a:rPr>
              <a:t>The energy of an electron of mass ‘</a:t>
            </a:r>
            <a:r>
              <a:rPr kumimoji="0" lang="en-US" altLang="en-US" sz="1300" b="0" i="1" u="none" strike="noStrike" cap="none" normalizeH="0" baseline="0" dirty="0">
                <a:ln>
                  <a:noFill/>
                </a:ln>
                <a:solidFill>
                  <a:srgbClr val="333333"/>
                </a:solidFill>
                <a:effectLst/>
                <a:latin typeface="Georgia" panose="02040502050405020303" pitchFamily="18" charset="0"/>
              </a:rPr>
              <a:t>m</a:t>
            </a:r>
            <a:r>
              <a:rPr kumimoji="0" lang="en-US" altLang="en-US" sz="1300" b="0" i="0" u="none" strike="noStrike" cap="none" normalizeH="0" baseline="0" dirty="0">
                <a:ln>
                  <a:noFill/>
                </a:ln>
                <a:solidFill>
                  <a:srgbClr val="333333"/>
                </a:solidFill>
                <a:effectLst/>
                <a:latin typeface="Georgia" panose="02040502050405020303" pitchFamily="18" charset="0"/>
              </a:rPr>
              <a:t>’ in </a:t>
            </a:r>
            <a:r>
              <a:rPr kumimoji="0" lang="en-US" altLang="en-US" sz="1300" b="0" i="1" u="none" strike="noStrike" cap="none" normalizeH="0" baseline="0" dirty="0">
                <a:ln>
                  <a:noFill/>
                </a:ln>
                <a:solidFill>
                  <a:srgbClr val="333333"/>
                </a:solidFill>
                <a:effectLst/>
                <a:latin typeface="Georgia" panose="02040502050405020303" pitchFamily="18" charset="0"/>
              </a:rPr>
              <a:t>n</a:t>
            </a:r>
            <a:r>
              <a:rPr kumimoji="0" lang="en-US" altLang="en-US" sz="1300" b="0" i="0" u="none" strike="noStrike" cap="none" normalizeH="0" baseline="0" dirty="0">
                <a:ln>
                  <a:noFill/>
                </a:ln>
                <a:solidFill>
                  <a:srgbClr val="333333"/>
                </a:solidFill>
                <a:effectLst/>
                <a:latin typeface="Georgia" panose="02040502050405020303" pitchFamily="18" charset="0"/>
              </a:rPr>
              <a:t>th quantum state in a metal of side ‘</a:t>
            </a:r>
            <a:r>
              <a:rPr kumimoji="0" lang="en-US" altLang="en-US" sz="1300" b="0" i="1" u="none" strike="noStrike" cap="none" normalizeH="0" baseline="0" dirty="0">
                <a:ln>
                  <a:noFill/>
                </a:ln>
                <a:solidFill>
                  <a:srgbClr val="333333"/>
                </a:solidFill>
                <a:effectLst/>
                <a:latin typeface="Georgia" panose="02040502050405020303" pitchFamily="18" charset="0"/>
              </a:rPr>
              <a:t>L</a:t>
            </a:r>
            <a:r>
              <a:rPr kumimoji="0" lang="en-US" altLang="en-US" sz="1300" b="0" i="0" u="none" strike="noStrike" cap="none" normalizeH="0" baseline="0" dirty="0">
                <a:ln>
                  <a:noFill/>
                </a:ln>
                <a:solidFill>
                  <a:srgbClr val="333333"/>
                </a:solidFill>
                <a:effectLst/>
                <a:latin typeface="Georgia" panose="02040502050405020303" pitchFamily="18" charset="0"/>
              </a:rPr>
              <a:t>’ is:</a:t>
            </a:r>
            <a:endParaRPr kumimoji="0" lang="en-US" altLang="en-US" sz="9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333333"/>
                </a:solidFill>
                <a:effectLst/>
                <a:latin typeface="Georgia" panose="02040502050405020303" pitchFamily="18" charset="0"/>
              </a:rPr>
              <a:t>  </a:t>
            </a:r>
            <a:r>
              <a:rPr kumimoji="0" lang="en-US" altLang="en-US" sz="2000" b="0" i="0" u="none" strike="noStrike" cap="none" normalizeH="0" baseline="0" dirty="0">
                <a:ln>
                  <a:noFill/>
                </a:ln>
                <a:solidFill>
                  <a:srgbClr val="333333"/>
                </a:solidFill>
                <a:effectLst/>
                <a:latin typeface="Georgia" panose="02040502050405020303" pitchFamily="18" charset="0"/>
              </a:rPr>
              <a:t>                  </a:t>
            </a:r>
            <a:endParaRPr kumimoji="0" lang="en-US" altLang="en-US" sz="9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1" u="none" strike="noStrike" cap="none" normalizeH="0" baseline="0" dirty="0">
                <a:ln>
                  <a:noFill/>
                </a:ln>
                <a:solidFill>
                  <a:srgbClr val="333333"/>
                </a:solidFill>
                <a:effectLst/>
                <a:latin typeface="Georgia" panose="02040502050405020303" pitchFamily="18" charset="0"/>
              </a:rPr>
              <a:t>n</a:t>
            </a:r>
            <a:r>
              <a:rPr kumimoji="0" lang="en-US" altLang="en-US" sz="1300" b="0" i="0" u="none" strike="noStrike" cap="none" normalizeH="0" baseline="0" dirty="0">
                <a:ln>
                  <a:noFill/>
                </a:ln>
                <a:solidFill>
                  <a:srgbClr val="333333"/>
                </a:solidFill>
                <a:effectLst/>
                <a:latin typeface="Georgia" panose="02040502050405020303" pitchFamily="18" charset="0"/>
              </a:rPr>
              <a:t> = 1, corresponds to ground state</a:t>
            </a:r>
            <a:endParaRPr kumimoji="0" lang="en-US" altLang="en-US" sz="9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1" u="none" strike="noStrike" cap="none" normalizeH="0" baseline="0" dirty="0">
                <a:ln>
                  <a:noFill/>
                </a:ln>
                <a:solidFill>
                  <a:srgbClr val="333333"/>
                </a:solidFill>
                <a:effectLst/>
                <a:latin typeface="Georgia" panose="02040502050405020303" pitchFamily="18" charset="0"/>
              </a:rPr>
              <a:t>n</a:t>
            </a:r>
            <a:r>
              <a:rPr kumimoji="0" lang="en-US" altLang="en-US" sz="1300" b="0" i="0" u="none" strike="noStrike" cap="none" normalizeH="0" baseline="0" dirty="0">
                <a:ln>
                  <a:noFill/>
                </a:ln>
                <a:solidFill>
                  <a:srgbClr val="333333"/>
                </a:solidFill>
                <a:effectLst/>
                <a:latin typeface="Georgia" panose="02040502050405020303" pitchFamily="18" charset="0"/>
              </a:rPr>
              <a:t> = 2, corresponds to first excited state and</a:t>
            </a:r>
            <a:endParaRPr kumimoji="0" lang="en-US" altLang="en-US" sz="9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1" u="none" strike="noStrike" cap="none" normalizeH="0" baseline="0" dirty="0">
                <a:ln>
                  <a:noFill/>
                </a:ln>
                <a:solidFill>
                  <a:srgbClr val="333333"/>
                </a:solidFill>
                <a:effectLst/>
                <a:latin typeface="Georgia" panose="02040502050405020303" pitchFamily="18" charset="0"/>
              </a:rPr>
              <a:t>n</a:t>
            </a:r>
            <a:r>
              <a:rPr kumimoji="0" lang="en-US" altLang="en-US" sz="1300" b="0" i="0" u="none" strike="noStrike" cap="none" normalizeH="0" baseline="0" dirty="0">
                <a:ln>
                  <a:noFill/>
                </a:ln>
                <a:solidFill>
                  <a:srgbClr val="333333"/>
                </a:solidFill>
                <a:effectLst/>
                <a:latin typeface="Georgia" panose="02040502050405020303" pitchFamily="18" charset="0"/>
              </a:rPr>
              <a:t> = 3, corresponds to second excited state</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3074" name="Picture 2" descr="images">
            <a:extLst>
              <a:ext uri="{FF2B5EF4-FFF2-40B4-BE49-F238E27FC236}">
                <a16:creationId xmlns:a16="http://schemas.microsoft.com/office/drawing/2014/main" id="{768A5103-C95E-4082-925E-CCF1C8C53F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19044" y="1550020"/>
            <a:ext cx="2505086" cy="747131"/>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images">
            <a:extLst>
              <a:ext uri="{FF2B5EF4-FFF2-40B4-BE49-F238E27FC236}">
                <a16:creationId xmlns:a16="http://schemas.microsoft.com/office/drawing/2014/main" id="{E403533D-6237-4CC2-8138-56F9FFA9B1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7490" y="3857651"/>
            <a:ext cx="4798510" cy="193847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2FF7E7DA-DAE2-4698-9D14-3BB86C58DA3E}"/>
                  </a:ext>
                </a:extLst>
              </p14:cNvPr>
              <p14:cNvContentPartPr/>
              <p14:nvPr/>
            </p14:nvContentPartPr>
            <p14:xfrm>
              <a:off x="1143000" y="510480"/>
              <a:ext cx="10477800" cy="5342040"/>
            </p14:xfrm>
          </p:contentPart>
        </mc:Choice>
        <mc:Fallback xmlns="">
          <p:pic>
            <p:nvPicPr>
              <p:cNvPr id="2" name="Ink 1">
                <a:extLst>
                  <a:ext uri="{FF2B5EF4-FFF2-40B4-BE49-F238E27FC236}">
                    <a16:creationId xmlns:a16="http://schemas.microsoft.com/office/drawing/2014/main" id="{2FF7E7DA-DAE2-4698-9D14-3BB86C58DA3E}"/>
                  </a:ext>
                </a:extLst>
              </p:cNvPr>
              <p:cNvPicPr/>
              <p:nvPr/>
            </p:nvPicPr>
            <p:blipFill>
              <a:blip r:embed="rId5"/>
              <a:stretch>
                <a:fillRect/>
              </a:stretch>
            </p:blipFill>
            <p:spPr>
              <a:xfrm>
                <a:off x="1133640" y="501120"/>
                <a:ext cx="10496520" cy="5360760"/>
              </a:xfrm>
              <a:prstGeom prst="rect">
                <a:avLst/>
              </a:prstGeom>
            </p:spPr>
          </p:pic>
        </mc:Fallback>
      </mc:AlternateContent>
    </p:spTree>
    <p:extLst>
      <p:ext uri="{BB962C8B-B14F-4D97-AF65-F5344CB8AC3E}">
        <p14:creationId xmlns:p14="http://schemas.microsoft.com/office/powerpoint/2010/main" val="1011183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7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0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3977D0B-1E47-468A-8326-1D0D856B6198}"/>
              </a:ext>
            </a:extLst>
          </p:cNvPr>
          <p:cNvSpPr txBox="1"/>
          <p:nvPr/>
        </p:nvSpPr>
        <p:spPr>
          <a:xfrm>
            <a:off x="827977" y="502915"/>
            <a:ext cx="10869651" cy="646331"/>
          </a:xfrm>
          <a:prstGeom prst="rect">
            <a:avLst/>
          </a:prstGeom>
          <a:noFill/>
        </p:spPr>
        <p:txBody>
          <a:bodyPr wrap="square">
            <a:spAutoFit/>
          </a:bodyPr>
          <a:lstStyle/>
          <a:p>
            <a:r>
              <a:rPr lang="en-US" b="1" i="1" dirty="0">
                <a:solidFill>
                  <a:srgbClr val="333333"/>
                </a:solidFill>
                <a:effectLst/>
                <a:latin typeface="Georgia" panose="02040502050405020303" pitchFamily="18" charset="0"/>
              </a:rPr>
              <a:t> An electron is moving under a potential field of 15</a:t>
            </a:r>
            <a:r>
              <a:rPr lang="en-US" b="1" i="0" dirty="0">
                <a:solidFill>
                  <a:srgbClr val="333333"/>
                </a:solidFill>
                <a:effectLst/>
                <a:latin typeface="Georgia" panose="02040502050405020303" pitchFamily="18" charset="0"/>
              </a:rPr>
              <a:t> kV. </a:t>
            </a:r>
            <a:r>
              <a:rPr lang="en-US" b="1" i="1" dirty="0">
                <a:solidFill>
                  <a:srgbClr val="333333"/>
                </a:solidFill>
                <a:effectLst/>
                <a:latin typeface="Georgia" panose="02040502050405020303" pitchFamily="18" charset="0"/>
              </a:rPr>
              <a:t>Calculate the wavelength of the electron waves</a:t>
            </a:r>
            <a:r>
              <a:rPr lang="en-US" b="1" i="0" dirty="0">
                <a:solidFill>
                  <a:srgbClr val="333333"/>
                </a:solidFill>
                <a:effectLst/>
                <a:latin typeface="Georgia" panose="02040502050405020303" pitchFamily="18" charset="0"/>
              </a:rPr>
              <a:t>.</a:t>
            </a:r>
            <a:endParaRPr lang="en-US" dirty="0"/>
          </a:p>
        </p:txBody>
      </p:sp>
      <p:sp>
        <p:nvSpPr>
          <p:cNvPr id="5" name="TextBox 4">
            <a:extLst>
              <a:ext uri="{FF2B5EF4-FFF2-40B4-BE49-F238E27FC236}">
                <a16:creationId xmlns:a16="http://schemas.microsoft.com/office/drawing/2014/main" id="{3571EB49-BDFA-46A0-A4B9-882320D5AD02}"/>
              </a:ext>
            </a:extLst>
          </p:cNvPr>
          <p:cNvSpPr txBox="1"/>
          <p:nvPr/>
        </p:nvSpPr>
        <p:spPr>
          <a:xfrm>
            <a:off x="1798135" y="1370929"/>
            <a:ext cx="6094140" cy="369332"/>
          </a:xfrm>
          <a:prstGeom prst="rect">
            <a:avLst/>
          </a:prstGeom>
          <a:noFill/>
        </p:spPr>
        <p:txBody>
          <a:bodyPr wrap="square">
            <a:spAutoFit/>
          </a:bodyPr>
          <a:lstStyle/>
          <a:p>
            <a:r>
              <a:rPr lang="el-GR" b="0" i="1" dirty="0">
                <a:solidFill>
                  <a:srgbClr val="333333"/>
                </a:solidFill>
                <a:effectLst/>
                <a:latin typeface="Georgia" panose="02040502050405020303" pitchFamily="18" charset="0"/>
              </a:rPr>
              <a:t>V</a:t>
            </a:r>
            <a:r>
              <a:rPr lang="el-GR" b="0" i="0" dirty="0">
                <a:solidFill>
                  <a:srgbClr val="333333"/>
                </a:solidFill>
                <a:effectLst/>
                <a:latin typeface="Georgia" panose="02040502050405020303" pitchFamily="18" charset="0"/>
              </a:rPr>
              <a:t> = 15 × 10</a:t>
            </a:r>
            <a:r>
              <a:rPr lang="el-GR" b="0" i="0" baseline="30000" dirty="0">
                <a:solidFill>
                  <a:srgbClr val="666666"/>
                </a:solidFill>
                <a:effectLst/>
                <a:latin typeface="Georgia" panose="02040502050405020303" pitchFamily="18" charset="0"/>
              </a:rPr>
              <a:t>3</a:t>
            </a:r>
            <a:r>
              <a:rPr lang="el-GR" b="0" i="0" dirty="0">
                <a:solidFill>
                  <a:srgbClr val="333333"/>
                </a:solidFill>
                <a:effectLst/>
                <a:latin typeface="Georgia" panose="02040502050405020303" pitchFamily="18" charset="0"/>
              </a:rPr>
              <a:t> V     λ = ?</a:t>
            </a:r>
            <a:endParaRPr lang="en-US" dirty="0"/>
          </a:p>
        </p:txBody>
      </p:sp>
      <p:pic>
        <p:nvPicPr>
          <p:cNvPr id="4098" name="Picture 2" descr="images">
            <a:extLst>
              <a:ext uri="{FF2B5EF4-FFF2-40B4-BE49-F238E27FC236}">
                <a16:creationId xmlns:a16="http://schemas.microsoft.com/office/drawing/2014/main" id="{43F63495-FB52-4FAE-A000-D8EB137A8D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28854" y="2507023"/>
            <a:ext cx="9138424" cy="11423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0173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0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2277DC8-4C9C-4193-AB10-D14128B56822}"/>
              </a:ext>
            </a:extLst>
          </p:cNvPr>
          <p:cNvPicPr>
            <a:picLocks noChangeAspect="1"/>
          </p:cNvPicPr>
          <p:nvPr/>
        </p:nvPicPr>
        <p:blipFill>
          <a:blip r:embed="rId2"/>
          <a:stretch>
            <a:fillRect/>
          </a:stretch>
        </p:blipFill>
        <p:spPr>
          <a:xfrm>
            <a:off x="581891" y="558140"/>
            <a:ext cx="10782795" cy="5712031"/>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B1B2F430-0811-4B2F-83BA-B01912311CA9}"/>
                  </a:ext>
                </a:extLst>
              </p14:cNvPr>
              <p14:cNvContentPartPr/>
              <p14:nvPr/>
            </p14:nvContentPartPr>
            <p14:xfrm>
              <a:off x="2674440" y="1729800"/>
              <a:ext cx="4671720" cy="4229280"/>
            </p14:xfrm>
          </p:contentPart>
        </mc:Choice>
        <mc:Fallback xmlns="">
          <p:pic>
            <p:nvPicPr>
              <p:cNvPr id="3" name="Ink 2">
                <a:extLst>
                  <a:ext uri="{FF2B5EF4-FFF2-40B4-BE49-F238E27FC236}">
                    <a16:creationId xmlns:a16="http://schemas.microsoft.com/office/drawing/2014/main" id="{B1B2F430-0811-4B2F-83BA-B01912311CA9}"/>
                  </a:ext>
                </a:extLst>
              </p:cNvPr>
              <p:cNvPicPr/>
              <p:nvPr/>
            </p:nvPicPr>
            <p:blipFill>
              <a:blip r:embed="rId4"/>
              <a:stretch>
                <a:fillRect/>
              </a:stretch>
            </p:blipFill>
            <p:spPr>
              <a:xfrm>
                <a:off x="2665080" y="1720440"/>
                <a:ext cx="4690440" cy="4248000"/>
              </a:xfrm>
              <a:prstGeom prst="rect">
                <a:avLst/>
              </a:prstGeom>
            </p:spPr>
          </p:pic>
        </mc:Fallback>
      </mc:AlternateContent>
    </p:spTree>
    <p:extLst>
      <p:ext uri="{BB962C8B-B14F-4D97-AF65-F5344CB8AC3E}">
        <p14:creationId xmlns:p14="http://schemas.microsoft.com/office/powerpoint/2010/main" val="10631802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B177709-A313-4CCE-8F82-C7AD75B0FB6F}"/>
              </a:ext>
            </a:extLst>
          </p:cNvPr>
          <p:cNvPicPr>
            <a:picLocks noChangeAspect="1"/>
          </p:cNvPicPr>
          <p:nvPr/>
        </p:nvPicPr>
        <p:blipFill>
          <a:blip r:embed="rId2"/>
          <a:stretch>
            <a:fillRect/>
          </a:stretch>
        </p:blipFill>
        <p:spPr>
          <a:xfrm>
            <a:off x="1151662" y="945208"/>
            <a:ext cx="9174997" cy="3696346"/>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68D170F9-F994-4B96-9FC3-0A87E6427367}"/>
                  </a:ext>
                </a:extLst>
              </p14:cNvPr>
              <p14:cNvContentPartPr/>
              <p14:nvPr/>
            </p14:nvContentPartPr>
            <p14:xfrm>
              <a:off x="2765880" y="2148840"/>
              <a:ext cx="3139920" cy="2796840"/>
            </p14:xfrm>
          </p:contentPart>
        </mc:Choice>
        <mc:Fallback xmlns="">
          <p:pic>
            <p:nvPicPr>
              <p:cNvPr id="3" name="Ink 2">
                <a:extLst>
                  <a:ext uri="{FF2B5EF4-FFF2-40B4-BE49-F238E27FC236}">
                    <a16:creationId xmlns:a16="http://schemas.microsoft.com/office/drawing/2014/main" id="{68D170F9-F994-4B96-9FC3-0A87E6427367}"/>
                  </a:ext>
                </a:extLst>
              </p:cNvPr>
              <p:cNvPicPr/>
              <p:nvPr/>
            </p:nvPicPr>
            <p:blipFill>
              <a:blip r:embed="rId4"/>
              <a:stretch>
                <a:fillRect/>
              </a:stretch>
            </p:blipFill>
            <p:spPr>
              <a:xfrm>
                <a:off x="2756520" y="2139480"/>
                <a:ext cx="3158640" cy="2815560"/>
              </a:xfrm>
              <a:prstGeom prst="rect">
                <a:avLst/>
              </a:prstGeom>
            </p:spPr>
          </p:pic>
        </mc:Fallback>
      </mc:AlternateContent>
    </p:spTree>
    <p:extLst>
      <p:ext uri="{BB962C8B-B14F-4D97-AF65-F5344CB8AC3E}">
        <p14:creationId xmlns:p14="http://schemas.microsoft.com/office/powerpoint/2010/main" val="42819010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What will be the energy of particle in one dimensional box for n=1? - Quora">
            <a:extLst>
              <a:ext uri="{FF2B5EF4-FFF2-40B4-BE49-F238E27FC236}">
                <a16:creationId xmlns:a16="http://schemas.microsoft.com/office/drawing/2014/main" id="{B4B639AF-D709-4542-B922-2D1859A097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60579" y="902543"/>
            <a:ext cx="4045103" cy="223686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6ACA37D9-55FC-4034-9BBA-E815C8FBF61F}"/>
              </a:ext>
            </a:extLst>
          </p:cNvPr>
          <p:cNvSpPr txBox="1"/>
          <p:nvPr/>
        </p:nvSpPr>
        <p:spPr>
          <a:xfrm>
            <a:off x="1575109" y="186444"/>
            <a:ext cx="9275027" cy="523220"/>
          </a:xfrm>
          <a:prstGeom prst="rect">
            <a:avLst/>
          </a:prstGeom>
          <a:noFill/>
        </p:spPr>
        <p:txBody>
          <a:bodyPr wrap="square">
            <a:spAutoFit/>
          </a:bodyPr>
          <a:lstStyle/>
          <a:p>
            <a:pPr marL="22860" marR="0" lvl="0" indent="0" algn="ctr" defTabSz="914400" rtl="0" eaLnBrk="1" fontAlgn="auto" latinLnBrk="0" hangingPunct="1">
              <a:lnSpc>
                <a:spcPct val="100000"/>
              </a:lnSpc>
              <a:spcBef>
                <a:spcPts val="1485"/>
              </a:spcBef>
              <a:spcAft>
                <a:spcPts val="0"/>
              </a:spcAft>
              <a:buClrTx/>
              <a:buSzTx/>
              <a:buFontTx/>
              <a:buNone/>
              <a:tabLst/>
              <a:defRPr/>
            </a:pPr>
            <a:r>
              <a:rPr kumimoji="0" lang="en-US" sz="2800" b="1"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Particle in a One Dimensional Deep Potential Well</a:t>
            </a:r>
          </a:p>
        </p:txBody>
      </p:sp>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9F5C867F-AC41-433E-A29C-B141C74190B7}"/>
                  </a:ext>
                </a:extLst>
              </p14:cNvPr>
              <p14:cNvContentPartPr/>
              <p14:nvPr/>
            </p14:nvContentPartPr>
            <p14:xfrm>
              <a:off x="868320" y="757080"/>
              <a:ext cx="10599480" cy="5519520"/>
            </p14:xfrm>
          </p:contentPart>
        </mc:Choice>
        <mc:Fallback>
          <p:pic>
            <p:nvPicPr>
              <p:cNvPr id="2" name="Ink 1">
                <a:extLst>
                  <a:ext uri="{FF2B5EF4-FFF2-40B4-BE49-F238E27FC236}">
                    <a16:creationId xmlns:a16="http://schemas.microsoft.com/office/drawing/2014/main" id="{9F5C867F-AC41-433E-A29C-B141C74190B7}"/>
                  </a:ext>
                </a:extLst>
              </p:cNvPr>
              <p:cNvPicPr/>
              <p:nvPr/>
            </p:nvPicPr>
            <p:blipFill>
              <a:blip r:embed="rId4"/>
              <a:stretch>
                <a:fillRect/>
              </a:stretch>
            </p:blipFill>
            <p:spPr>
              <a:xfrm>
                <a:off x="858960" y="747720"/>
                <a:ext cx="10618200" cy="5538240"/>
              </a:xfrm>
              <a:prstGeom prst="rect">
                <a:avLst/>
              </a:prstGeom>
            </p:spPr>
          </p:pic>
        </mc:Fallback>
      </mc:AlternateContent>
    </p:spTree>
    <p:extLst>
      <p:ext uri="{BB962C8B-B14F-4D97-AF65-F5344CB8AC3E}">
        <p14:creationId xmlns:p14="http://schemas.microsoft.com/office/powerpoint/2010/main" val="226288955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6D31410-CF63-4B1A-89FF-1978BCCC4586}"/>
              </a:ext>
            </a:extLst>
          </p:cNvPr>
          <p:cNvPicPr>
            <a:picLocks noChangeAspect="1"/>
          </p:cNvPicPr>
          <p:nvPr/>
        </p:nvPicPr>
        <p:blipFill>
          <a:blip r:embed="rId2"/>
          <a:stretch>
            <a:fillRect/>
          </a:stretch>
        </p:blipFill>
        <p:spPr>
          <a:xfrm>
            <a:off x="1827729" y="136158"/>
            <a:ext cx="7644444" cy="4082517"/>
          </a:xfrm>
          <a:prstGeom prst="rect">
            <a:avLst/>
          </a:prstGeom>
        </p:spPr>
      </p:pic>
      <p:pic>
        <p:nvPicPr>
          <p:cNvPr id="3" name="Picture 2">
            <a:extLst>
              <a:ext uri="{FF2B5EF4-FFF2-40B4-BE49-F238E27FC236}">
                <a16:creationId xmlns:a16="http://schemas.microsoft.com/office/drawing/2014/main" id="{C5A8A8E9-C17E-4BA0-A50F-02B19F4CB144}"/>
              </a:ext>
            </a:extLst>
          </p:cNvPr>
          <p:cNvPicPr>
            <a:picLocks noChangeAspect="1"/>
          </p:cNvPicPr>
          <p:nvPr/>
        </p:nvPicPr>
        <p:blipFill>
          <a:blip r:embed="rId3"/>
          <a:stretch>
            <a:fillRect/>
          </a:stretch>
        </p:blipFill>
        <p:spPr>
          <a:xfrm>
            <a:off x="2534791" y="4400101"/>
            <a:ext cx="6230319" cy="2061275"/>
          </a:xfrm>
          <a:prstGeom prst="rect">
            <a:avLst/>
          </a:prstGeom>
        </p:spPr>
      </p:pic>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8B1204DC-62A3-4EF9-918D-0B0192347134}"/>
                  </a:ext>
                </a:extLst>
              </p14:cNvPr>
              <p14:cNvContentPartPr/>
              <p14:nvPr/>
            </p14:nvContentPartPr>
            <p14:xfrm>
              <a:off x="3025080" y="1104840"/>
              <a:ext cx="5860080" cy="3726720"/>
            </p14:xfrm>
          </p:contentPart>
        </mc:Choice>
        <mc:Fallback xmlns="">
          <p:pic>
            <p:nvPicPr>
              <p:cNvPr id="4" name="Ink 3">
                <a:extLst>
                  <a:ext uri="{FF2B5EF4-FFF2-40B4-BE49-F238E27FC236}">
                    <a16:creationId xmlns:a16="http://schemas.microsoft.com/office/drawing/2014/main" id="{8B1204DC-62A3-4EF9-918D-0B0192347134}"/>
                  </a:ext>
                </a:extLst>
              </p:cNvPr>
              <p:cNvPicPr/>
              <p:nvPr/>
            </p:nvPicPr>
            <p:blipFill>
              <a:blip r:embed="rId5"/>
              <a:stretch>
                <a:fillRect/>
              </a:stretch>
            </p:blipFill>
            <p:spPr>
              <a:xfrm>
                <a:off x="3015720" y="1095480"/>
                <a:ext cx="5878800" cy="3745440"/>
              </a:xfrm>
              <a:prstGeom prst="rect">
                <a:avLst/>
              </a:prstGeom>
            </p:spPr>
          </p:pic>
        </mc:Fallback>
      </mc:AlternateContent>
    </p:spTree>
    <p:extLst>
      <p:ext uri="{BB962C8B-B14F-4D97-AF65-F5344CB8AC3E}">
        <p14:creationId xmlns:p14="http://schemas.microsoft.com/office/powerpoint/2010/main" val="28505259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What will be the energy of particle in one dimensional box for n=1? - Quora">
            <a:extLst>
              <a:ext uri="{FF2B5EF4-FFF2-40B4-BE49-F238E27FC236}">
                <a16:creationId xmlns:a16="http://schemas.microsoft.com/office/drawing/2014/main" id="{B4B639AF-D709-4542-B922-2D1859A097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25069" y="1192138"/>
            <a:ext cx="4045103" cy="223686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6ACA37D9-55FC-4034-9BBA-E815C8FBF61F}"/>
              </a:ext>
            </a:extLst>
          </p:cNvPr>
          <p:cNvSpPr txBox="1"/>
          <p:nvPr/>
        </p:nvSpPr>
        <p:spPr>
          <a:xfrm>
            <a:off x="1575109" y="186444"/>
            <a:ext cx="9275027" cy="523220"/>
          </a:xfrm>
          <a:prstGeom prst="rect">
            <a:avLst/>
          </a:prstGeom>
          <a:noFill/>
        </p:spPr>
        <p:txBody>
          <a:bodyPr wrap="square">
            <a:spAutoFit/>
          </a:bodyPr>
          <a:lstStyle/>
          <a:p>
            <a:pPr marL="22860" marR="0" lvl="0" indent="0" algn="ctr" defTabSz="914400" rtl="0" eaLnBrk="1" fontAlgn="auto" latinLnBrk="0" hangingPunct="1">
              <a:lnSpc>
                <a:spcPct val="100000"/>
              </a:lnSpc>
              <a:spcBef>
                <a:spcPts val="1485"/>
              </a:spcBef>
              <a:spcAft>
                <a:spcPts val="0"/>
              </a:spcAft>
              <a:buClrTx/>
              <a:buSzTx/>
              <a:buFontTx/>
              <a:buNone/>
              <a:tabLst/>
              <a:defRPr/>
            </a:pPr>
            <a:r>
              <a:rPr kumimoji="0" lang="en-US" sz="2800" b="1"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Particle in a One Dimensional Deep Potential Well</a:t>
            </a:r>
          </a:p>
        </p:txBody>
      </p:sp>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96C95C86-F23A-41B9-8777-FA8D7F9E55DE}"/>
                  </a:ext>
                </a:extLst>
              </p14:cNvPr>
              <p14:cNvContentPartPr/>
              <p14:nvPr/>
            </p14:nvContentPartPr>
            <p14:xfrm>
              <a:off x="1250640" y="787680"/>
              <a:ext cx="9780120" cy="5841360"/>
            </p14:xfrm>
          </p:contentPart>
        </mc:Choice>
        <mc:Fallback>
          <p:pic>
            <p:nvPicPr>
              <p:cNvPr id="2" name="Ink 1">
                <a:extLst>
                  <a:ext uri="{FF2B5EF4-FFF2-40B4-BE49-F238E27FC236}">
                    <a16:creationId xmlns:a16="http://schemas.microsoft.com/office/drawing/2014/main" id="{96C95C86-F23A-41B9-8777-FA8D7F9E55DE}"/>
                  </a:ext>
                </a:extLst>
              </p:cNvPr>
              <p:cNvPicPr/>
              <p:nvPr/>
            </p:nvPicPr>
            <p:blipFill>
              <a:blip r:embed="rId4"/>
              <a:stretch>
                <a:fillRect/>
              </a:stretch>
            </p:blipFill>
            <p:spPr>
              <a:xfrm>
                <a:off x="1241280" y="778320"/>
                <a:ext cx="9798840" cy="5860080"/>
              </a:xfrm>
              <a:prstGeom prst="rect">
                <a:avLst/>
              </a:prstGeom>
            </p:spPr>
          </p:pic>
        </mc:Fallback>
      </mc:AlternateContent>
    </p:spTree>
    <p:extLst>
      <p:ext uri="{BB962C8B-B14F-4D97-AF65-F5344CB8AC3E}">
        <p14:creationId xmlns:p14="http://schemas.microsoft.com/office/powerpoint/2010/main" val="36354019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What will be the energy of particle in one dimensional box for n=1? - Quora">
            <a:extLst>
              <a:ext uri="{FF2B5EF4-FFF2-40B4-BE49-F238E27FC236}">
                <a16:creationId xmlns:a16="http://schemas.microsoft.com/office/drawing/2014/main" id="{B4B639AF-D709-4542-B922-2D1859A097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98436" y="1192138"/>
            <a:ext cx="4045103" cy="223686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6ACA37D9-55FC-4034-9BBA-E815C8FBF61F}"/>
              </a:ext>
            </a:extLst>
          </p:cNvPr>
          <p:cNvSpPr txBox="1"/>
          <p:nvPr/>
        </p:nvSpPr>
        <p:spPr>
          <a:xfrm>
            <a:off x="1575109" y="186444"/>
            <a:ext cx="9275027" cy="523220"/>
          </a:xfrm>
          <a:prstGeom prst="rect">
            <a:avLst/>
          </a:prstGeom>
          <a:noFill/>
        </p:spPr>
        <p:txBody>
          <a:bodyPr wrap="square">
            <a:spAutoFit/>
          </a:bodyPr>
          <a:lstStyle/>
          <a:p>
            <a:pPr marL="22860" marR="0" lvl="0" indent="0" algn="ctr" defTabSz="914400" rtl="0" eaLnBrk="1" fontAlgn="auto" latinLnBrk="0" hangingPunct="1">
              <a:lnSpc>
                <a:spcPct val="100000"/>
              </a:lnSpc>
              <a:spcBef>
                <a:spcPts val="1485"/>
              </a:spcBef>
              <a:spcAft>
                <a:spcPts val="0"/>
              </a:spcAft>
              <a:buClrTx/>
              <a:buSzTx/>
              <a:buFontTx/>
              <a:buNone/>
              <a:tabLst/>
              <a:defRPr/>
            </a:pPr>
            <a:r>
              <a:rPr kumimoji="0" lang="en-US" sz="2800" b="1"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Particle in a One Dimensional Deep Potential Well</a:t>
            </a:r>
          </a:p>
        </p:txBody>
      </p:sp>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77315527-291B-41D3-BCA6-E5CEBB7164D5}"/>
                  </a:ext>
                </a:extLst>
              </p14:cNvPr>
              <p14:cNvContentPartPr/>
              <p14:nvPr/>
            </p14:nvContentPartPr>
            <p14:xfrm>
              <a:off x="1048320" y="737640"/>
              <a:ext cx="10415160" cy="5719320"/>
            </p14:xfrm>
          </p:contentPart>
        </mc:Choice>
        <mc:Fallback>
          <p:pic>
            <p:nvPicPr>
              <p:cNvPr id="2" name="Ink 1">
                <a:extLst>
                  <a:ext uri="{FF2B5EF4-FFF2-40B4-BE49-F238E27FC236}">
                    <a16:creationId xmlns:a16="http://schemas.microsoft.com/office/drawing/2014/main" id="{77315527-291B-41D3-BCA6-E5CEBB7164D5}"/>
                  </a:ext>
                </a:extLst>
              </p:cNvPr>
              <p:cNvPicPr/>
              <p:nvPr/>
            </p:nvPicPr>
            <p:blipFill>
              <a:blip r:embed="rId4"/>
              <a:stretch>
                <a:fillRect/>
              </a:stretch>
            </p:blipFill>
            <p:spPr>
              <a:xfrm>
                <a:off x="1038960" y="728280"/>
                <a:ext cx="10433880" cy="5738040"/>
              </a:xfrm>
              <a:prstGeom prst="rect">
                <a:avLst/>
              </a:prstGeom>
            </p:spPr>
          </p:pic>
        </mc:Fallback>
      </mc:AlternateContent>
    </p:spTree>
    <p:extLst>
      <p:ext uri="{BB962C8B-B14F-4D97-AF65-F5344CB8AC3E}">
        <p14:creationId xmlns:p14="http://schemas.microsoft.com/office/powerpoint/2010/main" val="25727595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What will be the energy of particle in one dimensional box for n=1? - Quora">
            <a:extLst>
              <a:ext uri="{FF2B5EF4-FFF2-40B4-BE49-F238E27FC236}">
                <a16:creationId xmlns:a16="http://schemas.microsoft.com/office/drawing/2014/main" id="{B4B639AF-D709-4542-B922-2D1859A097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89558" y="929175"/>
            <a:ext cx="4045103" cy="223686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6ACA37D9-55FC-4034-9BBA-E815C8FBF61F}"/>
              </a:ext>
            </a:extLst>
          </p:cNvPr>
          <p:cNvSpPr txBox="1"/>
          <p:nvPr/>
        </p:nvSpPr>
        <p:spPr>
          <a:xfrm>
            <a:off x="1575109" y="186444"/>
            <a:ext cx="9275027" cy="523220"/>
          </a:xfrm>
          <a:prstGeom prst="rect">
            <a:avLst/>
          </a:prstGeom>
          <a:noFill/>
        </p:spPr>
        <p:txBody>
          <a:bodyPr wrap="square">
            <a:spAutoFit/>
          </a:bodyPr>
          <a:lstStyle/>
          <a:p>
            <a:pPr marL="22860" marR="0" lvl="0" indent="0" algn="ctr" defTabSz="914400" rtl="0" eaLnBrk="1" fontAlgn="auto" latinLnBrk="0" hangingPunct="1">
              <a:lnSpc>
                <a:spcPct val="100000"/>
              </a:lnSpc>
              <a:spcBef>
                <a:spcPts val="1485"/>
              </a:spcBef>
              <a:spcAft>
                <a:spcPts val="0"/>
              </a:spcAft>
              <a:buClrTx/>
              <a:buSzTx/>
              <a:buFontTx/>
              <a:buNone/>
              <a:tabLst/>
              <a:defRPr/>
            </a:pPr>
            <a:r>
              <a:rPr kumimoji="0" lang="en-US" sz="2800" b="1"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Particle in a One Dimensional Deep Potential Well</a:t>
            </a:r>
          </a:p>
        </p:txBody>
      </p:sp>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486B5CB3-A080-4E03-B16B-EE7C0BBE33EE}"/>
                  </a:ext>
                </a:extLst>
              </p14:cNvPr>
              <p14:cNvContentPartPr/>
              <p14:nvPr/>
            </p14:nvContentPartPr>
            <p14:xfrm>
              <a:off x="1178280" y="780840"/>
              <a:ext cx="8642160" cy="5765400"/>
            </p14:xfrm>
          </p:contentPart>
        </mc:Choice>
        <mc:Fallback>
          <p:pic>
            <p:nvPicPr>
              <p:cNvPr id="2" name="Ink 1">
                <a:extLst>
                  <a:ext uri="{FF2B5EF4-FFF2-40B4-BE49-F238E27FC236}">
                    <a16:creationId xmlns:a16="http://schemas.microsoft.com/office/drawing/2014/main" id="{486B5CB3-A080-4E03-B16B-EE7C0BBE33EE}"/>
                  </a:ext>
                </a:extLst>
              </p:cNvPr>
              <p:cNvPicPr/>
              <p:nvPr/>
            </p:nvPicPr>
            <p:blipFill>
              <a:blip r:embed="rId4"/>
              <a:stretch>
                <a:fillRect/>
              </a:stretch>
            </p:blipFill>
            <p:spPr>
              <a:xfrm>
                <a:off x="1168920" y="771480"/>
                <a:ext cx="8660880" cy="5784120"/>
              </a:xfrm>
              <a:prstGeom prst="rect">
                <a:avLst/>
              </a:prstGeom>
            </p:spPr>
          </p:pic>
        </mc:Fallback>
      </mc:AlternateContent>
    </p:spTree>
    <p:extLst>
      <p:ext uri="{BB962C8B-B14F-4D97-AF65-F5344CB8AC3E}">
        <p14:creationId xmlns:p14="http://schemas.microsoft.com/office/powerpoint/2010/main" val="96483768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3969</TotalTime>
  <Words>2030</Words>
  <Application>Microsoft Office PowerPoint</Application>
  <PresentationFormat>Widescreen</PresentationFormat>
  <Paragraphs>257</Paragraphs>
  <Slides>60</Slides>
  <Notes>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60</vt:i4>
      </vt:variant>
    </vt:vector>
  </HeadingPairs>
  <TitlesOfParts>
    <vt:vector size="69" baseType="lpstr">
      <vt:lpstr>Arial</vt:lpstr>
      <vt:lpstr>Calibri</vt:lpstr>
      <vt:lpstr>Calibri Light</vt:lpstr>
      <vt:lpstr>Cambria Math</vt:lpstr>
      <vt:lpstr>Georgia</vt:lpstr>
      <vt:lpstr>Symbol</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(0)  Asin k.0  B cos k.0</vt:lpstr>
      <vt:lpstr>kL  n</vt:lpstr>
      <vt:lpstr>n2 h2</vt:lpstr>
      <vt:lpstr>Thus zero value of zero point energy violates the  Heisenberg’s uncertainty principle and hence zero value is  not acceptable.</vt:lpstr>
      <vt:lpstr> (x)  Asin nx</vt:lpstr>
      <vt:lpstr>PowerPoint Presentation</vt:lpstr>
      <vt:lpstr>PowerPoint Presentation</vt:lpstr>
      <vt:lpstr>PowerPoint Presentation</vt:lpstr>
      <vt:lpstr>E  Ex  Ey  Ez</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Tunneling &amp; Microchip Development</vt:lpstr>
      <vt:lpstr>Scanning Tunneling Microscopes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swapna.k</dc:creator>
  <cp:lastModifiedBy>Srinivas Prasad</cp:lastModifiedBy>
  <cp:revision>71</cp:revision>
  <dcterms:created xsi:type="dcterms:W3CDTF">2020-08-27T01:36:33Z</dcterms:created>
  <dcterms:modified xsi:type="dcterms:W3CDTF">2020-10-30T08:14:12Z</dcterms:modified>
</cp:coreProperties>
</file>